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331401-2116-443D-904A-7D123B84E774}">
          <p14:sldIdLst>
            <p14:sldId id="256"/>
          </p14:sldIdLst>
        </p14:section>
        <p14:section name="Untitled Section" id="{EC0F1C7D-069E-4713-AF20-39AB9061C550}">
          <p14:sldIdLst>
            <p14:sldId id="259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4" autoAdjust="0"/>
    <p:restoredTop sz="94660"/>
  </p:normalViewPr>
  <p:slideViewPr>
    <p:cSldViewPr snapToGrid="0">
      <p:cViewPr>
        <p:scale>
          <a:sx n="66" d="100"/>
          <a:sy n="66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1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0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2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92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8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6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9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9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8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96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2791"/>
            <a:ext cx="9448800" cy="2839522"/>
          </a:xfrm>
        </p:spPr>
        <p:txBody>
          <a:bodyPr/>
          <a:lstStyle/>
          <a:p>
            <a:pPr algn="ctr"/>
            <a:r>
              <a:rPr lang="en-US" sz="8800" dirty="0" smtClean="0"/>
              <a:t>Game </a:t>
            </a:r>
            <a:r>
              <a:rPr lang="en-US" dirty="0" smtClean="0"/>
              <a:t> </a:t>
            </a:r>
            <a:r>
              <a:rPr lang="en-US" sz="8800" dirty="0" smtClean="0"/>
              <a:t>X</a:t>
            </a:r>
            <a:endParaRPr lang="en-IN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38665"/>
            <a:ext cx="9448800" cy="1339044"/>
          </a:xfrm>
        </p:spPr>
        <p:txBody>
          <a:bodyPr>
            <a:normAutofit/>
          </a:bodyPr>
          <a:lstStyle/>
          <a:p>
            <a:r>
              <a:rPr lang="en-US" dirty="0" smtClean="0"/>
              <a:t>Team Members :1)</a:t>
            </a:r>
            <a:r>
              <a:rPr lang="en-IN" dirty="0" smtClean="0"/>
              <a:t> </a:t>
            </a:r>
            <a:r>
              <a:rPr lang="en-IN" dirty="0" err="1" smtClean="0"/>
              <a:t>Pritish</a:t>
            </a:r>
            <a:r>
              <a:rPr lang="en-IN" dirty="0" smtClean="0"/>
              <a:t> </a:t>
            </a:r>
            <a:r>
              <a:rPr lang="en-IN" dirty="0" err="1" smtClean="0"/>
              <a:t>Wadhwa</a:t>
            </a:r>
            <a:r>
              <a:rPr lang="en-IN" dirty="0" smtClean="0"/>
              <a:t>         </a:t>
            </a:r>
            <a:r>
              <a:rPr lang="en-IN" dirty="0"/>
              <a:t> </a:t>
            </a:r>
            <a:r>
              <a:rPr lang="en-IN" dirty="0" smtClean="0"/>
              <a:t> - 2019440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2) </a:t>
            </a:r>
            <a:r>
              <a:rPr lang="en-US" dirty="0" err="1" smtClean="0"/>
              <a:t>Saarthak</a:t>
            </a:r>
            <a:r>
              <a:rPr lang="en-US" dirty="0" smtClean="0"/>
              <a:t> Gupta          - 2019445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3) Meenal Gurbaxani      - 2019434  </a:t>
            </a:r>
          </a:p>
        </p:txBody>
      </p:sp>
    </p:spTree>
    <p:extLst>
      <p:ext uri="{BB962C8B-B14F-4D97-AF65-F5344CB8AC3E}">
        <p14:creationId xmlns:p14="http://schemas.microsoft.com/office/powerpoint/2010/main" val="238606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INSTRUCTIONS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7" y="3749329"/>
            <a:ext cx="1621517" cy="21723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57" y="1577009"/>
            <a:ext cx="1621517" cy="217232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3826" y="1577009"/>
            <a:ext cx="10346635" cy="4732351"/>
          </a:xfrm>
        </p:spPr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dirty="0" smtClean="0"/>
              <a:t>CONTROLLERS :        </a:t>
            </a:r>
            <a:r>
              <a:rPr lang="en-US" dirty="0" smtClean="0"/>
              <a:t>DOWN        UP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</a:t>
            </a:r>
            <a:r>
              <a:rPr lang="en-US" dirty="0" smtClean="0"/>
              <a:t>             </a:t>
            </a:r>
            <a:r>
              <a:rPr lang="en-US" dirty="0" smtClean="0"/>
              <a:t>RIGHT        LEFT         </a:t>
            </a:r>
            <a:endParaRPr lang="en-US" dirty="0" smtClean="0"/>
          </a:p>
          <a:p>
            <a:r>
              <a:rPr lang="en-US" dirty="0" smtClean="0"/>
              <a:t>                                                                  SHOOT</a:t>
            </a:r>
          </a:p>
          <a:p>
            <a:r>
              <a:rPr lang="en-US" dirty="0" smtClean="0"/>
              <a:t>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OBJECTIVES :  SINGLEPLAYER: To get to the </a:t>
            </a:r>
            <a:r>
              <a:rPr lang="en-US" dirty="0" err="1" smtClean="0"/>
              <a:t>centre</a:t>
            </a:r>
            <a:r>
              <a:rPr lang="en-US" dirty="0" smtClean="0"/>
              <a:t> of the maze using the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                             controls</a:t>
            </a:r>
          </a:p>
          <a:p>
            <a:r>
              <a:rPr lang="en-US" dirty="0" smtClean="0"/>
              <a:t>                                              MULTIPLAYER : To shoot the other players in an attempt to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                                                       </a:t>
            </a:r>
            <a:r>
              <a:rPr lang="en-US" dirty="0"/>
              <a:t>be the only one to survive 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4326835" y="1577009"/>
            <a:ext cx="331304" cy="331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 rot="10800000">
            <a:off x="6727352" y="1577009"/>
            <a:ext cx="344556" cy="3313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4333461" y="2042690"/>
            <a:ext cx="344556" cy="3294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 rot="10800000">
            <a:off x="6740604" y="2038450"/>
            <a:ext cx="344556" cy="380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4313583" y="2506516"/>
            <a:ext cx="344556" cy="52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981275" y="2464313"/>
            <a:ext cx="365760" cy="562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71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7" grpId="0" animBg="1"/>
      <p:bldP spid="8" grpId="0" animBg="1"/>
      <p:bldP spid="9" grpId="0" animBg="1"/>
      <p:bldP spid="10" grpId="0" animBg="1"/>
      <p:bldP spid="3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dirty="0" smtClean="0"/>
              <a:t>CREDITS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171" y="2354217"/>
            <a:ext cx="10820400" cy="402412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8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65</TotalTime>
  <Words>74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Tw Cen MT</vt:lpstr>
      <vt:lpstr>Tw Cen MT Condensed</vt:lpstr>
      <vt:lpstr>Wingdings 3</vt:lpstr>
      <vt:lpstr>Integral</vt:lpstr>
      <vt:lpstr>Game  X</vt:lpstr>
      <vt:lpstr>INSTRUCTIONS</vt:lpstr>
      <vt:lpstr>CREDITS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name ?</dc:title>
  <dc:creator>admin</dc:creator>
  <cp:lastModifiedBy>admin</cp:lastModifiedBy>
  <cp:revision>11</cp:revision>
  <dcterms:created xsi:type="dcterms:W3CDTF">2019-09-18T04:41:19Z</dcterms:created>
  <dcterms:modified xsi:type="dcterms:W3CDTF">2019-09-21T15:13:09Z</dcterms:modified>
</cp:coreProperties>
</file>