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</p:sldMasterIdLst>
  <p:notesMasterIdLst>
    <p:notesMasterId r:id="rId8"/>
  </p:notesMasterIdLst>
  <p:handoutMasterIdLst>
    <p:handoutMasterId r:id="rId9"/>
  </p:handoutMasterIdLst>
  <p:sldIdLst>
    <p:sldId id="309" r:id="rId5"/>
    <p:sldId id="315" r:id="rId6"/>
    <p:sldId id="316" r:id="rId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DE1EB-18E2-4122-8C64-C1F50C0480DF}" v="521" dt="2025-02-05T10:05:08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4967" autoAdjust="0"/>
  </p:normalViewPr>
  <p:slideViewPr>
    <p:cSldViewPr snapToGrid="0">
      <p:cViewPr varScale="1">
        <p:scale>
          <a:sx n="110" d="100"/>
          <a:sy n="110" d="100"/>
        </p:scale>
        <p:origin x="600" y="1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isha Adhikari" userId="762d250e7f0e2b84" providerId="Windows Live" clId="Web-{2281EE98-7687-4B85-8017-78DCAC74AB8A}"/>
    <pc:docChg chg="addSld delSld modSld addMainMaster delMainMaster">
      <pc:chgData name="Pritisha Adhikari" userId="762d250e7f0e2b84" providerId="Windows Live" clId="Web-{2281EE98-7687-4B85-8017-78DCAC74AB8A}" dt="2025-01-31T14:18:39.467" v="240"/>
      <pc:docMkLst>
        <pc:docMk/>
      </pc:docMkLst>
      <pc:sldChg chg="modSp del mod modClrScheme chgLayout">
        <pc:chgData name="Pritisha Adhikari" userId="762d250e7f0e2b84" providerId="Windows Live" clId="Web-{2281EE98-7687-4B85-8017-78DCAC74AB8A}" dt="2025-01-31T14:18:28.920" v="232"/>
        <pc:sldMkLst>
          <pc:docMk/>
          <pc:sldMk cId="783914445" sldId="294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783914445" sldId="294"/>
            <ac:spMk id="4" creationId="{55E27C7C-4B68-4BBC-BF36-8959D8493E4A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783914445" sldId="294"/>
            <ac:spMk id="9" creationId="{4FC290B8-BF94-4636-BFAB-9FD67F4AAC6D}"/>
          </ac:spMkLst>
        </pc:spChg>
        <pc:picChg chg="mod ord">
          <ac:chgData name="Pritisha Adhikari" userId="762d250e7f0e2b84" providerId="Windows Live" clId="Web-{2281EE98-7687-4B85-8017-78DCAC74AB8A}" dt="2025-01-31T13:55:29.710" v="3"/>
          <ac:picMkLst>
            <pc:docMk/>
            <pc:sldMk cId="783914445" sldId="294"/>
            <ac:picMk id="6" creationId="{A91849EF-DF61-4DA3-AD94-E2450B9D6DC0}"/>
          </ac:picMkLst>
        </pc:picChg>
      </pc:sldChg>
      <pc:sldChg chg="modSp del mod modClrScheme chgLayout">
        <pc:chgData name="Pritisha Adhikari" userId="762d250e7f0e2b84" providerId="Windows Live" clId="Web-{2281EE98-7687-4B85-8017-78DCAC74AB8A}" dt="2025-01-31T14:18:29.373" v="233"/>
        <pc:sldMkLst>
          <pc:docMk/>
          <pc:sldMk cId="277827655" sldId="295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277827655" sldId="295"/>
            <ac:spMk id="4" creationId="{55E27C7C-4B68-4BBC-BF36-8959D8493E4A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277827655" sldId="295"/>
            <ac:spMk id="7" creationId="{4ECDE54D-4BD2-4764-A36A-8487DB61E7A6}"/>
          </ac:spMkLst>
        </pc:spChg>
        <pc:graphicFrameChg chg="mod ord">
          <ac:chgData name="Pritisha Adhikari" userId="762d250e7f0e2b84" providerId="Windows Live" clId="Web-{2281EE98-7687-4B85-8017-78DCAC74AB8A}" dt="2025-01-31T13:55:29.710" v="3"/>
          <ac:graphicFrameMkLst>
            <pc:docMk/>
            <pc:sldMk cId="277827655" sldId="295"/>
            <ac:graphicFrameMk id="5" creationId="{709A0DA2-E530-420B-ACE1-7D645AE7D06B}"/>
          </ac:graphicFrameMkLst>
        </pc:graphicFrameChg>
      </pc:sldChg>
      <pc:sldChg chg="modSp del mod modClrScheme chgLayout">
        <pc:chgData name="Pritisha Adhikari" userId="762d250e7f0e2b84" providerId="Windows Live" clId="Web-{2281EE98-7687-4B85-8017-78DCAC74AB8A}" dt="2025-01-31T14:18:35.139" v="236"/>
        <pc:sldMkLst>
          <pc:docMk/>
          <pc:sldMk cId="3159288639" sldId="303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159288639" sldId="303"/>
            <ac:spMk id="2" creationId="{66485278-3D07-466F-8351-667A2EBEABB8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159288639" sldId="303"/>
            <ac:spMk id="6" creationId="{AB55FF1C-3CBD-419A-9DE4-7A8AA6371B6A}"/>
          </ac:spMkLst>
        </pc:spChg>
        <pc:graphicFrameChg chg="mod ord">
          <ac:chgData name="Pritisha Adhikari" userId="762d250e7f0e2b84" providerId="Windows Live" clId="Web-{2281EE98-7687-4B85-8017-78DCAC74AB8A}" dt="2025-01-31T13:55:29.710" v="3"/>
          <ac:graphicFrameMkLst>
            <pc:docMk/>
            <pc:sldMk cId="3159288639" sldId="303"/>
            <ac:graphicFrameMk id="14" creationId="{CEC6DA80-0404-4CED-A682-9D41A16B341E}"/>
          </ac:graphicFrameMkLst>
        </pc:graphicFrameChg>
      </pc:sldChg>
      <pc:sldChg chg="modSp del mod modClrScheme chgLayout">
        <pc:chgData name="Pritisha Adhikari" userId="762d250e7f0e2b84" providerId="Windows Live" clId="Web-{2281EE98-7687-4B85-8017-78DCAC74AB8A}" dt="2025-01-31T14:18:36.357" v="237"/>
        <pc:sldMkLst>
          <pc:docMk/>
          <pc:sldMk cId="3124766000" sldId="304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124766000" sldId="304"/>
            <ac:spMk id="2" creationId="{CFACDA59-55A0-4EA5-B3E4-646D1D3B4CEB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124766000" sldId="304"/>
            <ac:spMk id="3" creationId="{D14ABC42-7E22-4F59-A0B6-AD98B5CAE0C5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124766000" sldId="304"/>
            <ac:spMk id="4" creationId="{1FE9CB6C-6FF8-4B8C-9B41-2DDD39B25DE3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124766000" sldId="304"/>
            <ac:spMk id="5" creationId="{2347FB98-C049-45C5-86B4-4CF44B247B2C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124766000" sldId="304"/>
            <ac:spMk id="6" creationId="{5A74CB9D-E60B-4C8A-B4E7-23BC1D9FA66E}"/>
          </ac:spMkLst>
        </pc:spChg>
      </pc:sldChg>
      <pc:sldChg chg="modSp del mod modClrScheme chgLayout">
        <pc:chgData name="Pritisha Adhikari" userId="762d250e7f0e2b84" providerId="Windows Live" clId="Web-{2281EE98-7687-4B85-8017-78DCAC74AB8A}" dt="2025-01-31T14:18:37.811" v="238"/>
        <pc:sldMkLst>
          <pc:docMk/>
          <pc:sldMk cId="1403455250" sldId="305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1403455250" sldId="305"/>
            <ac:spMk id="2" creationId="{CFACDA59-55A0-4EA5-B3E4-646D1D3B4CEB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1403455250" sldId="305"/>
            <ac:spMk id="3" creationId="{D14ABC42-7E22-4F59-A0B6-AD98B5CAE0C5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1403455250" sldId="305"/>
            <ac:spMk id="4" creationId="{1FE9CB6C-6FF8-4B8C-9B41-2DDD39B25DE3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1403455250" sldId="305"/>
            <ac:spMk id="5" creationId="{2347FB98-C049-45C5-86B4-4CF44B247B2C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1403455250" sldId="305"/>
            <ac:spMk id="6" creationId="{5A74CB9D-E60B-4C8A-B4E7-23BC1D9FA66E}"/>
          </ac:spMkLst>
        </pc:spChg>
      </pc:sldChg>
      <pc:sldChg chg="modSp del mod modClrScheme chgLayout">
        <pc:chgData name="Pritisha Adhikari" userId="762d250e7f0e2b84" providerId="Windows Live" clId="Web-{2281EE98-7687-4B85-8017-78DCAC74AB8A}" dt="2025-01-31T14:18:23.185" v="229"/>
        <pc:sldMkLst>
          <pc:docMk/>
          <pc:sldMk cId="114769864" sldId="306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114769864" sldId="306"/>
            <ac:spMk id="2" creationId="{C3A9968B-2619-4F71-AB00-4C493E120805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114769864" sldId="306"/>
            <ac:spMk id="3" creationId="{A5F14073-9F68-4B7E-A576-26899D58C7A9}"/>
          </ac:spMkLst>
        </pc:spChg>
      </pc:sldChg>
      <pc:sldChg chg="modSp del mod modClrScheme chgLayout">
        <pc:chgData name="Pritisha Adhikari" userId="762d250e7f0e2b84" providerId="Windows Live" clId="Web-{2281EE98-7687-4B85-8017-78DCAC74AB8A}" dt="2025-01-31T14:18:25.045" v="230"/>
        <pc:sldMkLst>
          <pc:docMk/>
          <pc:sldMk cId="1613598062" sldId="307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1613598062" sldId="307"/>
            <ac:spMk id="3" creationId="{1DDBBC93-70DF-4E4E-98E3-08124185AB18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1613598062" sldId="307"/>
            <ac:spMk id="4" creationId="{65DE74E9-AA78-46C1-845A-0B72FA8AF35E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1613598062" sldId="307"/>
            <ac:spMk id="8" creationId="{AEEDFC2F-FF0A-4EC9-A0BB-0AA2B1E6BA4A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1613598062" sldId="307"/>
            <ac:spMk id="9" creationId="{6DCF8D89-56D9-4E2B-9838-07DFB6E9D2BB}"/>
          </ac:spMkLst>
        </pc:spChg>
        <pc:picChg chg="mod ord">
          <ac:chgData name="Pritisha Adhikari" userId="762d250e7f0e2b84" providerId="Windows Live" clId="Web-{2281EE98-7687-4B85-8017-78DCAC74AB8A}" dt="2025-01-31T13:55:29.710" v="3"/>
          <ac:picMkLst>
            <pc:docMk/>
            <pc:sldMk cId="1613598062" sldId="307"/>
            <ac:picMk id="6" creationId="{4642631A-6ABE-41EA-A308-9CF1230F1421}"/>
          </ac:picMkLst>
        </pc:picChg>
      </pc:sldChg>
      <pc:sldChg chg="modSp del mod modClrScheme chgLayout">
        <pc:chgData name="Pritisha Adhikari" userId="762d250e7f0e2b84" providerId="Windows Live" clId="Web-{2281EE98-7687-4B85-8017-78DCAC74AB8A}" dt="2025-01-31T14:18:27.373" v="231"/>
        <pc:sldMkLst>
          <pc:docMk/>
          <pc:sldMk cId="365334912" sldId="308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65334912" sldId="308"/>
            <ac:spMk id="3" creationId="{0115FF41-AFA4-4D25-AB42-AB034F4B4FEC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65334912" sldId="308"/>
            <ac:spMk id="4" creationId="{B0881FA9-F3B0-4912-B0E1-352094195C30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65334912" sldId="308"/>
            <ac:spMk id="10" creationId="{A8C7C3A0-5E78-49C8-B8D4-F3DF62B2BC93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65334912" sldId="308"/>
            <ac:spMk id="11" creationId="{56AE2454-CE9A-4A6B-AB5A-349E0D967654}"/>
          </ac:spMkLst>
        </pc:spChg>
        <pc:picChg chg="mod ord">
          <ac:chgData name="Pritisha Adhikari" userId="762d250e7f0e2b84" providerId="Windows Live" clId="Web-{2281EE98-7687-4B85-8017-78DCAC74AB8A}" dt="2025-01-31T13:55:29.710" v="3"/>
          <ac:picMkLst>
            <pc:docMk/>
            <pc:sldMk cId="365334912" sldId="308"/>
            <ac:picMk id="8" creationId="{B53D1AAB-32B2-4F04-828F-AB1C758AF004}"/>
          </ac:picMkLst>
        </pc:picChg>
      </pc:sldChg>
      <pc:sldChg chg="addSp delSp modSp mod modClrScheme addAnim delAnim modAnim chgLayout">
        <pc:chgData name="Pritisha Adhikari" userId="762d250e7f0e2b84" providerId="Windows Live" clId="Web-{2281EE98-7687-4B85-8017-78DCAC74AB8A}" dt="2025-01-31T14:03:53.317" v="97"/>
        <pc:sldMkLst>
          <pc:docMk/>
          <pc:sldMk cId="2227882511" sldId="309"/>
        </pc:sldMkLst>
        <pc:spChg chg="mod ord">
          <ac:chgData name="Pritisha Adhikari" userId="762d250e7f0e2b84" providerId="Windows Live" clId="Web-{2281EE98-7687-4B85-8017-78DCAC74AB8A}" dt="2025-01-31T14:00:40.906" v="61" actId="14100"/>
          <ac:spMkLst>
            <pc:docMk/>
            <pc:sldMk cId="2227882511" sldId="309"/>
            <ac:spMk id="2" creationId="{C5F2FB0B-15EC-453B-BC9B-69AD35DDCEA3}"/>
          </ac:spMkLst>
        </pc:spChg>
        <pc:spChg chg="mod ord">
          <ac:chgData name="Pritisha Adhikari" userId="762d250e7f0e2b84" providerId="Windows Live" clId="Web-{2281EE98-7687-4B85-8017-78DCAC74AB8A}" dt="2025-01-31T14:02:46.097" v="94" actId="20577"/>
          <ac:spMkLst>
            <pc:docMk/>
            <pc:sldMk cId="2227882511" sldId="309"/>
            <ac:spMk id="3" creationId="{05408798-0DB3-46BF-880E-7BB904D700F6}"/>
          </ac:spMkLst>
        </pc:spChg>
        <pc:spChg chg="add mod">
          <ac:chgData name="Pritisha Adhikari" userId="762d250e7f0e2b84" providerId="Windows Live" clId="Web-{2281EE98-7687-4B85-8017-78DCAC74AB8A}" dt="2025-01-31T14:01:27.626" v="77" actId="20577"/>
          <ac:spMkLst>
            <pc:docMk/>
            <pc:sldMk cId="2227882511" sldId="309"/>
            <ac:spMk id="4" creationId="{6497B4A1-2C1F-119C-B6A7-98F3946F377F}"/>
          </ac:spMkLst>
        </pc:spChg>
        <pc:spChg chg="add del mod">
          <ac:chgData name="Pritisha Adhikari" userId="762d250e7f0e2b84" providerId="Windows Live" clId="Web-{2281EE98-7687-4B85-8017-78DCAC74AB8A}" dt="2025-01-31T14:02:19.831" v="80"/>
          <ac:spMkLst>
            <pc:docMk/>
            <pc:sldMk cId="2227882511" sldId="309"/>
            <ac:spMk id="5" creationId="{E23B4DCB-5042-102A-E57C-D1DBDF9AE7B4}"/>
          </ac:spMkLst>
        </pc:spChg>
      </pc:sldChg>
      <pc:sldChg chg="modSp del mod modClrScheme chgLayout">
        <pc:chgData name="Pritisha Adhikari" userId="762d250e7f0e2b84" providerId="Windows Live" clId="Web-{2281EE98-7687-4B85-8017-78DCAC74AB8A}" dt="2025-01-31T14:18:31.482" v="234"/>
        <pc:sldMkLst>
          <pc:docMk/>
          <pc:sldMk cId="3561473475" sldId="310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561473475" sldId="310"/>
            <ac:spMk id="2" creationId="{94FDFB95-2803-4882-8DE6-333A75D37240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561473475" sldId="310"/>
            <ac:spMk id="3" creationId="{8AFC25C2-2815-4A92-A043-0CEC83591A94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561473475" sldId="310"/>
            <ac:spMk id="9" creationId="{A2055D38-CE59-4FC4-85CE-CF9DA81D858C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561473475" sldId="310"/>
            <ac:spMk id="10" creationId="{FE0D311A-C366-4A86-9404-C0F5CBF9C811}"/>
          </ac:spMkLst>
        </pc:spChg>
        <pc:picChg chg="mod ord">
          <ac:chgData name="Pritisha Adhikari" userId="762d250e7f0e2b84" providerId="Windows Live" clId="Web-{2281EE98-7687-4B85-8017-78DCAC74AB8A}" dt="2025-01-31T13:55:29.710" v="3"/>
          <ac:picMkLst>
            <pc:docMk/>
            <pc:sldMk cId="3561473475" sldId="310"/>
            <ac:picMk id="8" creationId="{8DD372BB-220C-48D2-B19A-562BE88C2109}"/>
          </ac:picMkLst>
        </pc:picChg>
      </pc:sldChg>
      <pc:sldChg chg="modSp del mod modClrScheme chgLayout">
        <pc:chgData name="Pritisha Adhikari" userId="762d250e7f0e2b84" providerId="Windows Live" clId="Web-{2281EE98-7687-4B85-8017-78DCAC74AB8A}" dt="2025-01-31T14:18:38.998" v="239"/>
        <pc:sldMkLst>
          <pc:docMk/>
          <pc:sldMk cId="3584772686" sldId="311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584772686" sldId="311"/>
            <ac:spMk id="2" creationId="{009FB28F-C9D7-439B-B863-44B4E851A0B0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584772686" sldId="311"/>
            <ac:spMk id="8" creationId="{50061247-EA4F-4DFA-AFCE-648487762CF7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584772686" sldId="311"/>
            <ac:spMk id="23" creationId="{249ACE4E-0038-4BA2-8883-8C3F73B79C44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3584772686" sldId="311"/>
            <ac:spMk id="24" creationId="{9A686A52-7630-4675-B383-8C2AD252EC1F}"/>
          </ac:spMkLst>
        </pc:spChg>
        <pc:picChg chg="mod ord">
          <ac:chgData name="Pritisha Adhikari" userId="762d250e7f0e2b84" providerId="Windows Live" clId="Web-{2281EE98-7687-4B85-8017-78DCAC74AB8A}" dt="2025-01-31T13:55:29.710" v="3"/>
          <ac:picMkLst>
            <pc:docMk/>
            <pc:sldMk cId="3584772686" sldId="311"/>
            <ac:picMk id="18" creationId="{B503D699-E643-4969-9463-5C6331D0C869}"/>
          </ac:picMkLst>
        </pc:picChg>
        <pc:picChg chg="mod ord">
          <ac:chgData name="Pritisha Adhikari" userId="762d250e7f0e2b84" providerId="Windows Live" clId="Web-{2281EE98-7687-4B85-8017-78DCAC74AB8A}" dt="2025-01-31T13:55:29.710" v="3"/>
          <ac:picMkLst>
            <pc:docMk/>
            <pc:sldMk cId="3584772686" sldId="311"/>
            <ac:picMk id="20" creationId="{B8714555-7486-4DD7-A96C-52C276483584}"/>
          </ac:picMkLst>
        </pc:picChg>
        <pc:picChg chg="mod ord">
          <ac:chgData name="Pritisha Adhikari" userId="762d250e7f0e2b84" providerId="Windows Live" clId="Web-{2281EE98-7687-4B85-8017-78DCAC74AB8A}" dt="2025-01-31T13:55:29.710" v="3"/>
          <ac:picMkLst>
            <pc:docMk/>
            <pc:sldMk cId="3584772686" sldId="311"/>
            <ac:picMk id="22" creationId="{D8AC51EB-1C22-4303-8354-FC97950C7DE6}"/>
          </ac:picMkLst>
        </pc:picChg>
      </pc:sldChg>
      <pc:sldChg chg="modSp del mod modClrScheme chgLayout">
        <pc:chgData name="Pritisha Adhikari" userId="762d250e7f0e2b84" providerId="Windows Live" clId="Web-{2281EE98-7687-4B85-8017-78DCAC74AB8A}" dt="2025-01-31T14:18:39.467" v="240"/>
        <pc:sldMkLst>
          <pc:docMk/>
          <pc:sldMk cId="927313156" sldId="312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927313156" sldId="312"/>
            <ac:spMk id="6" creationId="{FF777B66-94CB-491C-AC6B-BDAC98E21D57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927313156" sldId="312"/>
            <ac:spMk id="7" creationId="{42AF1107-8D35-4E35-93C7-D3640946F742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927313156" sldId="312"/>
            <ac:spMk id="23" creationId="{DE8D546E-0F46-4CC0-B2B1-8B2430D00C0C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927313156" sldId="312"/>
            <ac:spMk id="24" creationId="{5D838446-B95D-4AB7-B8CA-D5804BB79A11}"/>
          </ac:spMkLst>
        </pc:spChg>
        <pc:picChg chg="mod ord">
          <ac:chgData name="Pritisha Adhikari" userId="762d250e7f0e2b84" providerId="Windows Live" clId="Web-{2281EE98-7687-4B85-8017-78DCAC74AB8A}" dt="2025-01-31T13:55:29.710" v="3"/>
          <ac:picMkLst>
            <pc:docMk/>
            <pc:sldMk cId="927313156" sldId="312"/>
            <ac:picMk id="9" creationId="{C82DA925-978C-48A9-98AD-0653B7A3D2D9}"/>
          </ac:picMkLst>
        </pc:picChg>
        <pc:picChg chg="mod ord">
          <ac:chgData name="Pritisha Adhikari" userId="762d250e7f0e2b84" providerId="Windows Live" clId="Web-{2281EE98-7687-4B85-8017-78DCAC74AB8A}" dt="2025-01-31T13:55:29.710" v="3"/>
          <ac:picMkLst>
            <pc:docMk/>
            <pc:sldMk cId="927313156" sldId="312"/>
            <ac:picMk id="11" creationId="{E63B7C3F-04A4-43F6-881D-FA11061CBAFA}"/>
          </ac:picMkLst>
        </pc:picChg>
        <pc:picChg chg="mod ord">
          <ac:chgData name="Pritisha Adhikari" userId="762d250e7f0e2b84" providerId="Windows Live" clId="Web-{2281EE98-7687-4B85-8017-78DCAC74AB8A}" dt="2025-01-31T13:55:29.710" v="3"/>
          <ac:picMkLst>
            <pc:docMk/>
            <pc:sldMk cId="927313156" sldId="312"/>
            <ac:picMk id="13" creationId="{E02C4914-F076-4415-9C5D-A9BDB6CC6110}"/>
          </ac:picMkLst>
        </pc:picChg>
        <pc:picChg chg="mod ord">
          <ac:chgData name="Pritisha Adhikari" userId="762d250e7f0e2b84" providerId="Windows Live" clId="Web-{2281EE98-7687-4B85-8017-78DCAC74AB8A}" dt="2025-01-31T13:55:29.710" v="3"/>
          <ac:picMkLst>
            <pc:docMk/>
            <pc:sldMk cId="927313156" sldId="312"/>
            <ac:picMk id="15" creationId="{3D15FDC1-74B5-4FD8-BD17-0E2502C411A6}"/>
          </ac:picMkLst>
        </pc:picChg>
      </pc:sldChg>
      <pc:sldChg chg="modSp del mod modClrScheme chgLayout">
        <pc:chgData name="Pritisha Adhikari" userId="762d250e7f0e2b84" providerId="Windows Live" clId="Web-{2281EE98-7687-4B85-8017-78DCAC74AB8A}" dt="2025-01-31T14:18:32.389" v="235"/>
        <pc:sldMkLst>
          <pc:docMk/>
          <pc:sldMk cId="2270028676" sldId="313"/>
        </pc:sldMkLst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2270028676" sldId="313"/>
            <ac:spMk id="2" creationId="{80F287FE-1EFA-4C15-BFDD-1EE3F2D37BF1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2270028676" sldId="313"/>
            <ac:spMk id="5" creationId="{63B7C214-9C4B-410D-816A-6B3C8059C7BA}"/>
          </ac:spMkLst>
        </pc:spChg>
        <pc:spChg chg="mod ord">
          <ac:chgData name="Pritisha Adhikari" userId="762d250e7f0e2b84" providerId="Windows Live" clId="Web-{2281EE98-7687-4B85-8017-78DCAC74AB8A}" dt="2025-01-31T13:55:29.710" v="3"/>
          <ac:spMkLst>
            <pc:docMk/>
            <pc:sldMk cId="2270028676" sldId="313"/>
            <ac:spMk id="6" creationId="{8DE31DF2-0419-4016-924C-21929AC1EBFC}"/>
          </ac:spMkLst>
        </pc:spChg>
        <pc:graphicFrameChg chg="mod ord">
          <ac:chgData name="Pritisha Adhikari" userId="762d250e7f0e2b84" providerId="Windows Live" clId="Web-{2281EE98-7687-4B85-8017-78DCAC74AB8A}" dt="2025-01-31T13:55:29.710" v="3"/>
          <ac:graphicFrameMkLst>
            <pc:docMk/>
            <pc:sldMk cId="2270028676" sldId="313"/>
            <ac:graphicFrameMk id="7" creationId="{03C6056F-38E4-47B4-87B7-F1F7D129B648}"/>
          </ac:graphicFrameMkLst>
        </pc:graphicFrameChg>
      </pc:sldChg>
      <pc:sldChg chg="new del">
        <pc:chgData name="Pritisha Adhikari" userId="762d250e7f0e2b84" providerId="Windows Live" clId="Web-{2281EE98-7687-4B85-8017-78DCAC74AB8A}" dt="2025-01-31T14:18:17.185" v="228"/>
        <pc:sldMkLst>
          <pc:docMk/>
          <pc:sldMk cId="3655829192" sldId="314"/>
        </pc:sldMkLst>
      </pc:sldChg>
      <pc:sldChg chg="addSp delSp modSp new mod setBg">
        <pc:chgData name="Pritisha Adhikari" userId="762d250e7f0e2b84" providerId="Windows Live" clId="Web-{2281EE98-7687-4B85-8017-78DCAC74AB8A}" dt="2025-01-31T14:16:08.635" v="227"/>
        <pc:sldMkLst>
          <pc:docMk/>
          <pc:sldMk cId="162525723" sldId="315"/>
        </pc:sldMkLst>
        <pc:spChg chg="mod">
          <ac:chgData name="Pritisha Adhikari" userId="762d250e7f0e2b84" providerId="Windows Live" clId="Web-{2281EE98-7687-4B85-8017-78DCAC74AB8A}" dt="2025-01-31T14:13:10.536" v="210" actId="20577"/>
          <ac:spMkLst>
            <pc:docMk/>
            <pc:sldMk cId="162525723" sldId="315"/>
            <ac:spMk id="2" creationId="{9BECBACE-7475-D79D-6E6B-74129874A6F0}"/>
          </ac:spMkLst>
        </pc:spChg>
        <pc:spChg chg="add del">
          <ac:chgData name="Pritisha Adhikari" userId="762d250e7f0e2b84" providerId="Windows Live" clId="Web-{2281EE98-7687-4B85-8017-78DCAC74AB8A}" dt="2025-01-31T14:07:30.245" v="101"/>
          <ac:spMkLst>
            <pc:docMk/>
            <pc:sldMk cId="162525723" sldId="315"/>
            <ac:spMk id="3" creationId="{54269E72-EEC0-33E9-B598-BCEA96A8C536}"/>
          </ac:spMkLst>
        </pc:spChg>
        <pc:spChg chg="add del mod">
          <ac:chgData name="Pritisha Adhikari" userId="762d250e7f0e2b84" providerId="Windows Live" clId="Web-{2281EE98-7687-4B85-8017-78DCAC74AB8A}" dt="2025-01-31T14:09:08.420" v="135"/>
          <ac:spMkLst>
            <pc:docMk/>
            <pc:sldMk cId="162525723" sldId="315"/>
            <ac:spMk id="4" creationId="{7CF4C812-EF80-58D4-A023-52DF2C665994}"/>
          </ac:spMkLst>
        </pc:spChg>
        <pc:spChg chg="add mod">
          <ac:chgData name="Pritisha Adhikari" userId="762d250e7f0e2b84" providerId="Windows Live" clId="Web-{2281EE98-7687-4B85-8017-78DCAC74AB8A}" dt="2025-01-31T14:12:26.691" v="208" actId="20577"/>
          <ac:spMkLst>
            <pc:docMk/>
            <pc:sldMk cId="162525723" sldId="315"/>
            <ac:spMk id="5" creationId="{197EA572-5838-2541-64C1-10AE3E711EBA}"/>
          </ac:spMkLst>
        </pc:spChg>
        <pc:spChg chg="add del mod">
          <ac:chgData name="Pritisha Adhikari" userId="762d250e7f0e2b84" providerId="Windows Live" clId="Web-{2281EE98-7687-4B85-8017-78DCAC74AB8A}" dt="2025-01-31T14:15:24.852" v="223"/>
          <ac:spMkLst>
            <pc:docMk/>
            <pc:sldMk cId="162525723" sldId="315"/>
            <ac:spMk id="7" creationId="{695BB24D-6878-66C2-96A3-1E7A720F2927}"/>
          </ac:spMkLst>
        </pc:spChg>
        <pc:picChg chg="add mod">
          <ac:chgData name="Pritisha Adhikari" userId="762d250e7f0e2b84" providerId="Windows Live" clId="Web-{2281EE98-7687-4B85-8017-78DCAC74AB8A}" dt="2025-01-31T14:14:28.444" v="216" actId="1076"/>
          <ac:picMkLst>
            <pc:docMk/>
            <pc:sldMk cId="162525723" sldId="315"/>
            <ac:picMk id="6" creationId="{5A5CECFF-E877-4F5D-BA8E-05BEC8B8F534}"/>
          </ac:picMkLst>
        </pc:picChg>
      </pc:sldChg>
      <pc:sldMasterChg chg="del delSldLayout">
        <pc:chgData name="Pritisha Adhikari" userId="762d250e7f0e2b84" providerId="Windows Live" clId="Web-{2281EE98-7687-4B85-8017-78DCAC74AB8A}" dt="2025-01-31T13:54:26.052" v="0"/>
        <pc:sldMasterMkLst>
          <pc:docMk/>
          <pc:sldMasterMk cId="1999713800" sldId="2147483696"/>
        </pc:sldMasterMkLst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2299780267" sldId="2147483697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3321745044" sldId="2147483698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1205288056" sldId="2147483700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937595559" sldId="2147483701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1663291002" sldId="2147483702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3840867636" sldId="2147483703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3836805959" sldId="2147483704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3840775527" sldId="2147483705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2137906023" sldId="2147483708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3442482048" sldId="2147483709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1897111348" sldId="2147483710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122263523" sldId="2147483712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1299048612" sldId="2147483713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1257891487" sldId="2147483714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301045157" sldId="2147483715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2373079816" sldId="2147483716"/>
          </pc:sldLayoutMkLst>
        </pc:sldLayoutChg>
        <pc:sldLayoutChg chg="del">
          <pc:chgData name="Pritisha Adhikari" userId="762d250e7f0e2b84" providerId="Windows Live" clId="Web-{2281EE98-7687-4B85-8017-78DCAC74AB8A}" dt="2025-01-31T13:54:26.052" v="0"/>
          <pc:sldLayoutMkLst>
            <pc:docMk/>
            <pc:sldMasterMk cId="1999713800" sldId="2147483696"/>
            <pc:sldLayoutMk cId="2490768777" sldId="2147483717"/>
          </pc:sldLayoutMkLst>
        </pc:sldLayoutChg>
      </pc:sldMasterChg>
      <pc:sldMasterChg chg="add del addSldLayout delSldLayout modSldLayout">
        <pc:chgData name="Pritisha Adhikari" userId="762d250e7f0e2b84" providerId="Windows Live" clId="Web-{2281EE98-7687-4B85-8017-78DCAC74AB8A}" dt="2025-01-31T13:54:37.646" v="1"/>
        <pc:sldMasterMkLst>
          <pc:docMk/>
          <pc:sldMasterMk cId="534562094" sldId="2147483718"/>
        </pc:sldMasterMkLst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46727653" sldId="2147483719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2071652952" sldId="2147483720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601721522" sldId="2147483721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3886941802" sldId="2147483722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1558058486" sldId="2147483723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2182701697" sldId="2147483724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4010333181" sldId="2147483725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1380660305" sldId="2147483726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604281367" sldId="2147483727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1803445825" sldId="2147483728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702692131" sldId="2147483729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3233310255" sldId="2147483730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2148251949" sldId="2147483731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1991225888" sldId="2147483732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1371671004" sldId="2147483733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37.646" v="1"/>
          <pc:sldLayoutMkLst>
            <pc:docMk/>
            <pc:sldMasterMk cId="534562094" sldId="2147483718"/>
            <pc:sldLayoutMk cId="551075663" sldId="2147483734"/>
          </pc:sldLayoutMkLst>
        </pc:sldLayoutChg>
      </pc:sldMasterChg>
      <pc:sldMasterChg chg="add del addSldLayout delSldLayout modSldLayout">
        <pc:chgData name="Pritisha Adhikari" userId="762d250e7f0e2b84" providerId="Windows Live" clId="Web-{2281EE98-7687-4B85-8017-78DCAC74AB8A}" dt="2025-01-31T13:54:45.068" v="2"/>
        <pc:sldMasterMkLst>
          <pc:docMk/>
          <pc:sldMasterMk cId="2389487284" sldId="2147483735"/>
        </pc:sldMasterMkLst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4073445045" sldId="2147483736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1076312619" sldId="2147483737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3377700673" sldId="2147483738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1948758982" sldId="2147483739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1697174045" sldId="2147483740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224040086" sldId="2147483741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4195209848" sldId="2147483742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3683481787" sldId="2147483743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1094806979" sldId="2147483744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3300609490" sldId="2147483745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1179788794" sldId="2147483746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2472324864" sldId="2147483747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1297332712" sldId="2147483748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1158194799" sldId="2147483749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838711539" sldId="2147483750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4:45.068" v="2"/>
          <pc:sldLayoutMkLst>
            <pc:docMk/>
            <pc:sldMasterMk cId="2389487284" sldId="2147483735"/>
            <pc:sldLayoutMk cId="1397534354" sldId="2147483751"/>
          </pc:sldLayoutMkLst>
        </pc:sldLayoutChg>
      </pc:sldMasterChg>
      <pc:sldMasterChg chg="add del addSldLayout delSldLayout modSldLayout">
        <pc:chgData name="Pritisha Adhikari" userId="762d250e7f0e2b84" providerId="Windows Live" clId="Web-{2281EE98-7687-4B85-8017-78DCAC74AB8A}" dt="2025-01-31T13:55:29.710" v="3"/>
        <pc:sldMasterMkLst>
          <pc:docMk/>
          <pc:sldMasterMk cId="2368864500" sldId="2147483752"/>
        </pc:sldMasterMkLst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3105762499" sldId="2147483753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2807181430" sldId="2147483754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1084987377" sldId="2147483755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3235701392" sldId="2147483756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1327364090" sldId="2147483757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1986289893" sldId="2147483758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3002513443" sldId="2147483759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1463173880" sldId="2147483760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2133072757" sldId="2147483761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94098945" sldId="2147483762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1396108879" sldId="2147483763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1799071154" sldId="2147483764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3422502589" sldId="2147483765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3238539243" sldId="2147483766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1880780880" sldId="2147483767"/>
          </pc:sldLayoutMkLst>
        </pc:sldLayoutChg>
        <pc:sldLayoutChg chg="add del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2368864500" sldId="2147483752"/>
            <pc:sldLayoutMk cId="3648561057" sldId="2147483768"/>
          </pc:sldLayoutMkLst>
        </pc:sldLayoutChg>
      </pc:sldMasterChg>
      <pc:sldMasterChg chg="add addSldLayout modSldLayout">
        <pc:chgData name="Pritisha Adhikari" userId="762d250e7f0e2b84" providerId="Windows Live" clId="Web-{2281EE98-7687-4B85-8017-78DCAC74AB8A}" dt="2025-01-31T13:55:29.710" v="3"/>
        <pc:sldMasterMkLst>
          <pc:docMk/>
          <pc:sldMasterMk cId="3127538285" sldId="2147483769"/>
        </pc:sldMasterMkLst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4146534390" sldId="2147483770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2799697016" sldId="2147483771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2952595607" sldId="2147483772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614725570" sldId="2147483773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4232378174" sldId="2147483774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2304307395" sldId="2147483775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2556094838" sldId="2147483776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1437415407" sldId="2147483777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1684862492" sldId="2147483778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3874077566" sldId="2147483779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3122615876" sldId="2147483780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1152653060" sldId="2147483781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193224190" sldId="2147483782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2557500451" sldId="2147483783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3451835227" sldId="2147483784"/>
          </pc:sldLayoutMkLst>
        </pc:sldLayoutChg>
        <pc:sldLayoutChg chg="add mod replId">
          <pc:chgData name="Pritisha Adhikari" userId="762d250e7f0e2b84" providerId="Windows Live" clId="Web-{2281EE98-7687-4B85-8017-78DCAC74AB8A}" dt="2025-01-31T13:55:29.710" v="3"/>
          <pc:sldLayoutMkLst>
            <pc:docMk/>
            <pc:sldMasterMk cId="3127538285" sldId="2147483769"/>
            <pc:sldLayoutMk cId="2846523909" sldId="2147483785"/>
          </pc:sldLayoutMkLst>
        </pc:sldLayoutChg>
      </pc:sldMasterChg>
    </pc:docChg>
  </pc:docChgLst>
  <pc:docChgLst>
    <pc:chgData name="Pritisha Adhikari" userId="762d250e7f0e2b84" providerId="Windows Live" clId="Web-{8A2DE1EB-18E2-4122-8C64-C1F50C0480DF}"/>
    <pc:docChg chg="addSld modSld addMainMaster delMainMaster">
      <pc:chgData name="Pritisha Adhikari" userId="762d250e7f0e2b84" providerId="Windows Live" clId="Web-{8A2DE1EB-18E2-4122-8C64-C1F50C0480DF}" dt="2025-02-05T10:05:07.519" v="476" actId="20577"/>
      <pc:docMkLst>
        <pc:docMk/>
      </pc:docMkLst>
      <pc:sldChg chg="modSp mod modClrScheme chgLayout">
        <pc:chgData name="Pritisha Adhikari" userId="762d250e7f0e2b84" providerId="Windows Live" clId="Web-{8A2DE1EB-18E2-4122-8C64-C1F50C0480DF}" dt="2025-02-05T09:09:56.824" v="36"/>
        <pc:sldMkLst>
          <pc:docMk/>
          <pc:sldMk cId="2227882511" sldId="309"/>
        </pc:sldMkLst>
        <pc:spChg chg="mod ord">
          <ac:chgData name="Pritisha Adhikari" userId="762d250e7f0e2b84" providerId="Windows Live" clId="Web-{8A2DE1EB-18E2-4122-8C64-C1F50C0480DF}" dt="2025-02-05T09:09:56.824" v="36"/>
          <ac:spMkLst>
            <pc:docMk/>
            <pc:sldMk cId="2227882511" sldId="309"/>
            <ac:spMk id="2" creationId="{C5F2FB0B-15EC-453B-BC9B-69AD35DDCEA3}"/>
          </ac:spMkLst>
        </pc:spChg>
        <pc:spChg chg="mod ord">
          <ac:chgData name="Pritisha Adhikari" userId="762d250e7f0e2b84" providerId="Windows Live" clId="Web-{8A2DE1EB-18E2-4122-8C64-C1F50C0480DF}" dt="2025-02-05T09:09:56.824" v="36"/>
          <ac:spMkLst>
            <pc:docMk/>
            <pc:sldMk cId="2227882511" sldId="309"/>
            <ac:spMk id="3" creationId="{05408798-0DB3-46BF-880E-7BB904D700F6}"/>
          </ac:spMkLst>
        </pc:spChg>
      </pc:sldChg>
      <pc:sldChg chg="addSp delSp modSp mod setBg modClrScheme delDesignElem chgLayout">
        <pc:chgData name="Pritisha Adhikari" userId="762d250e7f0e2b84" providerId="Windows Live" clId="Web-{8A2DE1EB-18E2-4122-8C64-C1F50C0480DF}" dt="2025-02-05T09:33:48.109" v="416"/>
        <pc:sldMkLst>
          <pc:docMk/>
          <pc:sldMk cId="162525723" sldId="315"/>
        </pc:sldMkLst>
        <pc:spChg chg="mod ord">
          <ac:chgData name="Pritisha Adhikari" userId="762d250e7f0e2b84" providerId="Windows Live" clId="Web-{8A2DE1EB-18E2-4122-8C64-C1F50C0480DF}" dt="2025-02-05T09:10:37.466" v="42"/>
          <ac:spMkLst>
            <pc:docMk/>
            <pc:sldMk cId="162525723" sldId="315"/>
            <ac:spMk id="2" creationId="{9BECBACE-7475-D79D-6E6B-74129874A6F0}"/>
          </ac:spMkLst>
        </pc:spChg>
        <pc:spChg chg="mod">
          <ac:chgData name="Pritisha Adhikari" userId="762d250e7f0e2b84" providerId="Windows Live" clId="Web-{8A2DE1EB-18E2-4122-8C64-C1F50C0480DF}" dt="2025-02-05T09:10:28.231" v="38"/>
          <ac:spMkLst>
            <pc:docMk/>
            <pc:sldMk cId="162525723" sldId="315"/>
            <ac:spMk id="5" creationId="{197EA572-5838-2541-64C1-10AE3E711EBA}"/>
          </ac:spMkLst>
        </pc:spChg>
        <pc:spChg chg="add del">
          <ac:chgData name="Pritisha Adhikari" userId="762d250e7f0e2b84" providerId="Windows Live" clId="Web-{8A2DE1EB-18E2-4122-8C64-C1F50C0480DF}" dt="2025-02-05T09:06:11.379" v="15"/>
          <ac:spMkLst>
            <pc:docMk/>
            <pc:sldMk cId="162525723" sldId="315"/>
            <ac:spMk id="13" creationId="{CBDDD243-ED5F-4896-B18B-ABCF4B7E12C9}"/>
          </ac:spMkLst>
        </pc:spChg>
        <pc:spChg chg="add del">
          <ac:chgData name="Pritisha Adhikari" userId="762d250e7f0e2b84" providerId="Windows Live" clId="Web-{8A2DE1EB-18E2-4122-8C64-C1F50C0480DF}" dt="2025-02-05T09:10:37.466" v="42"/>
          <ac:spMkLst>
            <pc:docMk/>
            <pc:sldMk cId="162525723" sldId="315"/>
            <ac:spMk id="14" creationId="{7DD035E9-9492-4A96-8BC3-7FB24D7F94BC}"/>
          </ac:spMkLst>
        </pc:spChg>
        <pc:spChg chg="add del">
          <ac:chgData name="Pritisha Adhikari" userId="762d250e7f0e2b84" providerId="Windows Live" clId="Web-{8A2DE1EB-18E2-4122-8C64-C1F50C0480DF}" dt="2025-02-05T09:06:11.379" v="15"/>
          <ac:spMkLst>
            <pc:docMk/>
            <pc:sldMk cId="162525723" sldId="315"/>
            <ac:spMk id="15" creationId="{319E6BB3-DF2B-4751-97C5-B3DB949AED9A}"/>
          </ac:spMkLst>
        </pc:spChg>
        <pc:spChg chg="add del">
          <ac:chgData name="Pritisha Adhikari" userId="762d250e7f0e2b84" providerId="Windows Live" clId="Web-{8A2DE1EB-18E2-4122-8C64-C1F50C0480DF}" dt="2025-02-05T09:07:10.271" v="29"/>
          <ac:spMkLst>
            <pc:docMk/>
            <pc:sldMk cId="162525723" sldId="315"/>
            <ac:spMk id="22" creationId="{A23430B4-C2B6-48DA-A79F-757492AF8EB6}"/>
          </ac:spMkLst>
        </pc:spChg>
        <pc:spChg chg="add del">
          <ac:chgData name="Pritisha Adhikari" userId="762d250e7f0e2b84" providerId="Windows Live" clId="Web-{8A2DE1EB-18E2-4122-8C64-C1F50C0480DF}" dt="2025-02-05T09:06:41.677" v="20"/>
          <ac:spMkLst>
            <pc:docMk/>
            <pc:sldMk cId="162525723" sldId="315"/>
            <ac:spMk id="30" creationId="{4FAE1107-CEC3-4041-8BAA-CDB6F6759B35}"/>
          </ac:spMkLst>
        </pc:spChg>
        <pc:spChg chg="add del">
          <ac:chgData name="Pritisha Adhikari" userId="762d250e7f0e2b84" providerId="Windows Live" clId="Web-{8A2DE1EB-18E2-4122-8C64-C1F50C0480DF}" dt="2025-02-05T09:06:44.427" v="22"/>
          <ac:spMkLst>
            <pc:docMk/>
            <pc:sldMk cId="162525723" sldId="315"/>
            <ac:spMk id="35" creationId="{A23430B4-C2B6-48DA-A79F-757492AF8EB6}"/>
          </ac:spMkLst>
        </pc:spChg>
        <pc:spChg chg="add del">
          <ac:chgData name="Pritisha Adhikari" userId="762d250e7f0e2b84" providerId="Windows Live" clId="Web-{8A2DE1EB-18E2-4122-8C64-C1F50C0480DF}" dt="2025-02-05T09:06:47.286" v="24"/>
          <ac:spMkLst>
            <pc:docMk/>
            <pc:sldMk cId="162525723" sldId="315"/>
            <ac:spMk id="39" creationId="{7DD035E9-9492-4A96-8BC3-7FB24D7F94BC}"/>
          </ac:spMkLst>
        </pc:spChg>
        <pc:spChg chg="add del">
          <ac:chgData name="Pritisha Adhikari" userId="762d250e7f0e2b84" providerId="Windows Live" clId="Web-{8A2DE1EB-18E2-4122-8C64-C1F50C0480DF}" dt="2025-02-05T09:06:56.130" v="26"/>
          <ac:spMkLst>
            <pc:docMk/>
            <pc:sldMk cId="162525723" sldId="315"/>
            <ac:spMk id="43" creationId="{4FAE1107-CEC3-4041-8BAA-CDB6F6759B35}"/>
          </ac:spMkLst>
        </pc:spChg>
        <pc:spChg chg="add del">
          <ac:chgData name="Pritisha Adhikari" userId="762d250e7f0e2b84" providerId="Windows Live" clId="Web-{8A2DE1EB-18E2-4122-8C64-C1F50C0480DF}" dt="2025-02-05T09:07:10.271" v="28"/>
          <ac:spMkLst>
            <pc:docMk/>
            <pc:sldMk cId="162525723" sldId="315"/>
            <ac:spMk id="47" creationId="{A23430B4-C2B6-48DA-A79F-757492AF8EB6}"/>
          </ac:spMkLst>
        </pc:spChg>
        <pc:picChg chg="mod">
          <ac:chgData name="Pritisha Adhikari" userId="762d250e7f0e2b84" providerId="Windows Live" clId="Web-{8A2DE1EB-18E2-4122-8C64-C1F50C0480DF}" dt="2025-02-05T09:33:48.109" v="416"/>
          <ac:picMkLst>
            <pc:docMk/>
            <pc:sldMk cId="162525723" sldId="315"/>
            <ac:picMk id="6" creationId="{5A5CECFF-E877-4F5D-BA8E-05BEC8B8F534}"/>
          </ac:picMkLst>
        </pc:picChg>
        <pc:cxnChg chg="add del">
          <ac:chgData name="Pritisha Adhikari" userId="762d250e7f0e2b84" providerId="Windows Live" clId="Web-{8A2DE1EB-18E2-4122-8C64-C1F50C0480DF}" dt="2025-02-05T09:10:28.231" v="38"/>
          <ac:cxnSpMkLst>
            <pc:docMk/>
            <pc:sldMk cId="162525723" sldId="315"/>
            <ac:cxnSpMk id="8" creationId="{9200C8B5-FB5A-4F8B-A9BD-693C051418A3}"/>
          </ac:cxnSpMkLst>
        </pc:cxnChg>
        <pc:cxnChg chg="add del">
          <ac:chgData name="Pritisha Adhikari" userId="762d250e7f0e2b84" providerId="Windows Live" clId="Web-{8A2DE1EB-18E2-4122-8C64-C1F50C0480DF}" dt="2025-02-05T09:10:32.279" v="40"/>
          <ac:cxnSpMkLst>
            <pc:docMk/>
            <pc:sldMk cId="162525723" sldId="315"/>
            <ac:cxnSpMk id="10" creationId="{9200C8B5-FB5A-4F8B-A9BD-693C051418A3}"/>
          </ac:cxnSpMkLst>
        </pc:cxnChg>
        <pc:cxnChg chg="add del">
          <ac:chgData name="Pritisha Adhikari" userId="762d250e7f0e2b84" providerId="Windows Live" clId="Web-{8A2DE1EB-18E2-4122-8C64-C1F50C0480DF}" dt="2025-02-05T09:06:11.379" v="15"/>
          <ac:cxnSpMkLst>
            <pc:docMk/>
            <pc:sldMk cId="162525723" sldId="315"/>
            <ac:cxnSpMk id="11" creationId="{9200C8B5-FB5A-4F8B-A9BD-693C051418A3}"/>
          </ac:cxnSpMkLst>
        </pc:cxnChg>
        <pc:cxnChg chg="add del">
          <ac:chgData name="Pritisha Adhikari" userId="762d250e7f0e2b84" providerId="Windows Live" clId="Web-{8A2DE1EB-18E2-4122-8C64-C1F50C0480DF}" dt="2025-02-05T09:10:37.466" v="42"/>
          <ac:cxnSpMkLst>
            <pc:docMk/>
            <pc:sldMk cId="162525723" sldId="315"/>
            <ac:cxnSpMk id="12" creationId="{15F1CC53-719A-4763-BF30-5E25A63CEF3C}"/>
          </ac:cxnSpMkLst>
        </pc:cxnChg>
        <pc:cxnChg chg="add del">
          <ac:chgData name="Pritisha Adhikari" userId="762d250e7f0e2b84" providerId="Windows Live" clId="Web-{8A2DE1EB-18E2-4122-8C64-C1F50C0480DF}" dt="2025-02-05T09:10:37.466" v="42"/>
          <ac:cxnSpMkLst>
            <pc:docMk/>
            <pc:sldMk cId="162525723" sldId="315"/>
            <ac:cxnSpMk id="16" creationId="{EEFBDC43-ADB2-4EDE-8696-528BCABD17DA}"/>
          </ac:cxnSpMkLst>
        </pc:cxnChg>
        <pc:cxnChg chg="add del">
          <ac:chgData name="Pritisha Adhikari" userId="762d250e7f0e2b84" providerId="Windows Live" clId="Web-{8A2DE1EB-18E2-4122-8C64-C1F50C0480DF}" dt="2025-02-05T09:06:11.379" v="15"/>
          <ac:cxnSpMkLst>
            <pc:docMk/>
            <pc:sldMk cId="162525723" sldId="315"/>
            <ac:cxnSpMk id="17" creationId="{A61721DD-D110-44EE-82A7-D56AB687E614}"/>
          </ac:cxnSpMkLst>
        </pc:cxnChg>
        <pc:cxnChg chg="add">
          <ac:chgData name="Pritisha Adhikari" userId="762d250e7f0e2b84" providerId="Windows Live" clId="Web-{8A2DE1EB-18E2-4122-8C64-C1F50C0480DF}" dt="2025-02-05T09:10:37.482" v="43"/>
          <ac:cxnSpMkLst>
            <pc:docMk/>
            <pc:sldMk cId="162525723" sldId="315"/>
            <ac:cxnSpMk id="18" creationId="{9200C8B5-FB5A-4F8B-A9BD-693C051418A3}"/>
          </ac:cxnSpMkLst>
        </pc:cxnChg>
        <pc:cxnChg chg="add del">
          <ac:chgData name="Pritisha Adhikari" userId="762d250e7f0e2b84" providerId="Windows Live" clId="Web-{8A2DE1EB-18E2-4122-8C64-C1F50C0480DF}" dt="2025-02-05T09:06:16.160" v="17"/>
          <ac:cxnSpMkLst>
            <pc:docMk/>
            <pc:sldMk cId="162525723" sldId="315"/>
            <ac:cxnSpMk id="19" creationId="{9200C8B5-FB5A-4F8B-A9BD-693C051418A3}"/>
          </ac:cxnSpMkLst>
        </pc:cxnChg>
        <pc:cxnChg chg="add del">
          <ac:chgData name="Pritisha Adhikari" userId="762d250e7f0e2b84" providerId="Windows Live" clId="Web-{8A2DE1EB-18E2-4122-8C64-C1F50C0480DF}" dt="2025-02-05T09:07:10.271" v="29"/>
          <ac:cxnSpMkLst>
            <pc:docMk/>
            <pc:sldMk cId="162525723" sldId="315"/>
            <ac:cxnSpMk id="21" creationId="{9200C8B5-FB5A-4F8B-A9BD-693C051418A3}"/>
          </ac:cxnSpMkLst>
        </pc:cxnChg>
        <pc:cxnChg chg="add del">
          <ac:chgData name="Pritisha Adhikari" userId="762d250e7f0e2b84" providerId="Windows Live" clId="Web-{8A2DE1EB-18E2-4122-8C64-C1F50C0480DF}" dt="2025-02-05T09:07:10.271" v="29"/>
          <ac:cxnSpMkLst>
            <pc:docMk/>
            <pc:sldMk cId="162525723" sldId="315"/>
            <ac:cxnSpMk id="23" creationId="{7153BDBF-1B08-496E-BED4-E0DE721A00AB}"/>
          </ac:cxnSpMkLst>
        </pc:cxnChg>
        <pc:cxnChg chg="add del">
          <ac:chgData name="Pritisha Adhikari" userId="762d250e7f0e2b84" providerId="Windows Live" clId="Web-{8A2DE1EB-18E2-4122-8C64-C1F50C0480DF}" dt="2025-02-05T09:06:41.677" v="20"/>
          <ac:cxnSpMkLst>
            <pc:docMk/>
            <pc:sldMk cId="162525723" sldId="315"/>
            <ac:cxnSpMk id="28" creationId="{9200C8B5-FB5A-4F8B-A9BD-693C051418A3}"/>
          </ac:cxnSpMkLst>
        </pc:cxnChg>
        <pc:cxnChg chg="add del">
          <ac:chgData name="Pritisha Adhikari" userId="762d250e7f0e2b84" providerId="Windows Live" clId="Web-{8A2DE1EB-18E2-4122-8C64-C1F50C0480DF}" dt="2025-02-05T09:06:41.677" v="20"/>
          <ac:cxnSpMkLst>
            <pc:docMk/>
            <pc:sldMk cId="162525723" sldId="315"/>
            <ac:cxnSpMk id="32" creationId="{1AEA88FB-F5DD-45CE-AAE1-7B33D0ABDD25}"/>
          </ac:cxnSpMkLst>
        </pc:cxnChg>
        <pc:cxnChg chg="add del">
          <ac:chgData name="Pritisha Adhikari" userId="762d250e7f0e2b84" providerId="Windows Live" clId="Web-{8A2DE1EB-18E2-4122-8C64-C1F50C0480DF}" dt="2025-02-05T09:06:44.427" v="22"/>
          <ac:cxnSpMkLst>
            <pc:docMk/>
            <pc:sldMk cId="162525723" sldId="315"/>
            <ac:cxnSpMk id="34" creationId="{9200C8B5-FB5A-4F8B-A9BD-693C051418A3}"/>
          </ac:cxnSpMkLst>
        </pc:cxnChg>
        <pc:cxnChg chg="add del">
          <ac:chgData name="Pritisha Adhikari" userId="762d250e7f0e2b84" providerId="Windows Live" clId="Web-{8A2DE1EB-18E2-4122-8C64-C1F50C0480DF}" dt="2025-02-05T09:06:44.427" v="22"/>
          <ac:cxnSpMkLst>
            <pc:docMk/>
            <pc:sldMk cId="162525723" sldId="315"/>
            <ac:cxnSpMk id="36" creationId="{7153BDBF-1B08-496E-BED4-E0DE721A00AB}"/>
          </ac:cxnSpMkLst>
        </pc:cxnChg>
        <pc:cxnChg chg="add del">
          <ac:chgData name="Pritisha Adhikari" userId="762d250e7f0e2b84" providerId="Windows Live" clId="Web-{8A2DE1EB-18E2-4122-8C64-C1F50C0480DF}" dt="2025-02-05T09:06:47.286" v="24"/>
          <ac:cxnSpMkLst>
            <pc:docMk/>
            <pc:sldMk cId="162525723" sldId="315"/>
            <ac:cxnSpMk id="38" creationId="{15F1CC53-719A-4763-BF30-5E25A63CEF3C}"/>
          </ac:cxnSpMkLst>
        </pc:cxnChg>
        <pc:cxnChg chg="add del">
          <ac:chgData name="Pritisha Adhikari" userId="762d250e7f0e2b84" providerId="Windows Live" clId="Web-{8A2DE1EB-18E2-4122-8C64-C1F50C0480DF}" dt="2025-02-05T09:06:47.286" v="24"/>
          <ac:cxnSpMkLst>
            <pc:docMk/>
            <pc:sldMk cId="162525723" sldId="315"/>
            <ac:cxnSpMk id="40" creationId="{EEFBDC43-ADB2-4EDE-8696-528BCABD17DA}"/>
          </ac:cxnSpMkLst>
        </pc:cxnChg>
        <pc:cxnChg chg="add del">
          <ac:chgData name="Pritisha Adhikari" userId="762d250e7f0e2b84" providerId="Windows Live" clId="Web-{8A2DE1EB-18E2-4122-8C64-C1F50C0480DF}" dt="2025-02-05T09:06:56.130" v="26"/>
          <ac:cxnSpMkLst>
            <pc:docMk/>
            <pc:sldMk cId="162525723" sldId="315"/>
            <ac:cxnSpMk id="42" creationId="{9200C8B5-FB5A-4F8B-A9BD-693C051418A3}"/>
          </ac:cxnSpMkLst>
        </pc:cxnChg>
        <pc:cxnChg chg="add del">
          <ac:chgData name="Pritisha Adhikari" userId="762d250e7f0e2b84" providerId="Windows Live" clId="Web-{8A2DE1EB-18E2-4122-8C64-C1F50C0480DF}" dt="2025-02-05T09:06:56.130" v="26"/>
          <ac:cxnSpMkLst>
            <pc:docMk/>
            <pc:sldMk cId="162525723" sldId="315"/>
            <ac:cxnSpMk id="44" creationId="{1AEA88FB-F5DD-45CE-AAE1-7B33D0ABDD25}"/>
          </ac:cxnSpMkLst>
        </pc:cxnChg>
        <pc:cxnChg chg="add del">
          <ac:chgData name="Pritisha Adhikari" userId="762d250e7f0e2b84" providerId="Windows Live" clId="Web-{8A2DE1EB-18E2-4122-8C64-C1F50C0480DF}" dt="2025-02-05T09:07:10.271" v="28"/>
          <ac:cxnSpMkLst>
            <pc:docMk/>
            <pc:sldMk cId="162525723" sldId="315"/>
            <ac:cxnSpMk id="46" creationId="{9200C8B5-FB5A-4F8B-A9BD-693C051418A3}"/>
          </ac:cxnSpMkLst>
        </pc:cxnChg>
        <pc:cxnChg chg="add del">
          <ac:chgData name="Pritisha Adhikari" userId="762d250e7f0e2b84" providerId="Windows Live" clId="Web-{8A2DE1EB-18E2-4122-8C64-C1F50C0480DF}" dt="2025-02-05T09:07:10.271" v="28"/>
          <ac:cxnSpMkLst>
            <pc:docMk/>
            <pc:sldMk cId="162525723" sldId="315"/>
            <ac:cxnSpMk id="48" creationId="{7153BDBF-1B08-496E-BED4-E0DE721A00AB}"/>
          </ac:cxnSpMkLst>
        </pc:cxnChg>
        <pc:cxnChg chg="add del">
          <ac:chgData name="Pritisha Adhikari" userId="762d250e7f0e2b84" providerId="Windows Live" clId="Web-{8A2DE1EB-18E2-4122-8C64-C1F50C0480DF}" dt="2025-02-05T09:09:44.402" v="34"/>
          <ac:cxnSpMkLst>
            <pc:docMk/>
            <pc:sldMk cId="162525723" sldId="315"/>
            <ac:cxnSpMk id="50" creationId="{9200C8B5-FB5A-4F8B-A9BD-693C051418A3}"/>
          </ac:cxnSpMkLst>
        </pc:cxnChg>
      </pc:sldChg>
      <pc:sldChg chg="addSp delSp modSp new mod setBg addAnim delAnim modAnim">
        <pc:chgData name="Pritisha Adhikari" userId="762d250e7f0e2b84" providerId="Windows Live" clId="Web-{8A2DE1EB-18E2-4122-8C64-C1F50C0480DF}" dt="2025-02-05T10:05:07.519" v="476" actId="20577"/>
        <pc:sldMkLst>
          <pc:docMk/>
          <pc:sldMk cId="2295183768" sldId="316"/>
        </pc:sldMkLst>
        <pc:spChg chg="mod">
          <ac:chgData name="Pritisha Adhikari" userId="762d250e7f0e2b84" providerId="Windows Live" clId="Web-{8A2DE1EB-18E2-4122-8C64-C1F50C0480DF}" dt="2025-02-05T10:05:07.519" v="476" actId="20577"/>
          <ac:spMkLst>
            <pc:docMk/>
            <pc:sldMk cId="2295183768" sldId="316"/>
            <ac:spMk id="2" creationId="{87D759F7-5E80-807A-EBC1-DAD63A8FB9B4}"/>
          </ac:spMkLst>
        </pc:spChg>
        <pc:spChg chg="add mod">
          <ac:chgData name="Pritisha Adhikari" userId="762d250e7f0e2b84" providerId="Windows Live" clId="Web-{8A2DE1EB-18E2-4122-8C64-C1F50C0480DF}" dt="2025-02-05T09:41:02.999" v="453" actId="1076"/>
          <ac:spMkLst>
            <pc:docMk/>
            <pc:sldMk cId="2295183768" sldId="316"/>
            <ac:spMk id="3" creationId="{B89F8896-66C2-DAC2-1913-462773388A65}"/>
          </ac:spMkLst>
        </pc:spChg>
        <pc:spChg chg="add del mod">
          <ac:chgData name="Pritisha Adhikari" userId="762d250e7f0e2b84" providerId="Windows Live" clId="Web-{8A2DE1EB-18E2-4122-8C64-C1F50C0480DF}" dt="2025-02-05T09:29:11.927" v="368"/>
          <ac:spMkLst>
            <pc:docMk/>
            <pc:sldMk cId="2295183768" sldId="316"/>
            <ac:spMk id="5" creationId="{A54A46C8-EEC5-17FC-710B-89A4A45CA055}"/>
          </ac:spMkLst>
        </pc:spChg>
        <pc:spChg chg="add">
          <ac:chgData name="Pritisha Adhikari" userId="762d250e7f0e2b84" providerId="Windows Live" clId="Web-{8A2DE1EB-18E2-4122-8C64-C1F50C0480DF}" dt="2025-02-05T09:11:51.219" v="54"/>
          <ac:spMkLst>
            <pc:docMk/>
            <pc:sldMk cId="2295183768" sldId="316"/>
            <ac:spMk id="7" creationId="{BE194971-2F2D-44B0-8AE6-FF2DCCEE0A96}"/>
          </ac:spMkLst>
        </pc:spChg>
        <pc:spChg chg="add">
          <ac:chgData name="Pritisha Adhikari" userId="762d250e7f0e2b84" providerId="Windows Live" clId="Web-{8A2DE1EB-18E2-4122-8C64-C1F50C0480DF}" dt="2025-02-05T09:11:51.219" v="54"/>
          <ac:spMkLst>
            <pc:docMk/>
            <pc:sldMk cId="2295183768" sldId="316"/>
            <ac:spMk id="9" creationId="{1FF9A61E-EB11-4C46-82E1-3E00A3B4B4D6}"/>
          </ac:spMkLst>
        </pc:spChg>
        <pc:spChg chg="add mod">
          <ac:chgData name="Pritisha Adhikari" userId="762d250e7f0e2b84" providerId="Windows Live" clId="Web-{8A2DE1EB-18E2-4122-8C64-C1F50C0480DF}" dt="2025-02-05T09:30:34.008" v="389" actId="1076"/>
          <ac:spMkLst>
            <pc:docMk/>
            <pc:sldMk cId="2295183768" sldId="316"/>
            <ac:spMk id="10" creationId="{A48AAA8C-73CC-23A3-FD37-A06054390F49}"/>
          </ac:spMkLst>
        </pc:spChg>
        <pc:spChg chg="add">
          <ac:chgData name="Pritisha Adhikari" userId="762d250e7f0e2b84" providerId="Windows Live" clId="Web-{8A2DE1EB-18E2-4122-8C64-C1F50C0480DF}" dt="2025-02-05T09:11:51.219" v="54"/>
          <ac:spMkLst>
            <pc:docMk/>
            <pc:sldMk cId="2295183768" sldId="316"/>
            <ac:spMk id="13" creationId="{A540FAC9-3505-49ED-9B06-A0F8C1485394}"/>
          </ac:spMkLst>
        </pc:spChg>
        <pc:spChg chg="add mod">
          <ac:chgData name="Pritisha Adhikari" userId="762d250e7f0e2b84" providerId="Windows Live" clId="Web-{8A2DE1EB-18E2-4122-8C64-C1F50C0480DF}" dt="2025-02-05T09:15:05.272" v="125"/>
          <ac:spMkLst>
            <pc:docMk/>
            <pc:sldMk cId="2295183768" sldId="316"/>
            <ac:spMk id="15" creationId="{9879B3CD-E329-42F5-B136-BA1F37EC0532}"/>
          </ac:spMkLst>
        </pc:spChg>
        <pc:spChg chg="add del mod">
          <ac:chgData name="Pritisha Adhikari" userId="762d250e7f0e2b84" providerId="Windows Live" clId="Web-{8A2DE1EB-18E2-4122-8C64-C1F50C0480DF}" dt="2025-02-05T09:33:18.045" v="413"/>
          <ac:spMkLst>
            <pc:docMk/>
            <pc:sldMk cId="2295183768" sldId="316"/>
            <ac:spMk id="16" creationId="{4B9641D0-C422-AE91-3914-45AA86FED399}"/>
          </ac:spMkLst>
        </pc:spChg>
        <pc:spChg chg="add">
          <ac:chgData name="Pritisha Adhikari" userId="762d250e7f0e2b84" providerId="Windows Live" clId="Web-{8A2DE1EB-18E2-4122-8C64-C1F50C0480DF}" dt="2025-02-05T09:11:51.219" v="54"/>
          <ac:spMkLst>
            <pc:docMk/>
            <pc:sldMk cId="2295183768" sldId="316"/>
            <ac:spMk id="19" creationId="{EA0B4097-B645-43E0-A2B5-B8D688E74592}"/>
          </ac:spMkLst>
        </pc:spChg>
        <pc:spChg chg="add mod">
          <ac:chgData name="Pritisha Adhikari" userId="762d250e7f0e2b84" providerId="Windows Live" clId="Web-{8A2DE1EB-18E2-4122-8C64-C1F50C0480DF}" dt="2025-02-05T09:42:53.441" v="461" actId="1076"/>
          <ac:spMkLst>
            <pc:docMk/>
            <pc:sldMk cId="2295183768" sldId="316"/>
            <ac:spMk id="20" creationId="{D877577C-368C-ECA1-7997-9C256A2B9A4B}"/>
          </ac:spMkLst>
        </pc:spChg>
        <pc:picChg chg="add del mod">
          <ac:chgData name="Pritisha Adhikari" userId="762d250e7f0e2b84" providerId="Windows Live" clId="Web-{8A2DE1EB-18E2-4122-8C64-C1F50C0480DF}" dt="2025-02-05T09:31:39.511" v="397"/>
          <ac:picMkLst>
            <pc:docMk/>
            <pc:sldMk cId="2295183768" sldId="316"/>
            <ac:picMk id="4" creationId="{1F81B86B-5747-7FE8-F1F6-0B733E83F1FD}"/>
          </ac:picMkLst>
        </pc:picChg>
        <pc:picChg chg="add del mod">
          <ac:chgData name="Pritisha Adhikari" userId="762d250e7f0e2b84" providerId="Windows Live" clId="Web-{8A2DE1EB-18E2-4122-8C64-C1F50C0480DF}" dt="2025-02-05T09:31:41.901" v="398"/>
          <ac:picMkLst>
            <pc:docMk/>
            <pc:sldMk cId="2295183768" sldId="316"/>
            <ac:picMk id="8" creationId="{5E086855-9C12-E0FB-28EA-CE7B3D88C2FF}"/>
          </ac:picMkLst>
        </pc:picChg>
        <pc:picChg chg="add mod">
          <ac:chgData name="Pritisha Adhikari" userId="762d250e7f0e2b84" providerId="Windows Live" clId="Web-{8A2DE1EB-18E2-4122-8C64-C1F50C0480DF}" dt="2025-02-05T09:32:19.684" v="410" actId="14100"/>
          <ac:picMkLst>
            <pc:docMk/>
            <pc:sldMk cId="2295183768" sldId="316"/>
            <ac:picMk id="14" creationId="{E1321E39-8CB1-467C-D3A7-39268A359753}"/>
          </ac:picMkLst>
        </pc:picChg>
        <pc:cxnChg chg="add">
          <ac:chgData name="Pritisha Adhikari" userId="762d250e7f0e2b84" providerId="Windows Live" clId="Web-{8A2DE1EB-18E2-4122-8C64-C1F50C0480DF}" dt="2025-02-05T09:11:51.219" v="54"/>
          <ac:cxnSpMkLst>
            <pc:docMk/>
            <pc:sldMk cId="2295183768" sldId="316"/>
            <ac:cxnSpMk id="11" creationId="{5E564EB3-35F2-4EFF-87DC-642DC020526D}"/>
          </ac:cxnSpMkLst>
        </pc:cxnChg>
        <pc:cxnChg chg="add">
          <ac:chgData name="Pritisha Adhikari" userId="762d250e7f0e2b84" providerId="Windows Live" clId="Web-{8A2DE1EB-18E2-4122-8C64-C1F50C0480DF}" dt="2025-02-05T09:11:51.219" v="54"/>
          <ac:cxnSpMkLst>
            <pc:docMk/>
            <pc:sldMk cId="2295183768" sldId="316"/>
            <ac:cxnSpMk id="17" creationId="{51B042EF-3024-4C57-B282-1B30607FB7C7}"/>
          </ac:cxnSpMkLst>
        </pc:cxnChg>
      </pc:sldChg>
      <pc:sldMasterChg chg="add del addSldLayout delSldLayout">
        <pc:chgData name="Pritisha Adhikari" userId="762d250e7f0e2b84" providerId="Windows Live" clId="Web-{8A2DE1EB-18E2-4122-8C64-C1F50C0480DF}" dt="2025-02-05T09:09:44.402" v="34"/>
        <pc:sldMasterMkLst>
          <pc:docMk/>
          <pc:sldMasterMk cId="3127538285" sldId="2147483769"/>
        </pc:sldMasterMkLst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4146534390" sldId="2147483770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2799697016" sldId="2147483771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2952595607" sldId="2147483772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614725570" sldId="2147483773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4232378174" sldId="2147483774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2304307395" sldId="2147483775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2556094838" sldId="2147483776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1437415407" sldId="2147483777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1684862492" sldId="2147483778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3874077566" sldId="2147483779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3122615876" sldId="2147483780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1152653060" sldId="2147483781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193224190" sldId="2147483782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2557500451" sldId="2147483783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3451835227" sldId="2147483784"/>
          </pc:sldLayoutMkLst>
        </pc:sldLayoutChg>
        <pc:sldLayoutChg chg="add del">
          <pc:chgData name="Pritisha Adhikari" userId="762d250e7f0e2b84" providerId="Windows Live" clId="Web-{8A2DE1EB-18E2-4122-8C64-C1F50C0480DF}" dt="2025-02-05T09:09:44.402" v="34"/>
          <pc:sldLayoutMkLst>
            <pc:docMk/>
            <pc:sldMasterMk cId="3127538285" sldId="2147483769"/>
            <pc:sldLayoutMk cId="2846523909" sldId="2147483785"/>
          </pc:sldLayoutMkLst>
        </pc:sldLayoutChg>
      </pc:sldMasterChg>
      <pc:sldMasterChg chg="add del addSldLayout delSldLayout modSldLayout">
        <pc:chgData name="Pritisha Adhikari" userId="762d250e7f0e2b84" providerId="Windows Live" clId="Web-{8A2DE1EB-18E2-4122-8C64-C1F50C0480DF}" dt="2025-02-05T09:09:47.042" v="35"/>
        <pc:sldMasterMkLst>
          <pc:docMk/>
          <pc:sldMasterMk cId="291077337" sldId="2147483786"/>
        </pc:sldMasterMkLst>
        <pc:sldLayoutChg chg="add del mod replId">
          <pc:chgData name="Pritisha Adhikari" userId="762d250e7f0e2b84" providerId="Windows Live" clId="Web-{8A2DE1EB-18E2-4122-8C64-C1F50C0480DF}" dt="2025-02-05T09:09:47.042" v="35"/>
          <pc:sldLayoutMkLst>
            <pc:docMk/>
            <pc:sldMasterMk cId="291077337" sldId="2147483786"/>
            <pc:sldLayoutMk cId="1612626557" sldId="2147483787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47.042" v="35"/>
          <pc:sldLayoutMkLst>
            <pc:docMk/>
            <pc:sldMasterMk cId="291077337" sldId="2147483786"/>
            <pc:sldLayoutMk cId="4079338132" sldId="2147483788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47.042" v="35"/>
          <pc:sldLayoutMkLst>
            <pc:docMk/>
            <pc:sldMasterMk cId="291077337" sldId="2147483786"/>
            <pc:sldLayoutMk cId="2388303437" sldId="2147483789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47.042" v="35"/>
          <pc:sldLayoutMkLst>
            <pc:docMk/>
            <pc:sldMasterMk cId="291077337" sldId="2147483786"/>
            <pc:sldLayoutMk cId="1439826528" sldId="2147483790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47.042" v="35"/>
          <pc:sldLayoutMkLst>
            <pc:docMk/>
            <pc:sldMasterMk cId="291077337" sldId="2147483786"/>
            <pc:sldLayoutMk cId="256570327" sldId="2147483791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47.042" v="35"/>
          <pc:sldLayoutMkLst>
            <pc:docMk/>
            <pc:sldMasterMk cId="291077337" sldId="2147483786"/>
            <pc:sldLayoutMk cId="2171288136" sldId="2147483792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47.042" v="35"/>
          <pc:sldLayoutMkLst>
            <pc:docMk/>
            <pc:sldMasterMk cId="291077337" sldId="2147483786"/>
            <pc:sldLayoutMk cId="2638616984" sldId="2147483793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47.042" v="35"/>
          <pc:sldLayoutMkLst>
            <pc:docMk/>
            <pc:sldMasterMk cId="291077337" sldId="2147483786"/>
            <pc:sldLayoutMk cId="393711206" sldId="2147483794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47.042" v="35"/>
          <pc:sldLayoutMkLst>
            <pc:docMk/>
            <pc:sldMasterMk cId="291077337" sldId="2147483786"/>
            <pc:sldLayoutMk cId="1127907785" sldId="2147483795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47.042" v="35"/>
          <pc:sldLayoutMkLst>
            <pc:docMk/>
            <pc:sldMasterMk cId="291077337" sldId="2147483786"/>
            <pc:sldLayoutMk cId="3466131154" sldId="2147483796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47.042" v="35"/>
          <pc:sldLayoutMkLst>
            <pc:docMk/>
            <pc:sldMasterMk cId="291077337" sldId="2147483786"/>
            <pc:sldLayoutMk cId="1794535227" sldId="2147483797"/>
          </pc:sldLayoutMkLst>
        </pc:sldLayoutChg>
      </pc:sldMasterChg>
      <pc:sldMasterChg chg="add del addSldLayout delSldLayout modSldLayout">
        <pc:chgData name="Pritisha Adhikari" userId="762d250e7f0e2b84" providerId="Windows Live" clId="Web-{8A2DE1EB-18E2-4122-8C64-C1F50C0480DF}" dt="2025-02-05T09:05:50.519" v="13"/>
        <pc:sldMasterMkLst>
          <pc:docMk/>
          <pc:sldMasterMk cId="1914294853" sldId="2147483786"/>
        </pc:sldMasterMkLst>
        <pc:sldLayoutChg chg="add del mod replId">
          <pc:chgData name="Pritisha Adhikari" userId="762d250e7f0e2b84" providerId="Windows Live" clId="Web-{8A2DE1EB-18E2-4122-8C64-C1F50C0480DF}" dt="2025-02-05T09:05:50.519" v="13"/>
          <pc:sldLayoutMkLst>
            <pc:docMk/>
            <pc:sldMasterMk cId="1914294853" sldId="2147483786"/>
            <pc:sldLayoutMk cId="3154946702" sldId="2147483787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5:50.519" v="13"/>
          <pc:sldLayoutMkLst>
            <pc:docMk/>
            <pc:sldMasterMk cId="1914294853" sldId="2147483786"/>
            <pc:sldLayoutMk cId="2523538215" sldId="2147483788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5:50.519" v="13"/>
          <pc:sldLayoutMkLst>
            <pc:docMk/>
            <pc:sldMasterMk cId="1914294853" sldId="2147483786"/>
            <pc:sldLayoutMk cId="930701317" sldId="2147483789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5:50.519" v="13"/>
          <pc:sldLayoutMkLst>
            <pc:docMk/>
            <pc:sldMasterMk cId="1914294853" sldId="2147483786"/>
            <pc:sldLayoutMk cId="942199370" sldId="2147483790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5:50.519" v="13"/>
          <pc:sldLayoutMkLst>
            <pc:docMk/>
            <pc:sldMasterMk cId="1914294853" sldId="2147483786"/>
            <pc:sldLayoutMk cId="445172389" sldId="2147483791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5:50.519" v="13"/>
          <pc:sldLayoutMkLst>
            <pc:docMk/>
            <pc:sldMasterMk cId="1914294853" sldId="2147483786"/>
            <pc:sldLayoutMk cId="3635412708" sldId="2147483792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5:50.519" v="13"/>
          <pc:sldLayoutMkLst>
            <pc:docMk/>
            <pc:sldMasterMk cId="1914294853" sldId="2147483786"/>
            <pc:sldLayoutMk cId="1579961522" sldId="2147483793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5:50.519" v="13"/>
          <pc:sldLayoutMkLst>
            <pc:docMk/>
            <pc:sldMasterMk cId="1914294853" sldId="2147483786"/>
            <pc:sldLayoutMk cId="1833148710" sldId="2147483794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5:50.519" v="13"/>
          <pc:sldLayoutMkLst>
            <pc:docMk/>
            <pc:sldMasterMk cId="1914294853" sldId="2147483786"/>
            <pc:sldLayoutMk cId="567141011" sldId="2147483795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5:50.519" v="13"/>
          <pc:sldLayoutMkLst>
            <pc:docMk/>
            <pc:sldMasterMk cId="1914294853" sldId="2147483786"/>
            <pc:sldLayoutMk cId="151123787" sldId="2147483796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5:50.519" v="13"/>
          <pc:sldLayoutMkLst>
            <pc:docMk/>
            <pc:sldMasterMk cId="1914294853" sldId="2147483786"/>
            <pc:sldLayoutMk cId="2284414551" sldId="2147483797"/>
          </pc:sldLayoutMkLst>
        </pc:sldLayoutChg>
      </pc:sldMasterChg>
      <pc:sldMasterChg chg="add del addSldLayout delSldLayout modSldLayout">
        <pc:chgData name="Pritisha Adhikari" userId="762d250e7f0e2b84" providerId="Windows Live" clId="Web-{8A2DE1EB-18E2-4122-8C64-C1F50C0480DF}" dt="2025-02-05T09:09:56.824" v="36"/>
        <pc:sldMasterMkLst>
          <pc:docMk/>
          <pc:sldMasterMk cId="989587338" sldId="2147483798"/>
        </pc:sldMasterMkLst>
        <pc:sldLayoutChg chg="add del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989587338" sldId="2147483798"/>
            <pc:sldLayoutMk cId="700046434" sldId="2147483799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989587338" sldId="2147483798"/>
            <pc:sldLayoutMk cId="4195017659" sldId="2147483800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989587338" sldId="2147483798"/>
            <pc:sldLayoutMk cId="1644051163" sldId="2147483801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989587338" sldId="2147483798"/>
            <pc:sldLayoutMk cId="1512610976" sldId="2147483802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989587338" sldId="2147483798"/>
            <pc:sldLayoutMk cId="3244476618" sldId="2147483803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989587338" sldId="2147483798"/>
            <pc:sldLayoutMk cId="368620591" sldId="2147483804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989587338" sldId="2147483798"/>
            <pc:sldLayoutMk cId="856503111" sldId="2147483805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989587338" sldId="2147483798"/>
            <pc:sldLayoutMk cId="1523076496" sldId="2147483806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989587338" sldId="2147483798"/>
            <pc:sldLayoutMk cId="1060475626" sldId="2147483807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989587338" sldId="2147483798"/>
            <pc:sldLayoutMk cId="1561503253" sldId="2147483808"/>
          </pc:sldLayoutMkLst>
        </pc:sldLayoutChg>
        <pc:sldLayoutChg chg="add del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989587338" sldId="2147483798"/>
            <pc:sldLayoutMk cId="2060438202" sldId="2147483809"/>
          </pc:sldLayoutMkLst>
        </pc:sldLayoutChg>
      </pc:sldMasterChg>
      <pc:sldMasterChg chg="add addSldLayout modSldLayout">
        <pc:chgData name="Pritisha Adhikari" userId="762d250e7f0e2b84" providerId="Windows Live" clId="Web-{8A2DE1EB-18E2-4122-8C64-C1F50C0480DF}" dt="2025-02-05T09:09:56.824" v="36"/>
        <pc:sldMasterMkLst>
          <pc:docMk/>
          <pc:sldMasterMk cId="4208537682" sldId="2147483810"/>
        </pc:sldMasterMkLst>
        <pc:sldLayoutChg chg="add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4208537682" sldId="2147483810"/>
            <pc:sldLayoutMk cId="421932295" sldId="2147483811"/>
          </pc:sldLayoutMkLst>
        </pc:sldLayoutChg>
        <pc:sldLayoutChg chg="add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4208537682" sldId="2147483810"/>
            <pc:sldLayoutMk cId="1973585101" sldId="2147483812"/>
          </pc:sldLayoutMkLst>
        </pc:sldLayoutChg>
        <pc:sldLayoutChg chg="add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4208537682" sldId="2147483810"/>
            <pc:sldLayoutMk cId="1726981408" sldId="2147483813"/>
          </pc:sldLayoutMkLst>
        </pc:sldLayoutChg>
        <pc:sldLayoutChg chg="add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4208537682" sldId="2147483810"/>
            <pc:sldLayoutMk cId="2857537675" sldId="2147483814"/>
          </pc:sldLayoutMkLst>
        </pc:sldLayoutChg>
        <pc:sldLayoutChg chg="add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4208537682" sldId="2147483810"/>
            <pc:sldLayoutMk cId="1517818262" sldId="2147483815"/>
          </pc:sldLayoutMkLst>
        </pc:sldLayoutChg>
        <pc:sldLayoutChg chg="add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4208537682" sldId="2147483810"/>
            <pc:sldLayoutMk cId="2622013851" sldId="2147483816"/>
          </pc:sldLayoutMkLst>
        </pc:sldLayoutChg>
        <pc:sldLayoutChg chg="add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4208537682" sldId="2147483810"/>
            <pc:sldLayoutMk cId="2930257775" sldId="2147483817"/>
          </pc:sldLayoutMkLst>
        </pc:sldLayoutChg>
        <pc:sldLayoutChg chg="add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4208537682" sldId="2147483810"/>
            <pc:sldLayoutMk cId="2456765105" sldId="2147483818"/>
          </pc:sldLayoutMkLst>
        </pc:sldLayoutChg>
        <pc:sldLayoutChg chg="add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4208537682" sldId="2147483810"/>
            <pc:sldLayoutMk cId="4057600954" sldId="2147483819"/>
          </pc:sldLayoutMkLst>
        </pc:sldLayoutChg>
        <pc:sldLayoutChg chg="add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4208537682" sldId="2147483810"/>
            <pc:sldLayoutMk cId="1235198671" sldId="2147483820"/>
          </pc:sldLayoutMkLst>
        </pc:sldLayoutChg>
        <pc:sldLayoutChg chg="add mod replId">
          <pc:chgData name="Pritisha Adhikari" userId="762d250e7f0e2b84" providerId="Windows Live" clId="Web-{8A2DE1EB-18E2-4122-8C64-C1F50C0480DF}" dt="2025-02-05T09:09:56.824" v="36"/>
          <pc:sldLayoutMkLst>
            <pc:docMk/>
            <pc:sldMasterMk cId="4208537682" sldId="2147483810"/>
            <pc:sldLayoutMk cId="3880313297" sldId="214748382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D09C6E-3D32-4891-B753-D446980650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64AFB-56C9-4BCD-A4FD-64927B251D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9663F-0FD7-4407-9C69-CE2293FA8C3E}" type="datetime1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603C-7D19-4658-9EAB-CF876BF219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F3005-03CA-4AD9-908F-587A49A8EB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097F8-C103-421F-8ADA-241BC901E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04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D7AC-B789-445A-B338-9E526D59691C}" type="datetime1">
              <a:rPr lang="en-GB" smtClean="0"/>
              <a:pPr/>
              <a:t>05/02/2025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9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1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8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8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3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1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5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6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0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3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brielspider.blogspot.com/2010/10/reciclagem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ile_of_trash_2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937909"/>
          </a:xfrm>
        </p:spPr>
        <p:txBody>
          <a:bodyPr rtlCol="0"/>
          <a:lstStyle/>
          <a:p>
            <a:pPr rtl="0"/>
            <a:r>
              <a:rPr lang="en-GB" b="1" cap="all" spc="400">
                <a:solidFill>
                  <a:schemeClr val="bg1"/>
                </a:solidFill>
                <a:latin typeface="+mn-lt"/>
              </a:rPr>
              <a:t>Topic one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GB" sz="2000" dirty="0">
                <a:solidFill>
                  <a:schemeClr val="tx1"/>
                </a:solidFill>
              </a:rPr>
              <a:t>PRITISA ADHIKARI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7B4A1-2C1F-119C-B6A7-98F3946F377F}"/>
              </a:ext>
            </a:extLst>
          </p:cNvPr>
          <p:cNvSpPr txBox="1"/>
          <p:nvPr/>
        </p:nvSpPr>
        <p:spPr>
          <a:xfrm>
            <a:off x="2584173" y="5046869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A IMPORTANCIA DA</a:t>
            </a:r>
          </a:p>
          <a:p>
            <a:r>
              <a:rPr lang="en-GB" sz="2400" dirty="0"/>
              <a:t>RECICLAGEM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ECBACE-7475-D79D-6E6B-74129874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Benefícios da reciclagem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EA572-5838-2541-64C1-10AE3E711EBA}"/>
              </a:ext>
            </a:extLst>
          </p:cNvPr>
          <p:cNvSpPr txBox="1"/>
          <p:nvPr/>
        </p:nvSpPr>
        <p:spPr>
          <a:xfrm>
            <a:off x="1024129" y="2286000"/>
            <a:ext cx="4389120" cy="3931920"/>
          </a:xfrm>
          <a:prstGeom prst="rect">
            <a:avLst/>
          </a:prstGeom>
        </p:spPr>
        <p:txBody>
          <a:bodyPr rot="0" spcFirstLastPara="0" vertOverflow="overflow" horzOverflow="overflow" vert="horz" lIns="45720" tIns="45720" rIns="4572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/>
              <a:buChar char="ü"/>
            </a:pPr>
            <a:r>
              <a:rPr lang="en-US"/>
              <a:t>Reduz a quantidade de resíduos.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/>
              <a:buChar char="ü"/>
            </a:pPr>
            <a:r>
              <a:rPr lang="en-US"/>
              <a:t>Conserva os recursos naturais.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/>
              <a:buChar char="ü"/>
            </a:pPr>
            <a:r>
              <a:rPr lang="en-US"/>
              <a:t>Reduz a poluição.</a:t>
            </a:r>
          </a:p>
        </p:txBody>
      </p:sp>
      <p:pic>
        <p:nvPicPr>
          <p:cNvPr id="6" name="Picture 5" descr="A globe with a recycle symbol&#10;&#10;AI-generated content may be incorrect.">
            <a:extLst>
              <a:ext uri="{FF2B5EF4-FFF2-40B4-BE49-F238E27FC236}">
                <a16:creationId xmlns:a16="http://schemas.microsoft.com/office/drawing/2014/main" id="{5A5CECFF-E877-4F5D-BA8E-05BEC8B8F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97391" y="895903"/>
            <a:ext cx="4433726" cy="392319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625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759F7-5E80-807A-EBC1-DAD63A8F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59616" y="1714834"/>
            <a:ext cx="6539558" cy="12137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400" spc="200" dirty="0"/>
              <a:t>"RECYCLING START AT HOME.SEPERATE THE TRASH AND REUSE MATERIALS ARE LITTLE GESTURES TO MAKE BIG DIFFERENCE TO THE ENVIROMENT."          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F8896-66C2-DAC2-1913-462773388A65}"/>
              </a:ext>
            </a:extLst>
          </p:cNvPr>
          <p:cNvSpPr txBox="1"/>
          <p:nvPr/>
        </p:nvSpPr>
        <p:spPr>
          <a:xfrm>
            <a:off x="1828800" y="985520"/>
            <a:ext cx="6502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O NOSSO PAPEL NA RECICLAGEM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AAA8C-73CC-23A3-FD37-A06054390F49}"/>
              </a:ext>
            </a:extLst>
          </p:cNvPr>
          <p:cNvSpPr txBox="1"/>
          <p:nvPr/>
        </p:nvSpPr>
        <p:spPr>
          <a:xfrm>
            <a:off x="3515360" y="7134860"/>
            <a:ext cx="3779520" cy="15494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pic>
        <p:nvPicPr>
          <p:cNvPr id="14" name="Picture 13" descr="A garbage can full of soda and other junk food&#10;&#10;AI-generated content may be incorrect.">
            <a:extLst>
              <a:ext uri="{FF2B5EF4-FFF2-40B4-BE49-F238E27FC236}">
                <a16:creationId xmlns:a16="http://schemas.microsoft.com/office/drawing/2014/main" id="{E1321E39-8CB1-467C-D3A7-39268A359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17840" y="474980"/>
            <a:ext cx="3616960" cy="6172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77577C-368C-ECA1-7997-9C256A2B9A4B}"/>
              </a:ext>
            </a:extLst>
          </p:cNvPr>
          <p:cNvSpPr txBox="1"/>
          <p:nvPr/>
        </p:nvSpPr>
        <p:spPr>
          <a:xfrm>
            <a:off x="8869680" y="111760"/>
            <a:ext cx="245872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       CONCLUSÇÃO</a:t>
            </a:r>
          </a:p>
        </p:txBody>
      </p:sp>
    </p:spTree>
    <p:extLst>
      <p:ext uri="{BB962C8B-B14F-4D97-AF65-F5344CB8AC3E}">
        <p14:creationId xmlns:p14="http://schemas.microsoft.com/office/powerpoint/2010/main" val="22951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520</Words>
  <Application>Microsoft Office PowerPoint</Application>
  <PresentationFormat>Widescreen</PresentationFormat>
  <Paragraphs>108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Integral</vt:lpstr>
      <vt:lpstr>Topic one</vt:lpstr>
      <vt:lpstr>Benefícios da reciclagem</vt:lpstr>
      <vt:lpstr>"RECYCLING START AT HOME.SEPERATE THE TRASH AND REUSE MATERIALS ARE LITTLE GESTURES TO MAKE BIG DIFFERENCE TO THE ENVIROMENT."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284</cp:revision>
  <dcterms:created xsi:type="dcterms:W3CDTF">2025-01-31T13:47:45Z</dcterms:created>
  <dcterms:modified xsi:type="dcterms:W3CDTF">2025-02-05T10:05:08Z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