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handoutMasterIdLst>
    <p:handoutMasterId r:id="rId7"/>
  </p:handoutMasterIdLst>
  <p:sldIdLst>
    <p:sldId id="257" r:id="rId2"/>
    <p:sldId id="269" r:id="rId3"/>
    <p:sldId id="271" r:id="rId4"/>
    <p:sldId id="272" r:id="rId5"/>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6777"/>
    <a:srgbClr val="22343C"/>
    <a:srgbClr val="37463B"/>
    <a:srgbClr val="ADC5D0"/>
    <a:srgbClr val="9BB0A3"/>
    <a:srgbClr val="3842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B1EA1A-F976-4BEB-A18D-CBDABA464DD1}" v="202" dt="2025-02-05T10:54:09.776"/>
    <p1510:client id="{F87A33B7-407D-4880-8CBD-CAB866A7C648}" v="79" dt="2025-02-05T11:04:13.1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16" autoAdjust="0"/>
  </p:normalViewPr>
  <p:slideViewPr>
    <p:cSldViewPr snapToGrid="0">
      <p:cViewPr varScale="1">
        <p:scale>
          <a:sx n="101" d="100"/>
          <a:sy n="101" d="100"/>
        </p:scale>
        <p:origin x="1182" y="10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1" d="100"/>
          <a:sy n="81" d="100"/>
        </p:scale>
        <p:origin x="3978"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A1B572A-28C2-467C-89D6-53D16775A8A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1AADE24F-5D56-4409-9D75-F34B10E98E9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804649C-F23B-495A-8FAA-BC9154D8D8D5}" type="datetime1">
              <a:rPr lang="en-GB" smtClean="0"/>
              <a:t>05/02/2025</a:t>
            </a:fld>
            <a:endParaRPr lang="en-GB"/>
          </a:p>
        </p:txBody>
      </p:sp>
      <p:sp>
        <p:nvSpPr>
          <p:cNvPr id="4" name="Footer Placeholder 3">
            <a:extLst>
              <a:ext uri="{FF2B5EF4-FFF2-40B4-BE49-F238E27FC236}">
                <a16:creationId xmlns:a16="http://schemas.microsoft.com/office/drawing/2014/main" id="{D9800D75-C563-4119-8787-D8CD17695E0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BD1A6FF2-47B1-440E-A1C2-0011B156436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CB800D5-F0A2-4A01-9A9B-8BD255874D31}" type="slidenum">
              <a:rPr lang="en-GB" smtClean="0"/>
              <a:t>‹#›</a:t>
            </a:fld>
            <a:endParaRPr lang="en-GB"/>
          </a:p>
        </p:txBody>
      </p:sp>
    </p:spTree>
    <p:extLst>
      <p:ext uri="{BB962C8B-B14F-4D97-AF65-F5344CB8AC3E}">
        <p14:creationId xmlns:p14="http://schemas.microsoft.com/office/powerpoint/2010/main" val="155605981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96B6072F-98D2-4CBC-AEEF-DDB021A0E932}" type="datetime1">
              <a:rPr lang="en-GB" noProof="0" smtClean="0"/>
              <a:t>05/02/2025</a:t>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FFB0464-F52C-4F62-B2A8-C42021021BFD}" type="slidenum">
              <a:rPr lang="en-GB" noProof="0" smtClean="0"/>
              <a:t>‹#›</a:t>
            </a:fld>
            <a:endParaRPr lang="en-GB" noProof="0"/>
          </a:p>
        </p:txBody>
      </p:sp>
    </p:spTree>
    <p:extLst>
      <p:ext uri="{BB962C8B-B14F-4D97-AF65-F5344CB8AC3E}">
        <p14:creationId xmlns:p14="http://schemas.microsoft.com/office/powerpoint/2010/main" val="138196999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FFB0464-F52C-4F62-B2A8-C42021021BFD}" type="slidenum">
              <a:rPr lang="en-GB" smtClean="0"/>
              <a:t>1</a:t>
            </a:fld>
            <a:endParaRPr lang="en-GB"/>
          </a:p>
        </p:txBody>
      </p:sp>
    </p:spTree>
    <p:extLst>
      <p:ext uri="{BB962C8B-B14F-4D97-AF65-F5344CB8AC3E}">
        <p14:creationId xmlns:p14="http://schemas.microsoft.com/office/powerpoint/2010/main" val="258310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FFB0464-F52C-4F62-B2A8-C42021021BFD}" type="slidenum">
              <a:rPr lang="en-GB" smtClean="0"/>
              <a:t>2</a:t>
            </a:fld>
            <a:endParaRPr lang="en-GB"/>
          </a:p>
        </p:txBody>
      </p:sp>
    </p:spTree>
    <p:extLst>
      <p:ext uri="{BB962C8B-B14F-4D97-AF65-F5344CB8AC3E}">
        <p14:creationId xmlns:p14="http://schemas.microsoft.com/office/powerpoint/2010/main" val="565034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BE915A5-FFEB-441B-BDE8-F306FB7E62CC}"/>
              </a:ext>
            </a:extLst>
          </p:cNvPr>
          <p:cNvSpPr>
            <a:spLocks noGrp="1"/>
          </p:cNvSpPr>
          <p:nvPr>
            <p:ph type="pic" sz="quarter" idx="12" hasCustomPrompt="1"/>
          </p:nvPr>
        </p:nvSpPr>
        <p:spPr>
          <a:xfrm>
            <a:off x="0" y="0"/>
            <a:ext cx="12192000" cy="6858000"/>
          </a:xfrm>
          <a:solidFill>
            <a:schemeClr val="accent4"/>
          </a:solidFill>
        </p:spPr>
        <p:txBody>
          <a:bodyPr rtlCol="0"/>
          <a:lstStyle>
            <a:lvl1pPr algn="ctr">
              <a:buFontTx/>
              <a:buNone/>
              <a:defRPr>
                <a:solidFill>
                  <a:schemeClr val="accent3">
                    <a:lumMod val="20000"/>
                    <a:lumOff val="80000"/>
                  </a:schemeClr>
                </a:solidFill>
                <a:latin typeface="+mn-lt"/>
              </a:defRPr>
            </a:lvl1pPr>
          </a:lstStyle>
          <a:p>
            <a:pPr rtl="0"/>
            <a:r>
              <a:rPr lang="en-GB" noProof="0"/>
              <a:t>picture</a:t>
            </a:r>
          </a:p>
        </p:txBody>
      </p:sp>
      <p:sp>
        <p:nvSpPr>
          <p:cNvPr id="14" name="Text Placeholder 12">
            <a:extLst>
              <a:ext uri="{FF2B5EF4-FFF2-40B4-BE49-F238E27FC236}">
                <a16:creationId xmlns:a16="http://schemas.microsoft.com/office/drawing/2014/main" id="{7FCB6BAA-ADA6-4E0B-9F0B-A3CA2EFB3C24}"/>
              </a:ext>
            </a:extLst>
          </p:cNvPr>
          <p:cNvSpPr>
            <a:spLocks noGrp="1"/>
          </p:cNvSpPr>
          <p:nvPr>
            <p:ph type="body" sz="quarter" idx="11" hasCustomPrompt="1"/>
          </p:nvPr>
        </p:nvSpPr>
        <p:spPr>
          <a:xfrm>
            <a:off x="6840305" y="4938614"/>
            <a:ext cx="3249643" cy="379110"/>
          </a:xfrm>
        </p:spPr>
        <p:txBody>
          <a:bodyPr rtlCol="0"/>
          <a:lstStyle>
            <a:lvl1pPr algn="ctr">
              <a:buNone/>
              <a:defRPr sz="1400">
                <a:solidFill>
                  <a:schemeClr val="accent3">
                    <a:lumMod val="20000"/>
                    <a:lumOff val="80000"/>
                  </a:schemeClr>
                </a:solidFill>
                <a:latin typeface="+mn-lt"/>
              </a:defRPr>
            </a:lvl1pPr>
          </a:lstStyle>
          <a:p>
            <a:pPr lvl="0" rtl="0"/>
            <a:r>
              <a:rPr lang="en-GB" noProof="0"/>
              <a:t>Date</a:t>
            </a:r>
          </a:p>
        </p:txBody>
      </p:sp>
      <p:sp>
        <p:nvSpPr>
          <p:cNvPr id="3" name="Title 2">
            <a:extLst>
              <a:ext uri="{FF2B5EF4-FFF2-40B4-BE49-F238E27FC236}">
                <a16:creationId xmlns:a16="http://schemas.microsoft.com/office/drawing/2014/main" id="{D556029E-DA4E-4759-8437-471096A966B8}"/>
              </a:ext>
            </a:extLst>
          </p:cNvPr>
          <p:cNvSpPr>
            <a:spLocks noGrp="1"/>
          </p:cNvSpPr>
          <p:nvPr>
            <p:ph type="title" hasCustomPrompt="1"/>
          </p:nvPr>
        </p:nvSpPr>
        <p:spPr>
          <a:xfrm>
            <a:off x="6095999" y="4365099"/>
            <a:ext cx="4809839" cy="573515"/>
          </a:xfrm>
        </p:spPr>
        <p:txBody>
          <a:bodyPr vert="horz" lIns="0" tIns="0" rIns="0" bIns="0" rtlCol="0">
            <a:noAutofit/>
          </a:bodyPr>
          <a:lstStyle>
            <a:lvl1pPr algn="ctr">
              <a:defRPr lang="en-US" sz="4000" spc="300" baseline="0">
                <a:solidFill>
                  <a:schemeClr val="accent3">
                    <a:lumMod val="20000"/>
                    <a:lumOff val="80000"/>
                  </a:schemeClr>
                </a:solidFill>
                <a:latin typeface="+mj-lt"/>
                <a:ea typeface="+mn-ea"/>
                <a:cs typeface="+mn-cs"/>
              </a:defRPr>
            </a:lvl1pPr>
          </a:lstStyle>
          <a:p>
            <a:pPr marL="228600" lvl="0" indent="-228600" algn="ctr" rtl="0">
              <a:spcBef>
                <a:spcPts val="1000"/>
              </a:spcBef>
              <a:buFont typeface="Arial" panose="020B0604020202020204" pitchFamily="34" charset="0"/>
            </a:pPr>
            <a:r>
              <a:rPr lang="en-GB" noProof="0"/>
              <a:t>TITLE</a:t>
            </a:r>
          </a:p>
        </p:txBody>
      </p:sp>
    </p:spTree>
    <p:extLst>
      <p:ext uri="{BB962C8B-B14F-4D97-AF65-F5344CB8AC3E}">
        <p14:creationId xmlns:p14="http://schemas.microsoft.com/office/powerpoint/2010/main" val="1645873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Break w/ Imag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96A1E487-F2EC-4AB0-B146-A17F2F22E5AE}"/>
              </a:ext>
            </a:extLst>
          </p:cNvPr>
          <p:cNvSpPr>
            <a:spLocks noGrp="1"/>
          </p:cNvSpPr>
          <p:nvPr>
            <p:ph type="pic" sz="quarter" idx="12" hasCustomPrompt="1"/>
          </p:nvPr>
        </p:nvSpPr>
        <p:spPr>
          <a:xfrm>
            <a:off x="0" y="0"/>
            <a:ext cx="12192000" cy="6857999"/>
          </a:xfrm>
          <a:solidFill>
            <a:schemeClr val="accent2">
              <a:lumMod val="60000"/>
              <a:lumOff val="40000"/>
            </a:schemeClr>
          </a:solidFill>
        </p:spPr>
        <p:txBody>
          <a:bodyPr rtlCol="0"/>
          <a:lstStyle>
            <a:lvl1pPr algn="ctr">
              <a:buFontTx/>
              <a:buNone/>
              <a:defRPr>
                <a:solidFill>
                  <a:schemeClr val="accent2">
                    <a:lumMod val="60000"/>
                    <a:lumOff val="40000"/>
                  </a:schemeClr>
                </a:solidFill>
                <a:latin typeface="+mn-lt"/>
              </a:defRPr>
            </a:lvl1pPr>
          </a:lstStyle>
          <a:p>
            <a:pPr rtl="0"/>
            <a:r>
              <a:rPr lang="en-GB" noProof="0"/>
              <a:t>picture</a:t>
            </a:r>
          </a:p>
        </p:txBody>
      </p:sp>
      <p:sp>
        <p:nvSpPr>
          <p:cNvPr id="16" name="Text Placeholder 15">
            <a:extLst>
              <a:ext uri="{FF2B5EF4-FFF2-40B4-BE49-F238E27FC236}">
                <a16:creationId xmlns:a16="http://schemas.microsoft.com/office/drawing/2014/main" id="{80296D4C-4C11-4F2C-B095-9DC1C6CCAD52}"/>
              </a:ext>
            </a:extLst>
          </p:cNvPr>
          <p:cNvSpPr>
            <a:spLocks noGrp="1"/>
          </p:cNvSpPr>
          <p:nvPr>
            <p:ph type="body" sz="quarter" idx="11" hasCustomPrompt="1"/>
          </p:nvPr>
        </p:nvSpPr>
        <p:spPr>
          <a:xfrm>
            <a:off x="4305069" y="3077822"/>
            <a:ext cx="1039006" cy="368878"/>
          </a:xfrm>
        </p:spPr>
        <p:txBody>
          <a:bodyPr rtlCol="0"/>
          <a:lstStyle>
            <a:lvl1pPr algn="r">
              <a:buFontTx/>
              <a:buNone/>
              <a:defRPr sz="2400" i="1">
                <a:solidFill>
                  <a:schemeClr val="accent3">
                    <a:lumMod val="20000"/>
                    <a:lumOff val="80000"/>
                  </a:schemeClr>
                </a:solidFill>
                <a:latin typeface="+mn-lt"/>
              </a:defRPr>
            </a:lvl1pPr>
          </a:lstStyle>
          <a:p>
            <a:pPr lvl="0" rtl="0"/>
            <a:r>
              <a:rPr lang="en-GB" noProof="0"/>
              <a:t>subtitle</a:t>
            </a:r>
          </a:p>
        </p:txBody>
      </p:sp>
      <p:sp>
        <p:nvSpPr>
          <p:cNvPr id="2" name="Title 1">
            <a:extLst>
              <a:ext uri="{FF2B5EF4-FFF2-40B4-BE49-F238E27FC236}">
                <a16:creationId xmlns:a16="http://schemas.microsoft.com/office/drawing/2014/main" id="{3A211C2A-C68C-42C1-908C-D8A132FBB937}"/>
              </a:ext>
            </a:extLst>
          </p:cNvPr>
          <p:cNvSpPr>
            <a:spLocks noGrp="1"/>
          </p:cNvSpPr>
          <p:nvPr>
            <p:ph type="title" hasCustomPrompt="1"/>
          </p:nvPr>
        </p:nvSpPr>
        <p:spPr>
          <a:xfrm>
            <a:off x="5502299" y="2966697"/>
            <a:ext cx="2722422" cy="591127"/>
          </a:xfrm>
        </p:spPr>
        <p:txBody>
          <a:bodyPr vert="horz" lIns="0" tIns="0" rIns="0" bIns="0" rtlCol="0">
            <a:noAutofit/>
          </a:bodyPr>
          <a:lstStyle>
            <a:lvl1pPr>
              <a:defRPr lang="en-US" sz="4000" cap="all" baseline="0">
                <a:solidFill>
                  <a:schemeClr val="accent3">
                    <a:lumMod val="20000"/>
                    <a:lumOff val="80000"/>
                  </a:schemeClr>
                </a:solidFill>
                <a:latin typeface="+mj-lt"/>
                <a:ea typeface="+mn-ea"/>
                <a:cs typeface="+mn-cs"/>
              </a:defRPr>
            </a:lvl1pPr>
          </a:lstStyle>
          <a:p>
            <a:pPr marL="228600" lvl="0" indent="-228600" rtl="0">
              <a:spcBef>
                <a:spcPts val="1000"/>
              </a:spcBef>
              <a:buFontTx/>
            </a:pPr>
            <a:r>
              <a:rPr lang="en-GB" noProof="0"/>
              <a:t>title</a:t>
            </a:r>
          </a:p>
        </p:txBody>
      </p:sp>
    </p:spTree>
    <p:extLst>
      <p:ext uri="{BB962C8B-B14F-4D97-AF65-F5344CB8AC3E}">
        <p14:creationId xmlns:p14="http://schemas.microsoft.com/office/powerpoint/2010/main" val="184937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2 Photo">
    <p:bg>
      <p:bgPr>
        <a:solidFill>
          <a:schemeClr val="tx2"/>
        </a:solidFill>
        <a:effectLst/>
      </p:bgPr>
    </p:bg>
    <p:spTree>
      <p:nvGrpSpPr>
        <p:cNvPr id="1" name=""/>
        <p:cNvGrpSpPr/>
        <p:nvPr/>
      </p:nvGrpSpPr>
      <p:grpSpPr>
        <a:xfrm>
          <a:off x="0" y="0"/>
          <a:ext cx="0" cy="0"/>
          <a:chOff x="0" y="0"/>
          <a:chExt cx="0" cy="0"/>
        </a:xfrm>
      </p:grpSpPr>
      <p:pic>
        <p:nvPicPr>
          <p:cNvPr id="9" name="Picture 8" descr="A picture containing rug&#10;&#10;Description automatically generated">
            <a:extLst>
              <a:ext uri="{FF2B5EF4-FFF2-40B4-BE49-F238E27FC236}">
                <a16:creationId xmlns:a16="http://schemas.microsoft.com/office/drawing/2014/main" id="{17890488-3607-4BE4-9768-F9F1E59A22C8}"/>
              </a:ext>
            </a:extLst>
          </p:cNvPr>
          <p:cNvPicPr>
            <a:picLocks noChangeAspect="1"/>
          </p:cNvPicPr>
          <p:nvPr userDrawn="1"/>
        </p:nvPicPr>
        <p:blipFill rotWithShape="1">
          <a:blip r:embed="rId2">
            <a:duotone>
              <a:schemeClr val="accent6">
                <a:shade val="45000"/>
                <a:satMod val="135000"/>
              </a:schemeClr>
              <a:prstClr val="white"/>
            </a:duotone>
            <a:alphaModFix amt="5000"/>
          </a:blip>
          <a:srcRect l="51432" r="2143" b="11272"/>
          <a:stretch/>
        </p:blipFill>
        <p:spPr>
          <a:xfrm rot="10800000" flipV="1">
            <a:off x="-8" y="-7646"/>
            <a:ext cx="6000738" cy="6858000"/>
          </a:xfrm>
          <a:prstGeom prst="rect">
            <a:avLst/>
          </a:prstGeom>
        </p:spPr>
      </p:pic>
      <p:sp>
        <p:nvSpPr>
          <p:cNvPr id="12" name="Picture Placeholder 20">
            <a:extLst>
              <a:ext uri="{FF2B5EF4-FFF2-40B4-BE49-F238E27FC236}">
                <a16:creationId xmlns:a16="http://schemas.microsoft.com/office/drawing/2014/main" id="{A2A236F3-741B-4D35-B5D8-CE6FB7E01FE7}"/>
              </a:ext>
            </a:extLst>
          </p:cNvPr>
          <p:cNvSpPr>
            <a:spLocks noGrp="1"/>
          </p:cNvSpPr>
          <p:nvPr>
            <p:ph type="pic" sz="quarter" idx="18" hasCustomPrompt="1"/>
          </p:nvPr>
        </p:nvSpPr>
        <p:spPr>
          <a:xfrm>
            <a:off x="6000730" y="0"/>
            <a:ext cx="6191270" cy="6858000"/>
          </a:xfrm>
          <a:solidFill>
            <a:schemeClr val="accent6"/>
          </a:solidFill>
        </p:spPr>
        <p:txBody>
          <a:bodyPr rtlCol="0"/>
          <a:lstStyle>
            <a:lvl1pPr algn="ctr">
              <a:buNone/>
              <a:defRPr>
                <a:solidFill>
                  <a:schemeClr val="accent6"/>
                </a:solidFill>
                <a:latin typeface="+mn-lt"/>
              </a:defRPr>
            </a:lvl1pPr>
          </a:lstStyle>
          <a:p>
            <a:pPr rtl="0"/>
            <a:r>
              <a:rPr lang="en-GB" noProof="0"/>
              <a:t>Picture</a:t>
            </a:r>
          </a:p>
        </p:txBody>
      </p:sp>
      <p:sp>
        <p:nvSpPr>
          <p:cNvPr id="4" name="Rectangle 3">
            <a:extLst>
              <a:ext uri="{FF2B5EF4-FFF2-40B4-BE49-F238E27FC236}">
                <a16:creationId xmlns:a16="http://schemas.microsoft.com/office/drawing/2014/main" id="{31CDD9A1-FE51-41A1-8C8D-FDA7B913253F}"/>
              </a:ext>
            </a:extLst>
          </p:cNvPr>
          <p:cNvSpPr/>
          <p:nvPr userDrawn="1"/>
        </p:nvSpPr>
        <p:spPr>
          <a:xfrm>
            <a:off x="285565" y="285566"/>
            <a:ext cx="5405021" cy="6286867"/>
          </a:xfrm>
          <a:prstGeom prst="rect">
            <a:avLst/>
          </a:prstGeom>
          <a:noFill/>
          <a:ln w="38100">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Graphic 3">
            <a:extLst>
              <a:ext uri="{FF2B5EF4-FFF2-40B4-BE49-F238E27FC236}">
                <a16:creationId xmlns:a16="http://schemas.microsoft.com/office/drawing/2014/main" id="{35FB84FF-8E5E-4861-B3BF-0F0192E59B4F}"/>
              </a:ext>
            </a:extLst>
          </p:cNvPr>
          <p:cNvSpPr/>
          <p:nvPr userDrawn="1"/>
        </p:nvSpPr>
        <p:spPr>
          <a:xfrm rot="1514662">
            <a:off x="2317266" y="5622803"/>
            <a:ext cx="1366188" cy="699316"/>
          </a:xfrm>
          <a:custGeom>
            <a:avLst/>
            <a:gdLst>
              <a:gd name="connsiteX0" fmla="*/ 1366184 w 1366188"/>
              <a:gd name="connsiteY0" fmla="*/ 71418 h 699316"/>
              <a:gd name="connsiteX1" fmla="*/ 1345311 w 1366188"/>
              <a:gd name="connsiteY1" fmla="*/ 92290 h 699316"/>
              <a:gd name="connsiteX2" fmla="*/ 1349937 w 1366188"/>
              <a:gd name="connsiteY2" fmla="*/ 103798 h 699316"/>
              <a:gd name="connsiteX3" fmla="*/ 1347680 w 1366188"/>
              <a:gd name="connsiteY3" fmla="*/ 107634 h 699316"/>
              <a:gd name="connsiteX4" fmla="*/ 1248057 w 1366188"/>
              <a:gd name="connsiteY4" fmla="*/ 172169 h 699316"/>
              <a:gd name="connsiteX5" fmla="*/ 1175172 w 1366188"/>
              <a:gd name="connsiteY5" fmla="*/ 204550 h 699316"/>
              <a:gd name="connsiteX6" fmla="*/ 1091683 w 1366188"/>
              <a:gd name="connsiteY6" fmla="*/ 239525 h 699316"/>
              <a:gd name="connsiteX7" fmla="*/ 1059077 w 1366188"/>
              <a:gd name="connsiteY7" fmla="*/ 252500 h 699316"/>
              <a:gd name="connsiteX8" fmla="*/ 1120904 w 1366188"/>
              <a:gd name="connsiteY8" fmla="*/ 257690 h 699316"/>
              <a:gd name="connsiteX9" fmla="*/ 1180250 w 1366188"/>
              <a:gd name="connsiteY9" fmla="*/ 245956 h 699316"/>
              <a:gd name="connsiteX10" fmla="*/ 1181942 w 1366188"/>
              <a:gd name="connsiteY10" fmla="*/ 250582 h 699316"/>
              <a:gd name="connsiteX11" fmla="*/ 1168967 w 1366188"/>
              <a:gd name="connsiteY11" fmla="*/ 263783 h 699316"/>
              <a:gd name="connsiteX12" fmla="*/ 1222220 w 1366188"/>
              <a:gd name="connsiteY12" fmla="*/ 292666 h 699316"/>
              <a:gd name="connsiteX13" fmla="*/ 1220979 w 1366188"/>
              <a:gd name="connsiteY13" fmla="*/ 297066 h 699316"/>
              <a:gd name="connsiteX14" fmla="*/ 1208117 w 1366188"/>
              <a:gd name="connsiteY14" fmla="*/ 296050 h 699316"/>
              <a:gd name="connsiteX15" fmla="*/ 1142792 w 1366188"/>
              <a:gd name="connsiteY15" fmla="*/ 281834 h 699316"/>
              <a:gd name="connsiteX16" fmla="*/ 1043845 w 1366188"/>
              <a:gd name="connsiteY16" fmla="*/ 281834 h 699316"/>
              <a:gd name="connsiteX17" fmla="*/ 1041702 w 1366188"/>
              <a:gd name="connsiteY17" fmla="*/ 282173 h 699316"/>
              <a:gd name="connsiteX18" fmla="*/ 911051 w 1366188"/>
              <a:gd name="connsiteY18" fmla="*/ 332267 h 699316"/>
              <a:gd name="connsiteX19" fmla="*/ 890856 w 1366188"/>
              <a:gd name="connsiteY19" fmla="*/ 354042 h 699316"/>
              <a:gd name="connsiteX20" fmla="*/ 868630 w 1366188"/>
              <a:gd name="connsiteY20" fmla="*/ 391161 h 699316"/>
              <a:gd name="connsiteX21" fmla="*/ 815489 w 1366188"/>
              <a:gd name="connsiteY21" fmla="*/ 436178 h 699316"/>
              <a:gd name="connsiteX22" fmla="*/ 721056 w 1366188"/>
              <a:gd name="connsiteY22" fmla="*/ 489995 h 699316"/>
              <a:gd name="connsiteX23" fmla="*/ 762011 w 1366188"/>
              <a:gd name="connsiteY23" fmla="*/ 494056 h 699316"/>
              <a:gd name="connsiteX24" fmla="*/ 877881 w 1366188"/>
              <a:gd name="connsiteY24" fmla="*/ 452199 h 699316"/>
              <a:gd name="connsiteX25" fmla="*/ 964981 w 1366188"/>
              <a:gd name="connsiteY25" fmla="*/ 446219 h 699316"/>
              <a:gd name="connsiteX26" fmla="*/ 976264 w 1366188"/>
              <a:gd name="connsiteY26" fmla="*/ 456035 h 699316"/>
              <a:gd name="connsiteX27" fmla="*/ 962725 w 1366188"/>
              <a:gd name="connsiteY27" fmla="*/ 458404 h 699316"/>
              <a:gd name="connsiteX28" fmla="*/ 906313 w 1366188"/>
              <a:gd name="connsiteY28" fmla="*/ 468784 h 699316"/>
              <a:gd name="connsiteX29" fmla="*/ 778257 w 1366188"/>
              <a:gd name="connsiteY29" fmla="*/ 520344 h 699316"/>
              <a:gd name="connsiteX30" fmla="*/ 748698 w 1366188"/>
              <a:gd name="connsiteY30" fmla="*/ 524293 h 699316"/>
              <a:gd name="connsiteX31" fmla="*/ 655731 w 1366188"/>
              <a:gd name="connsiteY31" fmla="*/ 547309 h 699316"/>
              <a:gd name="connsiteX32" fmla="*/ 568518 w 1366188"/>
              <a:gd name="connsiteY32" fmla="*/ 595147 h 699316"/>
              <a:gd name="connsiteX33" fmla="*/ 518311 w 1366188"/>
              <a:gd name="connsiteY33" fmla="*/ 600224 h 699316"/>
              <a:gd name="connsiteX34" fmla="*/ 467089 w 1366188"/>
              <a:gd name="connsiteY34" fmla="*/ 593454 h 699316"/>
              <a:gd name="connsiteX35" fmla="*/ 452534 w 1366188"/>
              <a:gd name="connsiteY35" fmla="*/ 591536 h 699316"/>
              <a:gd name="connsiteX36" fmla="*/ 407179 w 1366188"/>
              <a:gd name="connsiteY36" fmla="*/ 596501 h 699316"/>
              <a:gd name="connsiteX37" fmla="*/ 256785 w 1366188"/>
              <a:gd name="connsiteY37" fmla="*/ 677170 h 699316"/>
              <a:gd name="connsiteX38" fmla="*/ 205111 w 1366188"/>
              <a:gd name="connsiteY38" fmla="*/ 691499 h 699316"/>
              <a:gd name="connsiteX39" fmla="*/ 118688 w 1366188"/>
              <a:gd name="connsiteY39" fmla="*/ 695447 h 699316"/>
              <a:gd name="connsiteX40" fmla="*/ 84615 w 1366188"/>
              <a:gd name="connsiteY40" fmla="*/ 698945 h 699316"/>
              <a:gd name="connsiteX41" fmla="*/ 61712 w 1366188"/>
              <a:gd name="connsiteY41" fmla="*/ 697140 h 699316"/>
              <a:gd name="connsiteX42" fmla="*/ 23803 w 1366188"/>
              <a:gd name="connsiteY42" fmla="*/ 676719 h 699316"/>
              <a:gd name="connsiteX43" fmla="*/ 336 w 1366188"/>
              <a:gd name="connsiteY43" fmla="*/ 637005 h 699316"/>
              <a:gd name="connsiteX44" fmla="*/ 13423 w 1366188"/>
              <a:gd name="connsiteY44" fmla="*/ 619630 h 699316"/>
              <a:gd name="connsiteX45" fmla="*/ 155469 w 1366188"/>
              <a:gd name="connsiteY45" fmla="*/ 624932 h 699316"/>
              <a:gd name="connsiteX46" fmla="*/ 304622 w 1366188"/>
              <a:gd name="connsiteY46" fmla="*/ 591085 h 699316"/>
              <a:gd name="connsiteX47" fmla="*/ 384276 w 1366188"/>
              <a:gd name="connsiteY47" fmla="*/ 538848 h 699316"/>
              <a:gd name="connsiteX48" fmla="*/ 404246 w 1366188"/>
              <a:gd name="connsiteY48" fmla="*/ 517185 h 699316"/>
              <a:gd name="connsiteX49" fmla="*/ 421959 w 1366188"/>
              <a:gd name="connsiteY49" fmla="*/ 499585 h 699316"/>
              <a:gd name="connsiteX50" fmla="*/ 465284 w 1366188"/>
              <a:gd name="connsiteY50" fmla="*/ 480066 h 699316"/>
              <a:gd name="connsiteX51" fmla="*/ 483674 w 1366188"/>
              <a:gd name="connsiteY51" fmla="*/ 474087 h 699316"/>
              <a:gd name="connsiteX52" fmla="*/ 536250 w 1366188"/>
              <a:gd name="connsiteY52" fmla="*/ 424218 h 699316"/>
              <a:gd name="connsiteX53" fmla="*/ 552497 w 1366188"/>
              <a:gd name="connsiteY53" fmla="*/ 396689 h 699316"/>
              <a:gd name="connsiteX54" fmla="*/ 566261 w 1366188"/>
              <a:gd name="connsiteY54" fmla="*/ 375478 h 699316"/>
              <a:gd name="connsiteX55" fmla="*/ 573707 w 1366188"/>
              <a:gd name="connsiteY55" fmla="*/ 384956 h 699316"/>
              <a:gd name="connsiteX56" fmla="*/ 561522 w 1366188"/>
              <a:gd name="connsiteY56" fmla="*/ 402782 h 699316"/>
              <a:gd name="connsiteX57" fmla="*/ 560507 w 1366188"/>
              <a:gd name="connsiteY57" fmla="*/ 434260 h 699316"/>
              <a:gd name="connsiteX58" fmla="*/ 576979 w 1366188"/>
              <a:gd name="connsiteY58" fmla="*/ 421398 h 699316"/>
              <a:gd name="connsiteX59" fmla="*/ 595257 w 1366188"/>
              <a:gd name="connsiteY59" fmla="*/ 411582 h 699316"/>
              <a:gd name="connsiteX60" fmla="*/ 588713 w 1366188"/>
              <a:gd name="connsiteY60" fmla="*/ 428619 h 699316"/>
              <a:gd name="connsiteX61" fmla="*/ 479612 w 1366188"/>
              <a:gd name="connsiteY61" fmla="*/ 516396 h 699316"/>
              <a:gd name="connsiteX62" fmla="*/ 477130 w 1366188"/>
              <a:gd name="connsiteY62" fmla="*/ 521811 h 699316"/>
              <a:gd name="connsiteX63" fmla="*/ 635084 w 1366188"/>
              <a:gd name="connsiteY63" fmla="*/ 496651 h 699316"/>
              <a:gd name="connsiteX64" fmla="*/ 661597 w 1366188"/>
              <a:gd name="connsiteY64" fmla="*/ 468784 h 699316"/>
              <a:gd name="connsiteX65" fmla="*/ 671187 w 1366188"/>
              <a:gd name="connsiteY65" fmla="*/ 463932 h 699316"/>
              <a:gd name="connsiteX66" fmla="*/ 799243 w 1366188"/>
              <a:gd name="connsiteY66" fmla="*/ 396351 h 699316"/>
              <a:gd name="connsiteX67" fmla="*/ 846967 w 1366188"/>
              <a:gd name="connsiteY67" fmla="*/ 348965 h 699316"/>
              <a:gd name="connsiteX68" fmla="*/ 857009 w 1366188"/>
              <a:gd name="connsiteY68" fmla="*/ 332380 h 699316"/>
              <a:gd name="connsiteX69" fmla="*/ 952796 w 1366188"/>
              <a:gd name="connsiteY69" fmla="*/ 257577 h 699316"/>
              <a:gd name="connsiteX70" fmla="*/ 1059415 w 1366188"/>
              <a:gd name="connsiteY70" fmla="*/ 224069 h 699316"/>
              <a:gd name="connsiteX71" fmla="*/ 1113796 w 1366188"/>
              <a:gd name="connsiteY71" fmla="*/ 194509 h 699316"/>
              <a:gd name="connsiteX72" fmla="*/ 1183860 w 1366188"/>
              <a:gd name="connsiteY72" fmla="*/ 123881 h 699316"/>
              <a:gd name="connsiteX73" fmla="*/ 1195594 w 1366188"/>
              <a:gd name="connsiteY73" fmla="*/ 108537 h 699316"/>
              <a:gd name="connsiteX74" fmla="*/ 1222333 w 1366188"/>
              <a:gd name="connsiteY74" fmla="*/ 33396 h 699316"/>
              <a:gd name="connsiteX75" fmla="*/ 1220528 w 1366188"/>
              <a:gd name="connsiteY75" fmla="*/ 16924 h 699316"/>
              <a:gd name="connsiteX76" fmla="*/ 1221656 w 1366188"/>
              <a:gd name="connsiteY76" fmla="*/ 0 h 699316"/>
              <a:gd name="connsiteX77" fmla="*/ 1238692 w 1366188"/>
              <a:gd name="connsiteY77" fmla="*/ 26401 h 699316"/>
              <a:gd name="connsiteX78" fmla="*/ 1278294 w 1366188"/>
              <a:gd name="connsiteY78" fmla="*/ 8462 h 699316"/>
              <a:gd name="connsiteX79" fmla="*/ 1274570 w 1366188"/>
              <a:gd name="connsiteY79" fmla="*/ 13765 h 699316"/>
              <a:gd name="connsiteX80" fmla="*/ 1224364 w 1366188"/>
              <a:gd name="connsiteY80" fmla="*/ 86875 h 699316"/>
              <a:gd name="connsiteX81" fmla="*/ 1214210 w 1366188"/>
              <a:gd name="connsiteY81" fmla="*/ 108198 h 699316"/>
              <a:gd name="connsiteX82" fmla="*/ 1176188 w 1366188"/>
              <a:gd name="connsiteY82" fmla="*/ 168785 h 699316"/>
              <a:gd name="connsiteX83" fmla="*/ 1201348 w 1366188"/>
              <a:gd name="connsiteY83" fmla="*/ 170139 h 699316"/>
              <a:gd name="connsiteX84" fmla="*/ 1271637 w 1366188"/>
              <a:gd name="connsiteY84" fmla="*/ 142271 h 699316"/>
              <a:gd name="connsiteX85" fmla="*/ 1289125 w 1366188"/>
              <a:gd name="connsiteY85" fmla="*/ 126927 h 699316"/>
              <a:gd name="connsiteX86" fmla="*/ 1331772 w 1366188"/>
              <a:gd name="connsiteY86" fmla="*/ 84054 h 699316"/>
              <a:gd name="connsiteX87" fmla="*/ 1366184 w 1366188"/>
              <a:gd name="connsiteY87" fmla="*/ 71418 h 69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366188" h="699316">
                <a:moveTo>
                  <a:pt x="1366184" y="71418"/>
                </a:moveTo>
                <a:cubicBezTo>
                  <a:pt x="1366522" y="85408"/>
                  <a:pt x="1349598" y="81008"/>
                  <a:pt x="1345311" y="92290"/>
                </a:cubicBezTo>
                <a:cubicBezTo>
                  <a:pt x="1346439" y="95223"/>
                  <a:pt x="1348245" y="99624"/>
                  <a:pt x="1349937" y="103798"/>
                </a:cubicBezTo>
                <a:cubicBezTo>
                  <a:pt x="1349034" y="105378"/>
                  <a:pt x="1348696" y="106957"/>
                  <a:pt x="1347680" y="107634"/>
                </a:cubicBezTo>
                <a:cubicBezTo>
                  <a:pt x="1314623" y="129409"/>
                  <a:pt x="1282242" y="152425"/>
                  <a:pt x="1248057" y="172169"/>
                </a:cubicBezTo>
                <a:cubicBezTo>
                  <a:pt x="1225154" y="185370"/>
                  <a:pt x="1199655" y="194170"/>
                  <a:pt x="1175172" y="204550"/>
                </a:cubicBezTo>
                <a:cubicBezTo>
                  <a:pt x="1147418" y="216397"/>
                  <a:pt x="1119550" y="227905"/>
                  <a:pt x="1091683" y="239525"/>
                </a:cubicBezTo>
                <a:cubicBezTo>
                  <a:pt x="1081190" y="243926"/>
                  <a:pt x="1070585" y="247874"/>
                  <a:pt x="1059077" y="252500"/>
                </a:cubicBezTo>
                <a:cubicBezTo>
                  <a:pt x="1080513" y="254080"/>
                  <a:pt x="1101160" y="253403"/>
                  <a:pt x="1120904" y="257690"/>
                </a:cubicBezTo>
                <a:cubicBezTo>
                  <a:pt x="1142679" y="262429"/>
                  <a:pt x="1159941" y="245731"/>
                  <a:pt x="1180250" y="245956"/>
                </a:cubicBezTo>
                <a:cubicBezTo>
                  <a:pt x="1180814" y="247536"/>
                  <a:pt x="1181378" y="249003"/>
                  <a:pt x="1181942" y="250582"/>
                </a:cubicBezTo>
                <a:cubicBezTo>
                  <a:pt x="1177880" y="254757"/>
                  <a:pt x="1173819" y="258818"/>
                  <a:pt x="1168967" y="263783"/>
                </a:cubicBezTo>
                <a:cubicBezTo>
                  <a:pt x="1186906" y="273598"/>
                  <a:pt x="1204507" y="283076"/>
                  <a:pt x="1222220" y="292666"/>
                </a:cubicBezTo>
                <a:cubicBezTo>
                  <a:pt x="1221769" y="294132"/>
                  <a:pt x="1221430" y="295599"/>
                  <a:pt x="1220979" y="297066"/>
                </a:cubicBezTo>
                <a:cubicBezTo>
                  <a:pt x="1216692" y="296727"/>
                  <a:pt x="1212292" y="296953"/>
                  <a:pt x="1208117" y="296050"/>
                </a:cubicBezTo>
                <a:cubicBezTo>
                  <a:pt x="1186342" y="291312"/>
                  <a:pt x="1164793" y="283414"/>
                  <a:pt x="1142792" y="281834"/>
                </a:cubicBezTo>
                <a:cubicBezTo>
                  <a:pt x="1109960" y="279578"/>
                  <a:pt x="1076903" y="281609"/>
                  <a:pt x="1043845" y="281834"/>
                </a:cubicBezTo>
                <a:cubicBezTo>
                  <a:pt x="1043168" y="281834"/>
                  <a:pt x="1042379" y="282173"/>
                  <a:pt x="1041702" y="282173"/>
                </a:cubicBezTo>
                <a:cubicBezTo>
                  <a:pt x="990028" y="277434"/>
                  <a:pt x="952119" y="309589"/>
                  <a:pt x="911051" y="332267"/>
                </a:cubicBezTo>
                <a:cubicBezTo>
                  <a:pt x="902815" y="336780"/>
                  <a:pt x="896497" y="345918"/>
                  <a:pt x="890856" y="354042"/>
                </a:cubicBezTo>
                <a:cubicBezTo>
                  <a:pt x="882733" y="365888"/>
                  <a:pt x="876076" y="378750"/>
                  <a:pt x="868630" y="391161"/>
                </a:cubicBezTo>
                <a:cubicBezTo>
                  <a:pt x="855880" y="412033"/>
                  <a:pt x="838618" y="425798"/>
                  <a:pt x="815489" y="436178"/>
                </a:cubicBezTo>
                <a:cubicBezTo>
                  <a:pt x="783786" y="450281"/>
                  <a:pt x="754790" y="470363"/>
                  <a:pt x="721056" y="489995"/>
                </a:cubicBezTo>
                <a:cubicBezTo>
                  <a:pt x="737415" y="496877"/>
                  <a:pt x="749939" y="498344"/>
                  <a:pt x="762011" y="494056"/>
                </a:cubicBezTo>
                <a:cubicBezTo>
                  <a:pt x="800822" y="480518"/>
                  <a:pt x="839295" y="466302"/>
                  <a:pt x="877881" y="452199"/>
                </a:cubicBezTo>
                <a:cubicBezTo>
                  <a:pt x="906426" y="441706"/>
                  <a:pt x="935421" y="438547"/>
                  <a:pt x="964981" y="446219"/>
                </a:cubicBezTo>
                <a:cubicBezTo>
                  <a:pt x="969156" y="447347"/>
                  <a:pt x="972879" y="450168"/>
                  <a:pt x="976264" y="456035"/>
                </a:cubicBezTo>
                <a:cubicBezTo>
                  <a:pt x="971751" y="456937"/>
                  <a:pt x="966899" y="459307"/>
                  <a:pt x="962725" y="458404"/>
                </a:cubicBezTo>
                <a:cubicBezTo>
                  <a:pt x="942304" y="454004"/>
                  <a:pt x="924365" y="461563"/>
                  <a:pt x="906313" y="468784"/>
                </a:cubicBezTo>
                <a:cubicBezTo>
                  <a:pt x="863552" y="485933"/>
                  <a:pt x="821131" y="503759"/>
                  <a:pt x="778257" y="520344"/>
                </a:cubicBezTo>
                <a:cubicBezTo>
                  <a:pt x="769231" y="523842"/>
                  <a:pt x="758513" y="525083"/>
                  <a:pt x="748698" y="524293"/>
                </a:cubicBezTo>
                <a:cubicBezTo>
                  <a:pt x="714963" y="521811"/>
                  <a:pt x="684726" y="531514"/>
                  <a:pt x="655731" y="547309"/>
                </a:cubicBezTo>
                <a:cubicBezTo>
                  <a:pt x="626622" y="563218"/>
                  <a:pt x="597288" y="578674"/>
                  <a:pt x="568518" y="595147"/>
                </a:cubicBezTo>
                <a:cubicBezTo>
                  <a:pt x="552158" y="604624"/>
                  <a:pt x="535799" y="603496"/>
                  <a:pt x="518311" y="600224"/>
                </a:cubicBezTo>
                <a:cubicBezTo>
                  <a:pt x="501387" y="597065"/>
                  <a:pt x="484238" y="595598"/>
                  <a:pt x="467089" y="593454"/>
                </a:cubicBezTo>
                <a:cubicBezTo>
                  <a:pt x="462237" y="592890"/>
                  <a:pt x="456709" y="593567"/>
                  <a:pt x="452534" y="591536"/>
                </a:cubicBezTo>
                <a:cubicBezTo>
                  <a:pt x="436175" y="583977"/>
                  <a:pt x="421621" y="588716"/>
                  <a:pt x="407179" y="596501"/>
                </a:cubicBezTo>
                <a:cubicBezTo>
                  <a:pt x="357085" y="623466"/>
                  <a:pt x="307443" y="651446"/>
                  <a:pt x="256785" y="677170"/>
                </a:cubicBezTo>
                <a:cubicBezTo>
                  <a:pt x="241102" y="685068"/>
                  <a:pt x="222712" y="689581"/>
                  <a:pt x="205111" y="691499"/>
                </a:cubicBezTo>
                <a:cubicBezTo>
                  <a:pt x="176454" y="694545"/>
                  <a:pt x="147458" y="693981"/>
                  <a:pt x="118688" y="695447"/>
                </a:cubicBezTo>
                <a:cubicBezTo>
                  <a:pt x="107293" y="696011"/>
                  <a:pt x="96010" y="698381"/>
                  <a:pt x="84615" y="698945"/>
                </a:cubicBezTo>
                <a:cubicBezTo>
                  <a:pt x="76943" y="699396"/>
                  <a:pt x="68481" y="699960"/>
                  <a:pt x="61712" y="697140"/>
                </a:cubicBezTo>
                <a:cubicBezTo>
                  <a:pt x="48511" y="691611"/>
                  <a:pt x="35762" y="684503"/>
                  <a:pt x="23803" y="676719"/>
                </a:cubicBezTo>
                <a:cubicBezTo>
                  <a:pt x="9700" y="667580"/>
                  <a:pt x="2366" y="653590"/>
                  <a:pt x="336" y="637005"/>
                </a:cubicBezTo>
                <a:cubicBezTo>
                  <a:pt x="-1131" y="625045"/>
                  <a:pt x="2028" y="621209"/>
                  <a:pt x="13423" y="619630"/>
                </a:cubicBezTo>
                <a:cubicBezTo>
                  <a:pt x="61035" y="612747"/>
                  <a:pt x="109098" y="615117"/>
                  <a:pt x="155469" y="624932"/>
                </a:cubicBezTo>
                <a:cubicBezTo>
                  <a:pt x="211881" y="636892"/>
                  <a:pt x="259154" y="620871"/>
                  <a:pt x="304622" y="591085"/>
                </a:cubicBezTo>
                <a:cubicBezTo>
                  <a:pt x="331136" y="573710"/>
                  <a:pt x="357311" y="555546"/>
                  <a:pt x="384276" y="538848"/>
                </a:cubicBezTo>
                <a:cubicBezTo>
                  <a:pt x="393415" y="533206"/>
                  <a:pt x="400635" y="526775"/>
                  <a:pt x="404246" y="517185"/>
                </a:cubicBezTo>
                <a:cubicBezTo>
                  <a:pt x="407630" y="508159"/>
                  <a:pt x="413497" y="503195"/>
                  <a:pt x="421959" y="499585"/>
                </a:cubicBezTo>
                <a:cubicBezTo>
                  <a:pt x="436513" y="493267"/>
                  <a:pt x="450729" y="486384"/>
                  <a:pt x="465284" y="480066"/>
                </a:cubicBezTo>
                <a:cubicBezTo>
                  <a:pt x="471150" y="477471"/>
                  <a:pt x="477356" y="475215"/>
                  <a:pt x="483674" y="474087"/>
                </a:cubicBezTo>
                <a:cubicBezTo>
                  <a:pt x="508495" y="469461"/>
                  <a:pt x="528578" y="449378"/>
                  <a:pt x="536250" y="424218"/>
                </a:cubicBezTo>
                <a:cubicBezTo>
                  <a:pt x="539296" y="414290"/>
                  <a:pt x="546855" y="405715"/>
                  <a:pt x="552497" y="396689"/>
                </a:cubicBezTo>
                <a:cubicBezTo>
                  <a:pt x="557009" y="389356"/>
                  <a:pt x="561861" y="382248"/>
                  <a:pt x="566261" y="375478"/>
                </a:cubicBezTo>
                <a:cubicBezTo>
                  <a:pt x="573933" y="375591"/>
                  <a:pt x="576979" y="378750"/>
                  <a:pt x="573707" y="384956"/>
                </a:cubicBezTo>
                <a:cubicBezTo>
                  <a:pt x="570323" y="391274"/>
                  <a:pt x="565471" y="396802"/>
                  <a:pt x="561522" y="402782"/>
                </a:cubicBezTo>
                <a:cubicBezTo>
                  <a:pt x="555091" y="412485"/>
                  <a:pt x="553061" y="422526"/>
                  <a:pt x="560507" y="434260"/>
                </a:cubicBezTo>
                <a:cubicBezTo>
                  <a:pt x="566035" y="429860"/>
                  <a:pt x="571225" y="425121"/>
                  <a:pt x="576979" y="421398"/>
                </a:cubicBezTo>
                <a:cubicBezTo>
                  <a:pt x="582621" y="417675"/>
                  <a:pt x="588939" y="414967"/>
                  <a:pt x="595257" y="411582"/>
                </a:cubicBezTo>
                <a:cubicBezTo>
                  <a:pt x="600785" y="422413"/>
                  <a:pt x="593564" y="424670"/>
                  <a:pt x="588713" y="428619"/>
                </a:cubicBezTo>
                <a:cubicBezTo>
                  <a:pt x="552722" y="458404"/>
                  <a:pt x="512105" y="482436"/>
                  <a:pt x="479612" y="516396"/>
                </a:cubicBezTo>
                <a:cubicBezTo>
                  <a:pt x="478258" y="517750"/>
                  <a:pt x="477920" y="520119"/>
                  <a:pt x="477130" y="521811"/>
                </a:cubicBezTo>
                <a:cubicBezTo>
                  <a:pt x="535009" y="551145"/>
                  <a:pt x="585892" y="534673"/>
                  <a:pt x="635084" y="496651"/>
                </a:cubicBezTo>
                <a:cubicBezTo>
                  <a:pt x="634407" y="481307"/>
                  <a:pt x="644674" y="472281"/>
                  <a:pt x="661597" y="468784"/>
                </a:cubicBezTo>
                <a:cubicBezTo>
                  <a:pt x="664982" y="468107"/>
                  <a:pt x="668367" y="466076"/>
                  <a:pt x="671187" y="463932"/>
                </a:cubicBezTo>
                <a:cubicBezTo>
                  <a:pt x="710789" y="435501"/>
                  <a:pt x="756031" y="417900"/>
                  <a:pt x="799243" y="396351"/>
                </a:cubicBezTo>
                <a:cubicBezTo>
                  <a:pt x="820002" y="385971"/>
                  <a:pt x="839295" y="373335"/>
                  <a:pt x="846967" y="348965"/>
                </a:cubicBezTo>
                <a:cubicBezTo>
                  <a:pt x="848885" y="342985"/>
                  <a:pt x="852834" y="337344"/>
                  <a:pt x="857009" y="332380"/>
                </a:cubicBezTo>
                <a:cubicBezTo>
                  <a:pt x="883748" y="300902"/>
                  <a:pt x="914098" y="275291"/>
                  <a:pt x="952796" y="257577"/>
                </a:cubicBezTo>
                <a:cubicBezTo>
                  <a:pt x="987433" y="241782"/>
                  <a:pt x="1023198" y="232982"/>
                  <a:pt x="1059415" y="224069"/>
                </a:cubicBezTo>
                <a:cubicBezTo>
                  <a:pt x="1079949" y="219104"/>
                  <a:pt x="1098565" y="210304"/>
                  <a:pt x="1113796" y="194509"/>
                </a:cubicBezTo>
                <a:cubicBezTo>
                  <a:pt x="1136812" y="170590"/>
                  <a:pt x="1160618" y="147574"/>
                  <a:pt x="1183860" y="123881"/>
                </a:cubicBezTo>
                <a:cubicBezTo>
                  <a:pt x="1188373" y="119255"/>
                  <a:pt x="1193337" y="114291"/>
                  <a:pt x="1195594" y="108537"/>
                </a:cubicBezTo>
                <a:cubicBezTo>
                  <a:pt x="1205071" y="83715"/>
                  <a:pt x="1214097" y="58668"/>
                  <a:pt x="1222333" y="33396"/>
                </a:cubicBezTo>
                <a:cubicBezTo>
                  <a:pt x="1223912" y="28657"/>
                  <a:pt x="1220866" y="22452"/>
                  <a:pt x="1220528" y="16924"/>
                </a:cubicBezTo>
                <a:cubicBezTo>
                  <a:pt x="1220302" y="13200"/>
                  <a:pt x="1220979" y="9364"/>
                  <a:pt x="1221656" y="0"/>
                </a:cubicBezTo>
                <a:cubicBezTo>
                  <a:pt x="1228877" y="11057"/>
                  <a:pt x="1233164" y="17826"/>
                  <a:pt x="1238692" y="26401"/>
                </a:cubicBezTo>
                <a:cubicBezTo>
                  <a:pt x="1248283" y="13088"/>
                  <a:pt x="1259226" y="3046"/>
                  <a:pt x="1278294" y="8462"/>
                </a:cubicBezTo>
                <a:cubicBezTo>
                  <a:pt x="1277165" y="10154"/>
                  <a:pt x="1276376" y="12749"/>
                  <a:pt x="1274570" y="13765"/>
                </a:cubicBezTo>
                <a:cubicBezTo>
                  <a:pt x="1247493" y="31027"/>
                  <a:pt x="1233841" y="57427"/>
                  <a:pt x="1224364" y="86875"/>
                </a:cubicBezTo>
                <a:cubicBezTo>
                  <a:pt x="1221994" y="94321"/>
                  <a:pt x="1218271" y="101542"/>
                  <a:pt x="1214210" y="108198"/>
                </a:cubicBezTo>
                <a:cubicBezTo>
                  <a:pt x="1202025" y="128281"/>
                  <a:pt x="1189275" y="148025"/>
                  <a:pt x="1176188" y="168785"/>
                </a:cubicBezTo>
                <a:cubicBezTo>
                  <a:pt x="1185101" y="175667"/>
                  <a:pt x="1193788" y="172959"/>
                  <a:pt x="1201348" y="170139"/>
                </a:cubicBezTo>
                <a:cubicBezTo>
                  <a:pt x="1225041" y="161451"/>
                  <a:pt x="1248621" y="152425"/>
                  <a:pt x="1271637" y="142271"/>
                </a:cubicBezTo>
                <a:cubicBezTo>
                  <a:pt x="1278407" y="139338"/>
                  <a:pt x="1283596" y="132455"/>
                  <a:pt x="1289125" y="126927"/>
                </a:cubicBezTo>
                <a:cubicBezTo>
                  <a:pt x="1303341" y="112711"/>
                  <a:pt x="1316879" y="97593"/>
                  <a:pt x="1331772" y="84054"/>
                </a:cubicBezTo>
                <a:cubicBezTo>
                  <a:pt x="1343957" y="72884"/>
                  <a:pt x="1353435" y="70289"/>
                  <a:pt x="1366184" y="71418"/>
                </a:cubicBezTo>
                <a:close/>
              </a:path>
            </a:pathLst>
          </a:custGeom>
          <a:solidFill>
            <a:schemeClr val="accent3">
              <a:lumMod val="20000"/>
              <a:lumOff val="80000"/>
            </a:schemeClr>
          </a:solidFill>
          <a:ln w="11257" cap="flat">
            <a:noFill/>
            <a:prstDash val="solid"/>
            <a:miter/>
          </a:ln>
        </p:spPr>
        <p:txBody>
          <a:bodyPr rtlCol="0" anchor="ctr"/>
          <a:lstStyle/>
          <a:p>
            <a:pPr rtl="0"/>
            <a:endParaRPr lang="en-GB" noProof="0"/>
          </a:p>
        </p:txBody>
      </p:sp>
      <p:sp>
        <p:nvSpPr>
          <p:cNvPr id="8" name="Rectangle 7">
            <a:extLst>
              <a:ext uri="{FF2B5EF4-FFF2-40B4-BE49-F238E27FC236}">
                <a16:creationId xmlns:a16="http://schemas.microsoft.com/office/drawing/2014/main" id="{5E6E5DD7-751B-4BC5-B035-37ED6032D058}"/>
              </a:ext>
            </a:extLst>
          </p:cNvPr>
          <p:cNvSpPr/>
          <p:nvPr userDrawn="1"/>
        </p:nvSpPr>
        <p:spPr>
          <a:xfrm>
            <a:off x="647641" y="791905"/>
            <a:ext cx="4664641" cy="3927347"/>
          </a:xfrm>
          <a:prstGeom prst="rect">
            <a:avLst/>
          </a:prstGeom>
          <a:solidFill>
            <a:schemeClr val="bg1"/>
          </a:solidFill>
          <a:ln>
            <a:noFill/>
          </a:ln>
          <a:effectLst>
            <a:outerShdw blurRad="88900" dist="50800" dir="3000000" algn="tl" rotWithShape="0">
              <a:schemeClr val="tx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E34058EA-A15F-40E4-A9F3-8EA250D7FBF3}"/>
              </a:ext>
            </a:extLst>
          </p:cNvPr>
          <p:cNvSpPr/>
          <p:nvPr userDrawn="1"/>
        </p:nvSpPr>
        <p:spPr>
          <a:xfrm>
            <a:off x="1898788" y="521602"/>
            <a:ext cx="2162346" cy="520835"/>
          </a:xfrm>
          <a:prstGeom prst="rect">
            <a:avLst/>
          </a:pr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4" name="Picture Placeholder 4">
            <a:extLst>
              <a:ext uri="{FF2B5EF4-FFF2-40B4-BE49-F238E27FC236}">
                <a16:creationId xmlns:a16="http://schemas.microsoft.com/office/drawing/2014/main" id="{72A691C7-3F2C-4DFD-B0FC-1A205B364192}"/>
              </a:ext>
            </a:extLst>
          </p:cNvPr>
          <p:cNvSpPr>
            <a:spLocks noGrp="1"/>
          </p:cNvSpPr>
          <p:nvPr>
            <p:ph type="pic" sz="quarter" idx="12" hasCustomPrompt="1"/>
          </p:nvPr>
        </p:nvSpPr>
        <p:spPr>
          <a:xfrm>
            <a:off x="984154" y="1120228"/>
            <a:ext cx="3992160" cy="2842172"/>
          </a:xfrm>
          <a:solidFill>
            <a:schemeClr val="accent5">
              <a:lumMod val="90000"/>
            </a:schemeClr>
          </a:solidFill>
        </p:spPr>
        <p:txBody>
          <a:bodyPr rtlCol="0"/>
          <a:lstStyle>
            <a:lvl1pPr algn="ctr">
              <a:buNone/>
              <a:defRPr>
                <a:solidFill>
                  <a:schemeClr val="accent5">
                    <a:lumMod val="90000"/>
                  </a:schemeClr>
                </a:solidFill>
                <a:latin typeface="+mn-lt"/>
              </a:defRPr>
            </a:lvl1pPr>
          </a:lstStyle>
          <a:p>
            <a:pPr rtl="0"/>
            <a:r>
              <a:rPr lang="en-GB" noProof="0"/>
              <a:t>picture</a:t>
            </a:r>
          </a:p>
        </p:txBody>
      </p:sp>
      <p:sp>
        <p:nvSpPr>
          <p:cNvPr id="2" name="Title 1">
            <a:extLst>
              <a:ext uri="{FF2B5EF4-FFF2-40B4-BE49-F238E27FC236}">
                <a16:creationId xmlns:a16="http://schemas.microsoft.com/office/drawing/2014/main" id="{FEF44A2A-7969-48CC-B5CE-702F5C6376BF}"/>
              </a:ext>
            </a:extLst>
          </p:cNvPr>
          <p:cNvSpPr>
            <a:spLocks noGrp="1"/>
          </p:cNvSpPr>
          <p:nvPr>
            <p:ph type="title"/>
          </p:nvPr>
        </p:nvSpPr>
        <p:spPr>
          <a:xfrm>
            <a:off x="666113" y="5012463"/>
            <a:ext cx="4664641" cy="653277"/>
          </a:xfrm>
        </p:spPr>
        <p:txBody>
          <a:bodyPr vert="horz" lIns="0" tIns="0" rIns="0" bIns="0" rtlCol="0">
            <a:noAutofit/>
          </a:bodyPr>
          <a:lstStyle>
            <a:lvl1pPr algn="ctr">
              <a:defRPr lang="en-US" sz="1600">
                <a:solidFill>
                  <a:schemeClr val="accent3">
                    <a:lumMod val="20000"/>
                    <a:lumOff val="80000"/>
                  </a:schemeClr>
                </a:solidFill>
                <a:latin typeface="+mn-lt"/>
                <a:ea typeface="+mn-ea"/>
                <a:cs typeface="+mn-cs"/>
              </a:defRPr>
            </a:lvl1pPr>
          </a:lstStyle>
          <a:p>
            <a:pPr marL="228600" lvl="0" indent="-228600" algn="ctr" rtl="0">
              <a:lnSpc>
                <a:spcPct val="100000"/>
              </a:lnSpc>
              <a:spcBef>
                <a:spcPts val="1000"/>
              </a:spcBef>
              <a:buFontTx/>
            </a:pPr>
            <a:r>
              <a:rPr lang="en-GB" noProof="0"/>
              <a:t>Click to edit Master title style</a:t>
            </a:r>
          </a:p>
        </p:txBody>
      </p:sp>
    </p:spTree>
    <p:extLst>
      <p:ext uri="{BB962C8B-B14F-4D97-AF65-F5344CB8AC3E}">
        <p14:creationId xmlns:p14="http://schemas.microsoft.com/office/powerpoint/2010/main" val="2063334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 Photo">
    <p:bg>
      <p:bgPr>
        <a:solidFill>
          <a:schemeClr val="tx2">
            <a:lumMod val="60000"/>
            <a:lumOff val="40000"/>
          </a:schemeClr>
        </a:solidFill>
        <a:effectLst/>
      </p:bgPr>
    </p:bg>
    <p:spTree>
      <p:nvGrpSpPr>
        <p:cNvPr id="1" name=""/>
        <p:cNvGrpSpPr/>
        <p:nvPr/>
      </p:nvGrpSpPr>
      <p:grpSpPr>
        <a:xfrm>
          <a:off x="0" y="0"/>
          <a:ext cx="0" cy="0"/>
          <a:chOff x="0" y="0"/>
          <a:chExt cx="0" cy="0"/>
        </a:xfrm>
      </p:grpSpPr>
      <p:pic>
        <p:nvPicPr>
          <p:cNvPr id="2" name="Picture Placeholder 25" descr="A close up of a coral&#10;&#10;Description automatically generated">
            <a:extLst>
              <a:ext uri="{FF2B5EF4-FFF2-40B4-BE49-F238E27FC236}">
                <a16:creationId xmlns:a16="http://schemas.microsoft.com/office/drawing/2014/main" id="{494EA73B-5244-4C80-99EB-DDE5EDF9EDE5}"/>
              </a:ext>
            </a:extLst>
          </p:cNvPr>
          <p:cNvPicPr>
            <a:picLocks noChangeAspect="1"/>
          </p:cNvPicPr>
          <p:nvPr userDrawn="1"/>
        </p:nvPicPr>
        <p:blipFill rotWithShape="1">
          <a:blip r:embed="rId2">
            <a:duotone>
              <a:schemeClr val="accent1">
                <a:shade val="45000"/>
                <a:satMod val="135000"/>
              </a:schemeClr>
              <a:prstClr val="white"/>
            </a:duotone>
            <a:alphaModFix amt="8000"/>
          </a:blip>
          <a:srcRect t="42935" b="815"/>
          <a:stretch/>
        </p:blipFill>
        <p:spPr>
          <a:xfrm>
            <a:off x="0" y="0"/>
            <a:ext cx="12192000" cy="6858000"/>
          </a:xfrm>
          <a:prstGeom prst="rect">
            <a:avLst/>
          </a:prstGeom>
        </p:spPr>
      </p:pic>
      <p:sp>
        <p:nvSpPr>
          <p:cNvPr id="22" name="Rectangle 21">
            <a:extLst>
              <a:ext uri="{FF2B5EF4-FFF2-40B4-BE49-F238E27FC236}">
                <a16:creationId xmlns:a16="http://schemas.microsoft.com/office/drawing/2014/main" id="{AA9CE015-6EB3-4DD0-8826-DCA2711CBE4F}"/>
              </a:ext>
            </a:extLst>
          </p:cNvPr>
          <p:cNvSpPr/>
          <p:nvPr/>
        </p:nvSpPr>
        <p:spPr>
          <a:xfrm>
            <a:off x="848391" y="764153"/>
            <a:ext cx="4664641" cy="5590223"/>
          </a:xfrm>
          <a:prstGeom prst="rect">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5" name="Rectangle 24">
            <a:extLst>
              <a:ext uri="{FF2B5EF4-FFF2-40B4-BE49-F238E27FC236}">
                <a16:creationId xmlns:a16="http://schemas.microsoft.com/office/drawing/2014/main" id="{F82B1BBD-5D08-4833-9588-FBABF1274F43}"/>
              </a:ext>
            </a:extLst>
          </p:cNvPr>
          <p:cNvSpPr/>
          <p:nvPr userDrawn="1"/>
        </p:nvSpPr>
        <p:spPr>
          <a:xfrm>
            <a:off x="2099538" y="484640"/>
            <a:ext cx="2162346" cy="530045"/>
          </a:xfrm>
          <a:prstGeom prst="rect">
            <a:avLst/>
          </a:pr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6" name="Graphic 3">
            <a:extLst>
              <a:ext uri="{FF2B5EF4-FFF2-40B4-BE49-F238E27FC236}">
                <a16:creationId xmlns:a16="http://schemas.microsoft.com/office/drawing/2014/main" id="{8D4CA70A-5D6E-4779-8014-6C12C593AFCF}"/>
              </a:ext>
            </a:extLst>
          </p:cNvPr>
          <p:cNvSpPr/>
          <p:nvPr userDrawn="1"/>
        </p:nvSpPr>
        <p:spPr>
          <a:xfrm rot="1514662">
            <a:off x="8184917" y="3851221"/>
            <a:ext cx="1366188" cy="699316"/>
          </a:xfrm>
          <a:custGeom>
            <a:avLst/>
            <a:gdLst>
              <a:gd name="connsiteX0" fmla="*/ 1366184 w 1366188"/>
              <a:gd name="connsiteY0" fmla="*/ 71418 h 699316"/>
              <a:gd name="connsiteX1" fmla="*/ 1345311 w 1366188"/>
              <a:gd name="connsiteY1" fmla="*/ 92290 h 699316"/>
              <a:gd name="connsiteX2" fmla="*/ 1349937 w 1366188"/>
              <a:gd name="connsiteY2" fmla="*/ 103798 h 699316"/>
              <a:gd name="connsiteX3" fmla="*/ 1347680 w 1366188"/>
              <a:gd name="connsiteY3" fmla="*/ 107634 h 699316"/>
              <a:gd name="connsiteX4" fmla="*/ 1248057 w 1366188"/>
              <a:gd name="connsiteY4" fmla="*/ 172169 h 699316"/>
              <a:gd name="connsiteX5" fmla="*/ 1175172 w 1366188"/>
              <a:gd name="connsiteY5" fmla="*/ 204550 h 699316"/>
              <a:gd name="connsiteX6" fmla="*/ 1091683 w 1366188"/>
              <a:gd name="connsiteY6" fmla="*/ 239525 h 699316"/>
              <a:gd name="connsiteX7" fmla="*/ 1059077 w 1366188"/>
              <a:gd name="connsiteY7" fmla="*/ 252500 h 699316"/>
              <a:gd name="connsiteX8" fmla="*/ 1120904 w 1366188"/>
              <a:gd name="connsiteY8" fmla="*/ 257690 h 699316"/>
              <a:gd name="connsiteX9" fmla="*/ 1180250 w 1366188"/>
              <a:gd name="connsiteY9" fmla="*/ 245956 h 699316"/>
              <a:gd name="connsiteX10" fmla="*/ 1181942 w 1366188"/>
              <a:gd name="connsiteY10" fmla="*/ 250582 h 699316"/>
              <a:gd name="connsiteX11" fmla="*/ 1168967 w 1366188"/>
              <a:gd name="connsiteY11" fmla="*/ 263783 h 699316"/>
              <a:gd name="connsiteX12" fmla="*/ 1222220 w 1366188"/>
              <a:gd name="connsiteY12" fmla="*/ 292666 h 699316"/>
              <a:gd name="connsiteX13" fmla="*/ 1220979 w 1366188"/>
              <a:gd name="connsiteY13" fmla="*/ 297066 h 699316"/>
              <a:gd name="connsiteX14" fmla="*/ 1208117 w 1366188"/>
              <a:gd name="connsiteY14" fmla="*/ 296050 h 699316"/>
              <a:gd name="connsiteX15" fmla="*/ 1142792 w 1366188"/>
              <a:gd name="connsiteY15" fmla="*/ 281834 h 699316"/>
              <a:gd name="connsiteX16" fmla="*/ 1043845 w 1366188"/>
              <a:gd name="connsiteY16" fmla="*/ 281834 h 699316"/>
              <a:gd name="connsiteX17" fmla="*/ 1041702 w 1366188"/>
              <a:gd name="connsiteY17" fmla="*/ 282173 h 699316"/>
              <a:gd name="connsiteX18" fmla="*/ 911051 w 1366188"/>
              <a:gd name="connsiteY18" fmla="*/ 332267 h 699316"/>
              <a:gd name="connsiteX19" fmla="*/ 890856 w 1366188"/>
              <a:gd name="connsiteY19" fmla="*/ 354042 h 699316"/>
              <a:gd name="connsiteX20" fmla="*/ 868630 w 1366188"/>
              <a:gd name="connsiteY20" fmla="*/ 391161 h 699316"/>
              <a:gd name="connsiteX21" fmla="*/ 815489 w 1366188"/>
              <a:gd name="connsiteY21" fmla="*/ 436178 h 699316"/>
              <a:gd name="connsiteX22" fmla="*/ 721056 w 1366188"/>
              <a:gd name="connsiteY22" fmla="*/ 489995 h 699316"/>
              <a:gd name="connsiteX23" fmla="*/ 762011 w 1366188"/>
              <a:gd name="connsiteY23" fmla="*/ 494056 h 699316"/>
              <a:gd name="connsiteX24" fmla="*/ 877881 w 1366188"/>
              <a:gd name="connsiteY24" fmla="*/ 452199 h 699316"/>
              <a:gd name="connsiteX25" fmla="*/ 964981 w 1366188"/>
              <a:gd name="connsiteY25" fmla="*/ 446219 h 699316"/>
              <a:gd name="connsiteX26" fmla="*/ 976264 w 1366188"/>
              <a:gd name="connsiteY26" fmla="*/ 456035 h 699316"/>
              <a:gd name="connsiteX27" fmla="*/ 962725 w 1366188"/>
              <a:gd name="connsiteY27" fmla="*/ 458404 h 699316"/>
              <a:gd name="connsiteX28" fmla="*/ 906313 w 1366188"/>
              <a:gd name="connsiteY28" fmla="*/ 468784 h 699316"/>
              <a:gd name="connsiteX29" fmla="*/ 778257 w 1366188"/>
              <a:gd name="connsiteY29" fmla="*/ 520344 h 699316"/>
              <a:gd name="connsiteX30" fmla="*/ 748698 w 1366188"/>
              <a:gd name="connsiteY30" fmla="*/ 524293 h 699316"/>
              <a:gd name="connsiteX31" fmla="*/ 655731 w 1366188"/>
              <a:gd name="connsiteY31" fmla="*/ 547309 h 699316"/>
              <a:gd name="connsiteX32" fmla="*/ 568518 w 1366188"/>
              <a:gd name="connsiteY32" fmla="*/ 595147 h 699316"/>
              <a:gd name="connsiteX33" fmla="*/ 518311 w 1366188"/>
              <a:gd name="connsiteY33" fmla="*/ 600224 h 699316"/>
              <a:gd name="connsiteX34" fmla="*/ 467089 w 1366188"/>
              <a:gd name="connsiteY34" fmla="*/ 593454 h 699316"/>
              <a:gd name="connsiteX35" fmla="*/ 452534 w 1366188"/>
              <a:gd name="connsiteY35" fmla="*/ 591536 h 699316"/>
              <a:gd name="connsiteX36" fmla="*/ 407179 w 1366188"/>
              <a:gd name="connsiteY36" fmla="*/ 596501 h 699316"/>
              <a:gd name="connsiteX37" fmla="*/ 256785 w 1366188"/>
              <a:gd name="connsiteY37" fmla="*/ 677170 h 699316"/>
              <a:gd name="connsiteX38" fmla="*/ 205111 w 1366188"/>
              <a:gd name="connsiteY38" fmla="*/ 691499 h 699316"/>
              <a:gd name="connsiteX39" fmla="*/ 118688 w 1366188"/>
              <a:gd name="connsiteY39" fmla="*/ 695447 h 699316"/>
              <a:gd name="connsiteX40" fmla="*/ 84615 w 1366188"/>
              <a:gd name="connsiteY40" fmla="*/ 698945 h 699316"/>
              <a:gd name="connsiteX41" fmla="*/ 61712 w 1366188"/>
              <a:gd name="connsiteY41" fmla="*/ 697140 h 699316"/>
              <a:gd name="connsiteX42" fmla="*/ 23803 w 1366188"/>
              <a:gd name="connsiteY42" fmla="*/ 676719 h 699316"/>
              <a:gd name="connsiteX43" fmla="*/ 336 w 1366188"/>
              <a:gd name="connsiteY43" fmla="*/ 637005 h 699316"/>
              <a:gd name="connsiteX44" fmla="*/ 13423 w 1366188"/>
              <a:gd name="connsiteY44" fmla="*/ 619630 h 699316"/>
              <a:gd name="connsiteX45" fmla="*/ 155469 w 1366188"/>
              <a:gd name="connsiteY45" fmla="*/ 624932 h 699316"/>
              <a:gd name="connsiteX46" fmla="*/ 304622 w 1366188"/>
              <a:gd name="connsiteY46" fmla="*/ 591085 h 699316"/>
              <a:gd name="connsiteX47" fmla="*/ 384276 w 1366188"/>
              <a:gd name="connsiteY47" fmla="*/ 538848 h 699316"/>
              <a:gd name="connsiteX48" fmla="*/ 404246 w 1366188"/>
              <a:gd name="connsiteY48" fmla="*/ 517185 h 699316"/>
              <a:gd name="connsiteX49" fmla="*/ 421959 w 1366188"/>
              <a:gd name="connsiteY49" fmla="*/ 499585 h 699316"/>
              <a:gd name="connsiteX50" fmla="*/ 465284 w 1366188"/>
              <a:gd name="connsiteY50" fmla="*/ 480066 h 699316"/>
              <a:gd name="connsiteX51" fmla="*/ 483674 w 1366188"/>
              <a:gd name="connsiteY51" fmla="*/ 474087 h 699316"/>
              <a:gd name="connsiteX52" fmla="*/ 536250 w 1366188"/>
              <a:gd name="connsiteY52" fmla="*/ 424218 h 699316"/>
              <a:gd name="connsiteX53" fmla="*/ 552497 w 1366188"/>
              <a:gd name="connsiteY53" fmla="*/ 396689 h 699316"/>
              <a:gd name="connsiteX54" fmla="*/ 566261 w 1366188"/>
              <a:gd name="connsiteY54" fmla="*/ 375478 h 699316"/>
              <a:gd name="connsiteX55" fmla="*/ 573707 w 1366188"/>
              <a:gd name="connsiteY55" fmla="*/ 384956 h 699316"/>
              <a:gd name="connsiteX56" fmla="*/ 561522 w 1366188"/>
              <a:gd name="connsiteY56" fmla="*/ 402782 h 699316"/>
              <a:gd name="connsiteX57" fmla="*/ 560507 w 1366188"/>
              <a:gd name="connsiteY57" fmla="*/ 434260 h 699316"/>
              <a:gd name="connsiteX58" fmla="*/ 576979 w 1366188"/>
              <a:gd name="connsiteY58" fmla="*/ 421398 h 699316"/>
              <a:gd name="connsiteX59" fmla="*/ 595257 w 1366188"/>
              <a:gd name="connsiteY59" fmla="*/ 411582 h 699316"/>
              <a:gd name="connsiteX60" fmla="*/ 588713 w 1366188"/>
              <a:gd name="connsiteY60" fmla="*/ 428619 h 699316"/>
              <a:gd name="connsiteX61" fmla="*/ 479612 w 1366188"/>
              <a:gd name="connsiteY61" fmla="*/ 516396 h 699316"/>
              <a:gd name="connsiteX62" fmla="*/ 477130 w 1366188"/>
              <a:gd name="connsiteY62" fmla="*/ 521811 h 699316"/>
              <a:gd name="connsiteX63" fmla="*/ 635084 w 1366188"/>
              <a:gd name="connsiteY63" fmla="*/ 496651 h 699316"/>
              <a:gd name="connsiteX64" fmla="*/ 661597 w 1366188"/>
              <a:gd name="connsiteY64" fmla="*/ 468784 h 699316"/>
              <a:gd name="connsiteX65" fmla="*/ 671187 w 1366188"/>
              <a:gd name="connsiteY65" fmla="*/ 463932 h 699316"/>
              <a:gd name="connsiteX66" fmla="*/ 799243 w 1366188"/>
              <a:gd name="connsiteY66" fmla="*/ 396351 h 699316"/>
              <a:gd name="connsiteX67" fmla="*/ 846967 w 1366188"/>
              <a:gd name="connsiteY67" fmla="*/ 348965 h 699316"/>
              <a:gd name="connsiteX68" fmla="*/ 857009 w 1366188"/>
              <a:gd name="connsiteY68" fmla="*/ 332380 h 699316"/>
              <a:gd name="connsiteX69" fmla="*/ 952796 w 1366188"/>
              <a:gd name="connsiteY69" fmla="*/ 257577 h 699316"/>
              <a:gd name="connsiteX70" fmla="*/ 1059415 w 1366188"/>
              <a:gd name="connsiteY70" fmla="*/ 224069 h 699316"/>
              <a:gd name="connsiteX71" fmla="*/ 1113796 w 1366188"/>
              <a:gd name="connsiteY71" fmla="*/ 194509 h 699316"/>
              <a:gd name="connsiteX72" fmla="*/ 1183860 w 1366188"/>
              <a:gd name="connsiteY72" fmla="*/ 123881 h 699316"/>
              <a:gd name="connsiteX73" fmla="*/ 1195594 w 1366188"/>
              <a:gd name="connsiteY73" fmla="*/ 108537 h 699316"/>
              <a:gd name="connsiteX74" fmla="*/ 1222333 w 1366188"/>
              <a:gd name="connsiteY74" fmla="*/ 33396 h 699316"/>
              <a:gd name="connsiteX75" fmla="*/ 1220528 w 1366188"/>
              <a:gd name="connsiteY75" fmla="*/ 16924 h 699316"/>
              <a:gd name="connsiteX76" fmla="*/ 1221656 w 1366188"/>
              <a:gd name="connsiteY76" fmla="*/ 0 h 699316"/>
              <a:gd name="connsiteX77" fmla="*/ 1238692 w 1366188"/>
              <a:gd name="connsiteY77" fmla="*/ 26401 h 699316"/>
              <a:gd name="connsiteX78" fmla="*/ 1278294 w 1366188"/>
              <a:gd name="connsiteY78" fmla="*/ 8462 h 699316"/>
              <a:gd name="connsiteX79" fmla="*/ 1274570 w 1366188"/>
              <a:gd name="connsiteY79" fmla="*/ 13765 h 699316"/>
              <a:gd name="connsiteX80" fmla="*/ 1224364 w 1366188"/>
              <a:gd name="connsiteY80" fmla="*/ 86875 h 699316"/>
              <a:gd name="connsiteX81" fmla="*/ 1214210 w 1366188"/>
              <a:gd name="connsiteY81" fmla="*/ 108198 h 699316"/>
              <a:gd name="connsiteX82" fmla="*/ 1176188 w 1366188"/>
              <a:gd name="connsiteY82" fmla="*/ 168785 h 699316"/>
              <a:gd name="connsiteX83" fmla="*/ 1201348 w 1366188"/>
              <a:gd name="connsiteY83" fmla="*/ 170139 h 699316"/>
              <a:gd name="connsiteX84" fmla="*/ 1271637 w 1366188"/>
              <a:gd name="connsiteY84" fmla="*/ 142271 h 699316"/>
              <a:gd name="connsiteX85" fmla="*/ 1289125 w 1366188"/>
              <a:gd name="connsiteY85" fmla="*/ 126927 h 699316"/>
              <a:gd name="connsiteX86" fmla="*/ 1331772 w 1366188"/>
              <a:gd name="connsiteY86" fmla="*/ 84054 h 699316"/>
              <a:gd name="connsiteX87" fmla="*/ 1366184 w 1366188"/>
              <a:gd name="connsiteY87" fmla="*/ 71418 h 69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366188" h="699316">
                <a:moveTo>
                  <a:pt x="1366184" y="71418"/>
                </a:moveTo>
                <a:cubicBezTo>
                  <a:pt x="1366522" y="85408"/>
                  <a:pt x="1349598" y="81008"/>
                  <a:pt x="1345311" y="92290"/>
                </a:cubicBezTo>
                <a:cubicBezTo>
                  <a:pt x="1346439" y="95223"/>
                  <a:pt x="1348245" y="99624"/>
                  <a:pt x="1349937" y="103798"/>
                </a:cubicBezTo>
                <a:cubicBezTo>
                  <a:pt x="1349034" y="105378"/>
                  <a:pt x="1348696" y="106957"/>
                  <a:pt x="1347680" y="107634"/>
                </a:cubicBezTo>
                <a:cubicBezTo>
                  <a:pt x="1314623" y="129409"/>
                  <a:pt x="1282242" y="152425"/>
                  <a:pt x="1248057" y="172169"/>
                </a:cubicBezTo>
                <a:cubicBezTo>
                  <a:pt x="1225154" y="185370"/>
                  <a:pt x="1199655" y="194170"/>
                  <a:pt x="1175172" y="204550"/>
                </a:cubicBezTo>
                <a:cubicBezTo>
                  <a:pt x="1147418" y="216397"/>
                  <a:pt x="1119550" y="227905"/>
                  <a:pt x="1091683" y="239525"/>
                </a:cubicBezTo>
                <a:cubicBezTo>
                  <a:pt x="1081190" y="243926"/>
                  <a:pt x="1070585" y="247874"/>
                  <a:pt x="1059077" y="252500"/>
                </a:cubicBezTo>
                <a:cubicBezTo>
                  <a:pt x="1080513" y="254080"/>
                  <a:pt x="1101160" y="253403"/>
                  <a:pt x="1120904" y="257690"/>
                </a:cubicBezTo>
                <a:cubicBezTo>
                  <a:pt x="1142679" y="262429"/>
                  <a:pt x="1159941" y="245731"/>
                  <a:pt x="1180250" y="245956"/>
                </a:cubicBezTo>
                <a:cubicBezTo>
                  <a:pt x="1180814" y="247536"/>
                  <a:pt x="1181378" y="249003"/>
                  <a:pt x="1181942" y="250582"/>
                </a:cubicBezTo>
                <a:cubicBezTo>
                  <a:pt x="1177880" y="254757"/>
                  <a:pt x="1173819" y="258818"/>
                  <a:pt x="1168967" y="263783"/>
                </a:cubicBezTo>
                <a:cubicBezTo>
                  <a:pt x="1186906" y="273598"/>
                  <a:pt x="1204507" y="283076"/>
                  <a:pt x="1222220" y="292666"/>
                </a:cubicBezTo>
                <a:cubicBezTo>
                  <a:pt x="1221769" y="294132"/>
                  <a:pt x="1221430" y="295599"/>
                  <a:pt x="1220979" y="297066"/>
                </a:cubicBezTo>
                <a:cubicBezTo>
                  <a:pt x="1216692" y="296727"/>
                  <a:pt x="1212292" y="296953"/>
                  <a:pt x="1208117" y="296050"/>
                </a:cubicBezTo>
                <a:cubicBezTo>
                  <a:pt x="1186342" y="291312"/>
                  <a:pt x="1164793" y="283414"/>
                  <a:pt x="1142792" y="281834"/>
                </a:cubicBezTo>
                <a:cubicBezTo>
                  <a:pt x="1109960" y="279578"/>
                  <a:pt x="1076903" y="281609"/>
                  <a:pt x="1043845" y="281834"/>
                </a:cubicBezTo>
                <a:cubicBezTo>
                  <a:pt x="1043168" y="281834"/>
                  <a:pt x="1042379" y="282173"/>
                  <a:pt x="1041702" y="282173"/>
                </a:cubicBezTo>
                <a:cubicBezTo>
                  <a:pt x="990028" y="277434"/>
                  <a:pt x="952119" y="309589"/>
                  <a:pt x="911051" y="332267"/>
                </a:cubicBezTo>
                <a:cubicBezTo>
                  <a:pt x="902815" y="336780"/>
                  <a:pt x="896497" y="345918"/>
                  <a:pt x="890856" y="354042"/>
                </a:cubicBezTo>
                <a:cubicBezTo>
                  <a:pt x="882733" y="365888"/>
                  <a:pt x="876076" y="378750"/>
                  <a:pt x="868630" y="391161"/>
                </a:cubicBezTo>
                <a:cubicBezTo>
                  <a:pt x="855880" y="412033"/>
                  <a:pt x="838618" y="425798"/>
                  <a:pt x="815489" y="436178"/>
                </a:cubicBezTo>
                <a:cubicBezTo>
                  <a:pt x="783786" y="450281"/>
                  <a:pt x="754790" y="470363"/>
                  <a:pt x="721056" y="489995"/>
                </a:cubicBezTo>
                <a:cubicBezTo>
                  <a:pt x="737415" y="496877"/>
                  <a:pt x="749939" y="498344"/>
                  <a:pt x="762011" y="494056"/>
                </a:cubicBezTo>
                <a:cubicBezTo>
                  <a:pt x="800822" y="480518"/>
                  <a:pt x="839295" y="466302"/>
                  <a:pt x="877881" y="452199"/>
                </a:cubicBezTo>
                <a:cubicBezTo>
                  <a:pt x="906426" y="441706"/>
                  <a:pt x="935421" y="438547"/>
                  <a:pt x="964981" y="446219"/>
                </a:cubicBezTo>
                <a:cubicBezTo>
                  <a:pt x="969156" y="447347"/>
                  <a:pt x="972879" y="450168"/>
                  <a:pt x="976264" y="456035"/>
                </a:cubicBezTo>
                <a:cubicBezTo>
                  <a:pt x="971751" y="456937"/>
                  <a:pt x="966899" y="459307"/>
                  <a:pt x="962725" y="458404"/>
                </a:cubicBezTo>
                <a:cubicBezTo>
                  <a:pt x="942304" y="454004"/>
                  <a:pt x="924365" y="461563"/>
                  <a:pt x="906313" y="468784"/>
                </a:cubicBezTo>
                <a:cubicBezTo>
                  <a:pt x="863552" y="485933"/>
                  <a:pt x="821131" y="503759"/>
                  <a:pt x="778257" y="520344"/>
                </a:cubicBezTo>
                <a:cubicBezTo>
                  <a:pt x="769231" y="523842"/>
                  <a:pt x="758513" y="525083"/>
                  <a:pt x="748698" y="524293"/>
                </a:cubicBezTo>
                <a:cubicBezTo>
                  <a:pt x="714963" y="521811"/>
                  <a:pt x="684726" y="531514"/>
                  <a:pt x="655731" y="547309"/>
                </a:cubicBezTo>
                <a:cubicBezTo>
                  <a:pt x="626622" y="563218"/>
                  <a:pt x="597288" y="578674"/>
                  <a:pt x="568518" y="595147"/>
                </a:cubicBezTo>
                <a:cubicBezTo>
                  <a:pt x="552158" y="604624"/>
                  <a:pt x="535799" y="603496"/>
                  <a:pt x="518311" y="600224"/>
                </a:cubicBezTo>
                <a:cubicBezTo>
                  <a:pt x="501387" y="597065"/>
                  <a:pt x="484238" y="595598"/>
                  <a:pt x="467089" y="593454"/>
                </a:cubicBezTo>
                <a:cubicBezTo>
                  <a:pt x="462237" y="592890"/>
                  <a:pt x="456709" y="593567"/>
                  <a:pt x="452534" y="591536"/>
                </a:cubicBezTo>
                <a:cubicBezTo>
                  <a:pt x="436175" y="583977"/>
                  <a:pt x="421621" y="588716"/>
                  <a:pt x="407179" y="596501"/>
                </a:cubicBezTo>
                <a:cubicBezTo>
                  <a:pt x="357085" y="623466"/>
                  <a:pt x="307443" y="651446"/>
                  <a:pt x="256785" y="677170"/>
                </a:cubicBezTo>
                <a:cubicBezTo>
                  <a:pt x="241102" y="685068"/>
                  <a:pt x="222712" y="689581"/>
                  <a:pt x="205111" y="691499"/>
                </a:cubicBezTo>
                <a:cubicBezTo>
                  <a:pt x="176454" y="694545"/>
                  <a:pt x="147458" y="693981"/>
                  <a:pt x="118688" y="695447"/>
                </a:cubicBezTo>
                <a:cubicBezTo>
                  <a:pt x="107293" y="696011"/>
                  <a:pt x="96010" y="698381"/>
                  <a:pt x="84615" y="698945"/>
                </a:cubicBezTo>
                <a:cubicBezTo>
                  <a:pt x="76943" y="699396"/>
                  <a:pt x="68481" y="699960"/>
                  <a:pt x="61712" y="697140"/>
                </a:cubicBezTo>
                <a:cubicBezTo>
                  <a:pt x="48511" y="691611"/>
                  <a:pt x="35762" y="684503"/>
                  <a:pt x="23803" y="676719"/>
                </a:cubicBezTo>
                <a:cubicBezTo>
                  <a:pt x="9700" y="667580"/>
                  <a:pt x="2366" y="653590"/>
                  <a:pt x="336" y="637005"/>
                </a:cubicBezTo>
                <a:cubicBezTo>
                  <a:pt x="-1131" y="625045"/>
                  <a:pt x="2028" y="621209"/>
                  <a:pt x="13423" y="619630"/>
                </a:cubicBezTo>
                <a:cubicBezTo>
                  <a:pt x="61035" y="612747"/>
                  <a:pt x="109098" y="615117"/>
                  <a:pt x="155469" y="624932"/>
                </a:cubicBezTo>
                <a:cubicBezTo>
                  <a:pt x="211881" y="636892"/>
                  <a:pt x="259154" y="620871"/>
                  <a:pt x="304622" y="591085"/>
                </a:cubicBezTo>
                <a:cubicBezTo>
                  <a:pt x="331136" y="573710"/>
                  <a:pt x="357311" y="555546"/>
                  <a:pt x="384276" y="538848"/>
                </a:cubicBezTo>
                <a:cubicBezTo>
                  <a:pt x="393415" y="533206"/>
                  <a:pt x="400635" y="526775"/>
                  <a:pt x="404246" y="517185"/>
                </a:cubicBezTo>
                <a:cubicBezTo>
                  <a:pt x="407630" y="508159"/>
                  <a:pt x="413497" y="503195"/>
                  <a:pt x="421959" y="499585"/>
                </a:cubicBezTo>
                <a:cubicBezTo>
                  <a:pt x="436513" y="493267"/>
                  <a:pt x="450729" y="486384"/>
                  <a:pt x="465284" y="480066"/>
                </a:cubicBezTo>
                <a:cubicBezTo>
                  <a:pt x="471150" y="477471"/>
                  <a:pt x="477356" y="475215"/>
                  <a:pt x="483674" y="474087"/>
                </a:cubicBezTo>
                <a:cubicBezTo>
                  <a:pt x="508495" y="469461"/>
                  <a:pt x="528578" y="449378"/>
                  <a:pt x="536250" y="424218"/>
                </a:cubicBezTo>
                <a:cubicBezTo>
                  <a:pt x="539296" y="414290"/>
                  <a:pt x="546855" y="405715"/>
                  <a:pt x="552497" y="396689"/>
                </a:cubicBezTo>
                <a:cubicBezTo>
                  <a:pt x="557009" y="389356"/>
                  <a:pt x="561861" y="382248"/>
                  <a:pt x="566261" y="375478"/>
                </a:cubicBezTo>
                <a:cubicBezTo>
                  <a:pt x="573933" y="375591"/>
                  <a:pt x="576979" y="378750"/>
                  <a:pt x="573707" y="384956"/>
                </a:cubicBezTo>
                <a:cubicBezTo>
                  <a:pt x="570323" y="391274"/>
                  <a:pt x="565471" y="396802"/>
                  <a:pt x="561522" y="402782"/>
                </a:cubicBezTo>
                <a:cubicBezTo>
                  <a:pt x="555091" y="412485"/>
                  <a:pt x="553061" y="422526"/>
                  <a:pt x="560507" y="434260"/>
                </a:cubicBezTo>
                <a:cubicBezTo>
                  <a:pt x="566035" y="429860"/>
                  <a:pt x="571225" y="425121"/>
                  <a:pt x="576979" y="421398"/>
                </a:cubicBezTo>
                <a:cubicBezTo>
                  <a:pt x="582621" y="417675"/>
                  <a:pt x="588939" y="414967"/>
                  <a:pt x="595257" y="411582"/>
                </a:cubicBezTo>
                <a:cubicBezTo>
                  <a:pt x="600785" y="422413"/>
                  <a:pt x="593564" y="424670"/>
                  <a:pt x="588713" y="428619"/>
                </a:cubicBezTo>
                <a:cubicBezTo>
                  <a:pt x="552722" y="458404"/>
                  <a:pt x="512105" y="482436"/>
                  <a:pt x="479612" y="516396"/>
                </a:cubicBezTo>
                <a:cubicBezTo>
                  <a:pt x="478258" y="517750"/>
                  <a:pt x="477920" y="520119"/>
                  <a:pt x="477130" y="521811"/>
                </a:cubicBezTo>
                <a:cubicBezTo>
                  <a:pt x="535009" y="551145"/>
                  <a:pt x="585892" y="534673"/>
                  <a:pt x="635084" y="496651"/>
                </a:cubicBezTo>
                <a:cubicBezTo>
                  <a:pt x="634407" y="481307"/>
                  <a:pt x="644674" y="472281"/>
                  <a:pt x="661597" y="468784"/>
                </a:cubicBezTo>
                <a:cubicBezTo>
                  <a:pt x="664982" y="468107"/>
                  <a:pt x="668367" y="466076"/>
                  <a:pt x="671187" y="463932"/>
                </a:cubicBezTo>
                <a:cubicBezTo>
                  <a:pt x="710789" y="435501"/>
                  <a:pt x="756031" y="417900"/>
                  <a:pt x="799243" y="396351"/>
                </a:cubicBezTo>
                <a:cubicBezTo>
                  <a:pt x="820002" y="385971"/>
                  <a:pt x="839295" y="373335"/>
                  <a:pt x="846967" y="348965"/>
                </a:cubicBezTo>
                <a:cubicBezTo>
                  <a:pt x="848885" y="342985"/>
                  <a:pt x="852834" y="337344"/>
                  <a:pt x="857009" y="332380"/>
                </a:cubicBezTo>
                <a:cubicBezTo>
                  <a:pt x="883748" y="300902"/>
                  <a:pt x="914098" y="275291"/>
                  <a:pt x="952796" y="257577"/>
                </a:cubicBezTo>
                <a:cubicBezTo>
                  <a:pt x="987433" y="241782"/>
                  <a:pt x="1023198" y="232982"/>
                  <a:pt x="1059415" y="224069"/>
                </a:cubicBezTo>
                <a:cubicBezTo>
                  <a:pt x="1079949" y="219104"/>
                  <a:pt x="1098565" y="210304"/>
                  <a:pt x="1113796" y="194509"/>
                </a:cubicBezTo>
                <a:cubicBezTo>
                  <a:pt x="1136812" y="170590"/>
                  <a:pt x="1160618" y="147574"/>
                  <a:pt x="1183860" y="123881"/>
                </a:cubicBezTo>
                <a:cubicBezTo>
                  <a:pt x="1188373" y="119255"/>
                  <a:pt x="1193337" y="114291"/>
                  <a:pt x="1195594" y="108537"/>
                </a:cubicBezTo>
                <a:cubicBezTo>
                  <a:pt x="1205071" y="83715"/>
                  <a:pt x="1214097" y="58668"/>
                  <a:pt x="1222333" y="33396"/>
                </a:cubicBezTo>
                <a:cubicBezTo>
                  <a:pt x="1223912" y="28657"/>
                  <a:pt x="1220866" y="22452"/>
                  <a:pt x="1220528" y="16924"/>
                </a:cubicBezTo>
                <a:cubicBezTo>
                  <a:pt x="1220302" y="13200"/>
                  <a:pt x="1220979" y="9364"/>
                  <a:pt x="1221656" y="0"/>
                </a:cubicBezTo>
                <a:cubicBezTo>
                  <a:pt x="1228877" y="11057"/>
                  <a:pt x="1233164" y="17826"/>
                  <a:pt x="1238692" y="26401"/>
                </a:cubicBezTo>
                <a:cubicBezTo>
                  <a:pt x="1248283" y="13088"/>
                  <a:pt x="1259226" y="3046"/>
                  <a:pt x="1278294" y="8462"/>
                </a:cubicBezTo>
                <a:cubicBezTo>
                  <a:pt x="1277165" y="10154"/>
                  <a:pt x="1276376" y="12749"/>
                  <a:pt x="1274570" y="13765"/>
                </a:cubicBezTo>
                <a:cubicBezTo>
                  <a:pt x="1247493" y="31027"/>
                  <a:pt x="1233841" y="57427"/>
                  <a:pt x="1224364" y="86875"/>
                </a:cubicBezTo>
                <a:cubicBezTo>
                  <a:pt x="1221994" y="94321"/>
                  <a:pt x="1218271" y="101542"/>
                  <a:pt x="1214210" y="108198"/>
                </a:cubicBezTo>
                <a:cubicBezTo>
                  <a:pt x="1202025" y="128281"/>
                  <a:pt x="1189275" y="148025"/>
                  <a:pt x="1176188" y="168785"/>
                </a:cubicBezTo>
                <a:cubicBezTo>
                  <a:pt x="1185101" y="175667"/>
                  <a:pt x="1193788" y="172959"/>
                  <a:pt x="1201348" y="170139"/>
                </a:cubicBezTo>
                <a:cubicBezTo>
                  <a:pt x="1225041" y="161451"/>
                  <a:pt x="1248621" y="152425"/>
                  <a:pt x="1271637" y="142271"/>
                </a:cubicBezTo>
                <a:cubicBezTo>
                  <a:pt x="1278407" y="139338"/>
                  <a:pt x="1283596" y="132455"/>
                  <a:pt x="1289125" y="126927"/>
                </a:cubicBezTo>
                <a:cubicBezTo>
                  <a:pt x="1303341" y="112711"/>
                  <a:pt x="1316879" y="97593"/>
                  <a:pt x="1331772" y="84054"/>
                </a:cubicBezTo>
                <a:cubicBezTo>
                  <a:pt x="1343957" y="72884"/>
                  <a:pt x="1353435" y="70289"/>
                  <a:pt x="1366184" y="71418"/>
                </a:cubicBezTo>
                <a:close/>
              </a:path>
            </a:pathLst>
          </a:custGeom>
          <a:solidFill>
            <a:schemeClr val="accent3">
              <a:lumMod val="20000"/>
              <a:lumOff val="80000"/>
            </a:schemeClr>
          </a:solidFill>
          <a:ln w="11257" cap="flat">
            <a:noFill/>
            <a:prstDash val="solid"/>
            <a:miter/>
          </a:ln>
        </p:spPr>
        <p:txBody>
          <a:bodyPr rtlCol="0" anchor="ctr"/>
          <a:lstStyle/>
          <a:p>
            <a:pPr rtl="0"/>
            <a:endParaRPr lang="en-GB" noProof="0"/>
          </a:p>
        </p:txBody>
      </p:sp>
      <p:sp>
        <p:nvSpPr>
          <p:cNvPr id="10" name="Picture Placeholder 4">
            <a:extLst>
              <a:ext uri="{FF2B5EF4-FFF2-40B4-BE49-F238E27FC236}">
                <a16:creationId xmlns:a16="http://schemas.microsoft.com/office/drawing/2014/main" id="{FFF16015-5381-40DF-BF92-F9C4CCB72D0F}"/>
              </a:ext>
            </a:extLst>
          </p:cNvPr>
          <p:cNvSpPr>
            <a:spLocks noGrp="1"/>
          </p:cNvSpPr>
          <p:nvPr>
            <p:ph type="pic" sz="quarter" idx="12" hasCustomPrompt="1"/>
          </p:nvPr>
        </p:nvSpPr>
        <p:spPr>
          <a:xfrm>
            <a:off x="1184904" y="1164507"/>
            <a:ext cx="3992160" cy="4284881"/>
          </a:xfrm>
          <a:solidFill>
            <a:schemeClr val="accent5">
              <a:lumMod val="75000"/>
            </a:schemeClr>
          </a:solidFill>
        </p:spPr>
        <p:txBody>
          <a:bodyPr rtlCol="0"/>
          <a:lstStyle>
            <a:lvl1pPr algn="ctr">
              <a:buNone/>
              <a:defRPr>
                <a:solidFill>
                  <a:schemeClr val="accent5">
                    <a:lumMod val="75000"/>
                  </a:schemeClr>
                </a:solidFill>
                <a:latin typeface="+mn-lt"/>
              </a:defRPr>
            </a:lvl1pPr>
          </a:lstStyle>
          <a:p>
            <a:pPr rtl="0"/>
            <a:r>
              <a:rPr lang="en-GB" noProof="0"/>
              <a:t>picture</a:t>
            </a:r>
          </a:p>
        </p:txBody>
      </p:sp>
      <p:sp>
        <p:nvSpPr>
          <p:cNvPr id="3" name="Title 2">
            <a:extLst>
              <a:ext uri="{FF2B5EF4-FFF2-40B4-BE49-F238E27FC236}">
                <a16:creationId xmlns:a16="http://schemas.microsoft.com/office/drawing/2014/main" id="{F3C1C624-86ED-41D8-8323-124CEDD3BFD7}"/>
              </a:ext>
            </a:extLst>
          </p:cNvPr>
          <p:cNvSpPr>
            <a:spLocks noGrp="1"/>
          </p:cNvSpPr>
          <p:nvPr>
            <p:ph type="title"/>
          </p:nvPr>
        </p:nvSpPr>
        <p:spPr>
          <a:xfrm>
            <a:off x="6610937" y="3103417"/>
            <a:ext cx="4514147" cy="811119"/>
          </a:xfrm>
        </p:spPr>
        <p:txBody>
          <a:bodyPr vert="horz" lIns="0" tIns="0" rIns="0" bIns="0" rtlCol="0">
            <a:noAutofit/>
          </a:bodyPr>
          <a:lstStyle>
            <a:lvl1pPr algn="ctr">
              <a:buFont typeface="Arial" panose="020B0604020202020204" pitchFamily="34" charset="0"/>
              <a:buNone/>
              <a:defRPr lang="en-US" sz="1600">
                <a:solidFill>
                  <a:schemeClr val="accent3">
                    <a:lumMod val="20000"/>
                    <a:lumOff val="80000"/>
                  </a:schemeClr>
                </a:solidFill>
                <a:latin typeface="+mn-lt"/>
                <a:ea typeface="+mn-ea"/>
                <a:cs typeface="+mn-cs"/>
              </a:defRPr>
            </a:lvl1pPr>
          </a:lstStyle>
          <a:p>
            <a:pPr marL="228600" lvl="0" indent="-228600" algn="ctr" rtl="0">
              <a:lnSpc>
                <a:spcPct val="100000"/>
              </a:lnSpc>
              <a:spcBef>
                <a:spcPts val="1000"/>
              </a:spcBef>
              <a:buFontTx/>
            </a:pPr>
            <a:r>
              <a:rPr lang="en-GB" noProof="0"/>
              <a:t>Click to edit Master title style</a:t>
            </a:r>
          </a:p>
        </p:txBody>
      </p:sp>
    </p:spTree>
    <p:extLst>
      <p:ext uri="{BB962C8B-B14F-4D97-AF65-F5344CB8AC3E}">
        <p14:creationId xmlns:p14="http://schemas.microsoft.com/office/powerpoint/2010/main" val="701508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Photos">
    <p:bg>
      <p:bgPr>
        <a:solidFill>
          <a:srgbClr val="37463B"/>
        </a:solidFill>
        <a:effectLst/>
      </p:bgPr>
    </p:bg>
    <p:spTree>
      <p:nvGrpSpPr>
        <p:cNvPr id="1" name=""/>
        <p:cNvGrpSpPr/>
        <p:nvPr/>
      </p:nvGrpSpPr>
      <p:grpSpPr>
        <a:xfrm>
          <a:off x="0" y="0"/>
          <a:ext cx="0" cy="0"/>
          <a:chOff x="0" y="0"/>
          <a:chExt cx="0" cy="0"/>
        </a:xfrm>
      </p:grpSpPr>
      <p:pic>
        <p:nvPicPr>
          <p:cNvPr id="4" name="Picture Placeholder 25" descr="A close up of a coral&#10;&#10;Description automatically generated">
            <a:extLst>
              <a:ext uri="{FF2B5EF4-FFF2-40B4-BE49-F238E27FC236}">
                <a16:creationId xmlns:a16="http://schemas.microsoft.com/office/drawing/2014/main" id="{4B0ACBD7-EFB6-4100-A022-0B9A0A88CBEA}"/>
              </a:ext>
            </a:extLst>
          </p:cNvPr>
          <p:cNvPicPr>
            <a:picLocks noChangeAspect="1"/>
          </p:cNvPicPr>
          <p:nvPr userDrawn="1"/>
        </p:nvPicPr>
        <p:blipFill rotWithShape="1">
          <a:blip r:embed="rId2">
            <a:duotone>
              <a:prstClr val="black"/>
              <a:schemeClr val="tx2">
                <a:tint val="45000"/>
                <a:satMod val="400000"/>
              </a:schemeClr>
            </a:duotone>
            <a:alphaModFix amt="5000"/>
          </a:blip>
          <a:srcRect t="30332" b="13926"/>
          <a:stretch/>
        </p:blipFill>
        <p:spPr>
          <a:xfrm>
            <a:off x="-151534" y="0"/>
            <a:ext cx="12302836" cy="6858000"/>
          </a:xfrm>
          <a:prstGeom prst="rect">
            <a:avLst/>
          </a:prstGeom>
        </p:spPr>
      </p:pic>
      <p:sp>
        <p:nvSpPr>
          <p:cNvPr id="2" name="Graphic 11">
            <a:extLst>
              <a:ext uri="{FF2B5EF4-FFF2-40B4-BE49-F238E27FC236}">
                <a16:creationId xmlns:a16="http://schemas.microsoft.com/office/drawing/2014/main" id="{25082345-B677-4FCD-8A8F-A78A42503CCC}"/>
              </a:ext>
            </a:extLst>
          </p:cNvPr>
          <p:cNvSpPr/>
          <p:nvPr/>
        </p:nvSpPr>
        <p:spPr>
          <a:xfrm rot="20388820" flipH="1">
            <a:off x="1491896" y="5646588"/>
            <a:ext cx="1366188" cy="699316"/>
          </a:xfrm>
          <a:custGeom>
            <a:avLst/>
            <a:gdLst>
              <a:gd name="connsiteX0" fmla="*/ 1366184 w 1366188"/>
              <a:gd name="connsiteY0" fmla="*/ 71418 h 699316"/>
              <a:gd name="connsiteX1" fmla="*/ 1345311 w 1366188"/>
              <a:gd name="connsiteY1" fmla="*/ 92290 h 699316"/>
              <a:gd name="connsiteX2" fmla="*/ 1349937 w 1366188"/>
              <a:gd name="connsiteY2" fmla="*/ 103798 h 699316"/>
              <a:gd name="connsiteX3" fmla="*/ 1347680 w 1366188"/>
              <a:gd name="connsiteY3" fmla="*/ 107634 h 699316"/>
              <a:gd name="connsiteX4" fmla="*/ 1248057 w 1366188"/>
              <a:gd name="connsiteY4" fmla="*/ 172169 h 699316"/>
              <a:gd name="connsiteX5" fmla="*/ 1175172 w 1366188"/>
              <a:gd name="connsiteY5" fmla="*/ 204550 h 699316"/>
              <a:gd name="connsiteX6" fmla="*/ 1091683 w 1366188"/>
              <a:gd name="connsiteY6" fmla="*/ 239525 h 699316"/>
              <a:gd name="connsiteX7" fmla="*/ 1059077 w 1366188"/>
              <a:gd name="connsiteY7" fmla="*/ 252500 h 699316"/>
              <a:gd name="connsiteX8" fmla="*/ 1120904 w 1366188"/>
              <a:gd name="connsiteY8" fmla="*/ 257690 h 699316"/>
              <a:gd name="connsiteX9" fmla="*/ 1180250 w 1366188"/>
              <a:gd name="connsiteY9" fmla="*/ 245956 h 699316"/>
              <a:gd name="connsiteX10" fmla="*/ 1181942 w 1366188"/>
              <a:gd name="connsiteY10" fmla="*/ 250582 h 699316"/>
              <a:gd name="connsiteX11" fmla="*/ 1168967 w 1366188"/>
              <a:gd name="connsiteY11" fmla="*/ 263783 h 699316"/>
              <a:gd name="connsiteX12" fmla="*/ 1222220 w 1366188"/>
              <a:gd name="connsiteY12" fmla="*/ 292666 h 699316"/>
              <a:gd name="connsiteX13" fmla="*/ 1220979 w 1366188"/>
              <a:gd name="connsiteY13" fmla="*/ 297066 h 699316"/>
              <a:gd name="connsiteX14" fmla="*/ 1208117 w 1366188"/>
              <a:gd name="connsiteY14" fmla="*/ 296050 h 699316"/>
              <a:gd name="connsiteX15" fmla="*/ 1142792 w 1366188"/>
              <a:gd name="connsiteY15" fmla="*/ 281834 h 699316"/>
              <a:gd name="connsiteX16" fmla="*/ 1043845 w 1366188"/>
              <a:gd name="connsiteY16" fmla="*/ 281834 h 699316"/>
              <a:gd name="connsiteX17" fmla="*/ 1041702 w 1366188"/>
              <a:gd name="connsiteY17" fmla="*/ 282173 h 699316"/>
              <a:gd name="connsiteX18" fmla="*/ 911051 w 1366188"/>
              <a:gd name="connsiteY18" fmla="*/ 332267 h 699316"/>
              <a:gd name="connsiteX19" fmla="*/ 890856 w 1366188"/>
              <a:gd name="connsiteY19" fmla="*/ 354042 h 699316"/>
              <a:gd name="connsiteX20" fmla="*/ 868630 w 1366188"/>
              <a:gd name="connsiteY20" fmla="*/ 391161 h 699316"/>
              <a:gd name="connsiteX21" fmla="*/ 815489 w 1366188"/>
              <a:gd name="connsiteY21" fmla="*/ 436178 h 699316"/>
              <a:gd name="connsiteX22" fmla="*/ 721056 w 1366188"/>
              <a:gd name="connsiteY22" fmla="*/ 489995 h 699316"/>
              <a:gd name="connsiteX23" fmla="*/ 762011 w 1366188"/>
              <a:gd name="connsiteY23" fmla="*/ 494056 h 699316"/>
              <a:gd name="connsiteX24" fmla="*/ 877881 w 1366188"/>
              <a:gd name="connsiteY24" fmla="*/ 452199 h 699316"/>
              <a:gd name="connsiteX25" fmla="*/ 964981 w 1366188"/>
              <a:gd name="connsiteY25" fmla="*/ 446219 h 699316"/>
              <a:gd name="connsiteX26" fmla="*/ 976264 w 1366188"/>
              <a:gd name="connsiteY26" fmla="*/ 456035 h 699316"/>
              <a:gd name="connsiteX27" fmla="*/ 962725 w 1366188"/>
              <a:gd name="connsiteY27" fmla="*/ 458404 h 699316"/>
              <a:gd name="connsiteX28" fmla="*/ 906313 w 1366188"/>
              <a:gd name="connsiteY28" fmla="*/ 468784 h 699316"/>
              <a:gd name="connsiteX29" fmla="*/ 778257 w 1366188"/>
              <a:gd name="connsiteY29" fmla="*/ 520344 h 699316"/>
              <a:gd name="connsiteX30" fmla="*/ 748698 w 1366188"/>
              <a:gd name="connsiteY30" fmla="*/ 524293 h 699316"/>
              <a:gd name="connsiteX31" fmla="*/ 655731 w 1366188"/>
              <a:gd name="connsiteY31" fmla="*/ 547309 h 699316"/>
              <a:gd name="connsiteX32" fmla="*/ 568518 w 1366188"/>
              <a:gd name="connsiteY32" fmla="*/ 595147 h 699316"/>
              <a:gd name="connsiteX33" fmla="*/ 518311 w 1366188"/>
              <a:gd name="connsiteY33" fmla="*/ 600224 h 699316"/>
              <a:gd name="connsiteX34" fmla="*/ 467089 w 1366188"/>
              <a:gd name="connsiteY34" fmla="*/ 593454 h 699316"/>
              <a:gd name="connsiteX35" fmla="*/ 452534 w 1366188"/>
              <a:gd name="connsiteY35" fmla="*/ 591536 h 699316"/>
              <a:gd name="connsiteX36" fmla="*/ 407179 w 1366188"/>
              <a:gd name="connsiteY36" fmla="*/ 596501 h 699316"/>
              <a:gd name="connsiteX37" fmla="*/ 256785 w 1366188"/>
              <a:gd name="connsiteY37" fmla="*/ 677170 h 699316"/>
              <a:gd name="connsiteX38" fmla="*/ 205111 w 1366188"/>
              <a:gd name="connsiteY38" fmla="*/ 691499 h 699316"/>
              <a:gd name="connsiteX39" fmla="*/ 118688 w 1366188"/>
              <a:gd name="connsiteY39" fmla="*/ 695447 h 699316"/>
              <a:gd name="connsiteX40" fmla="*/ 84615 w 1366188"/>
              <a:gd name="connsiteY40" fmla="*/ 698945 h 699316"/>
              <a:gd name="connsiteX41" fmla="*/ 61712 w 1366188"/>
              <a:gd name="connsiteY41" fmla="*/ 697140 h 699316"/>
              <a:gd name="connsiteX42" fmla="*/ 23803 w 1366188"/>
              <a:gd name="connsiteY42" fmla="*/ 676719 h 699316"/>
              <a:gd name="connsiteX43" fmla="*/ 336 w 1366188"/>
              <a:gd name="connsiteY43" fmla="*/ 637005 h 699316"/>
              <a:gd name="connsiteX44" fmla="*/ 13423 w 1366188"/>
              <a:gd name="connsiteY44" fmla="*/ 619630 h 699316"/>
              <a:gd name="connsiteX45" fmla="*/ 155469 w 1366188"/>
              <a:gd name="connsiteY45" fmla="*/ 624932 h 699316"/>
              <a:gd name="connsiteX46" fmla="*/ 304622 w 1366188"/>
              <a:gd name="connsiteY46" fmla="*/ 591085 h 699316"/>
              <a:gd name="connsiteX47" fmla="*/ 384276 w 1366188"/>
              <a:gd name="connsiteY47" fmla="*/ 538848 h 699316"/>
              <a:gd name="connsiteX48" fmla="*/ 404246 w 1366188"/>
              <a:gd name="connsiteY48" fmla="*/ 517185 h 699316"/>
              <a:gd name="connsiteX49" fmla="*/ 421959 w 1366188"/>
              <a:gd name="connsiteY49" fmla="*/ 499585 h 699316"/>
              <a:gd name="connsiteX50" fmla="*/ 465284 w 1366188"/>
              <a:gd name="connsiteY50" fmla="*/ 480066 h 699316"/>
              <a:gd name="connsiteX51" fmla="*/ 483674 w 1366188"/>
              <a:gd name="connsiteY51" fmla="*/ 474087 h 699316"/>
              <a:gd name="connsiteX52" fmla="*/ 536250 w 1366188"/>
              <a:gd name="connsiteY52" fmla="*/ 424218 h 699316"/>
              <a:gd name="connsiteX53" fmla="*/ 552497 w 1366188"/>
              <a:gd name="connsiteY53" fmla="*/ 396689 h 699316"/>
              <a:gd name="connsiteX54" fmla="*/ 566261 w 1366188"/>
              <a:gd name="connsiteY54" fmla="*/ 375478 h 699316"/>
              <a:gd name="connsiteX55" fmla="*/ 573707 w 1366188"/>
              <a:gd name="connsiteY55" fmla="*/ 384956 h 699316"/>
              <a:gd name="connsiteX56" fmla="*/ 561522 w 1366188"/>
              <a:gd name="connsiteY56" fmla="*/ 402782 h 699316"/>
              <a:gd name="connsiteX57" fmla="*/ 560507 w 1366188"/>
              <a:gd name="connsiteY57" fmla="*/ 434260 h 699316"/>
              <a:gd name="connsiteX58" fmla="*/ 576979 w 1366188"/>
              <a:gd name="connsiteY58" fmla="*/ 421398 h 699316"/>
              <a:gd name="connsiteX59" fmla="*/ 595257 w 1366188"/>
              <a:gd name="connsiteY59" fmla="*/ 411582 h 699316"/>
              <a:gd name="connsiteX60" fmla="*/ 588713 w 1366188"/>
              <a:gd name="connsiteY60" fmla="*/ 428619 h 699316"/>
              <a:gd name="connsiteX61" fmla="*/ 479612 w 1366188"/>
              <a:gd name="connsiteY61" fmla="*/ 516396 h 699316"/>
              <a:gd name="connsiteX62" fmla="*/ 477130 w 1366188"/>
              <a:gd name="connsiteY62" fmla="*/ 521811 h 699316"/>
              <a:gd name="connsiteX63" fmla="*/ 635084 w 1366188"/>
              <a:gd name="connsiteY63" fmla="*/ 496651 h 699316"/>
              <a:gd name="connsiteX64" fmla="*/ 661597 w 1366188"/>
              <a:gd name="connsiteY64" fmla="*/ 468784 h 699316"/>
              <a:gd name="connsiteX65" fmla="*/ 671187 w 1366188"/>
              <a:gd name="connsiteY65" fmla="*/ 463932 h 699316"/>
              <a:gd name="connsiteX66" fmla="*/ 799243 w 1366188"/>
              <a:gd name="connsiteY66" fmla="*/ 396351 h 699316"/>
              <a:gd name="connsiteX67" fmla="*/ 846967 w 1366188"/>
              <a:gd name="connsiteY67" fmla="*/ 348965 h 699316"/>
              <a:gd name="connsiteX68" fmla="*/ 857009 w 1366188"/>
              <a:gd name="connsiteY68" fmla="*/ 332380 h 699316"/>
              <a:gd name="connsiteX69" fmla="*/ 952796 w 1366188"/>
              <a:gd name="connsiteY69" fmla="*/ 257577 h 699316"/>
              <a:gd name="connsiteX70" fmla="*/ 1059415 w 1366188"/>
              <a:gd name="connsiteY70" fmla="*/ 224069 h 699316"/>
              <a:gd name="connsiteX71" fmla="*/ 1113796 w 1366188"/>
              <a:gd name="connsiteY71" fmla="*/ 194509 h 699316"/>
              <a:gd name="connsiteX72" fmla="*/ 1183860 w 1366188"/>
              <a:gd name="connsiteY72" fmla="*/ 123881 h 699316"/>
              <a:gd name="connsiteX73" fmla="*/ 1195594 w 1366188"/>
              <a:gd name="connsiteY73" fmla="*/ 108537 h 699316"/>
              <a:gd name="connsiteX74" fmla="*/ 1222333 w 1366188"/>
              <a:gd name="connsiteY74" fmla="*/ 33396 h 699316"/>
              <a:gd name="connsiteX75" fmla="*/ 1220528 w 1366188"/>
              <a:gd name="connsiteY75" fmla="*/ 16924 h 699316"/>
              <a:gd name="connsiteX76" fmla="*/ 1221656 w 1366188"/>
              <a:gd name="connsiteY76" fmla="*/ 0 h 699316"/>
              <a:gd name="connsiteX77" fmla="*/ 1238692 w 1366188"/>
              <a:gd name="connsiteY77" fmla="*/ 26401 h 699316"/>
              <a:gd name="connsiteX78" fmla="*/ 1278294 w 1366188"/>
              <a:gd name="connsiteY78" fmla="*/ 8462 h 699316"/>
              <a:gd name="connsiteX79" fmla="*/ 1274570 w 1366188"/>
              <a:gd name="connsiteY79" fmla="*/ 13765 h 699316"/>
              <a:gd name="connsiteX80" fmla="*/ 1224364 w 1366188"/>
              <a:gd name="connsiteY80" fmla="*/ 86875 h 699316"/>
              <a:gd name="connsiteX81" fmla="*/ 1214210 w 1366188"/>
              <a:gd name="connsiteY81" fmla="*/ 108198 h 699316"/>
              <a:gd name="connsiteX82" fmla="*/ 1176188 w 1366188"/>
              <a:gd name="connsiteY82" fmla="*/ 168785 h 699316"/>
              <a:gd name="connsiteX83" fmla="*/ 1201348 w 1366188"/>
              <a:gd name="connsiteY83" fmla="*/ 170139 h 699316"/>
              <a:gd name="connsiteX84" fmla="*/ 1271637 w 1366188"/>
              <a:gd name="connsiteY84" fmla="*/ 142271 h 699316"/>
              <a:gd name="connsiteX85" fmla="*/ 1289125 w 1366188"/>
              <a:gd name="connsiteY85" fmla="*/ 126927 h 699316"/>
              <a:gd name="connsiteX86" fmla="*/ 1331772 w 1366188"/>
              <a:gd name="connsiteY86" fmla="*/ 84054 h 699316"/>
              <a:gd name="connsiteX87" fmla="*/ 1366184 w 1366188"/>
              <a:gd name="connsiteY87" fmla="*/ 71418 h 69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366188" h="699316">
                <a:moveTo>
                  <a:pt x="1366184" y="71418"/>
                </a:moveTo>
                <a:cubicBezTo>
                  <a:pt x="1366522" y="85408"/>
                  <a:pt x="1349598" y="81008"/>
                  <a:pt x="1345311" y="92290"/>
                </a:cubicBezTo>
                <a:cubicBezTo>
                  <a:pt x="1346439" y="95223"/>
                  <a:pt x="1348245" y="99624"/>
                  <a:pt x="1349937" y="103798"/>
                </a:cubicBezTo>
                <a:cubicBezTo>
                  <a:pt x="1349034" y="105378"/>
                  <a:pt x="1348696" y="106957"/>
                  <a:pt x="1347680" y="107634"/>
                </a:cubicBezTo>
                <a:cubicBezTo>
                  <a:pt x="1314623" y="129409"/>
                  <a:pt x="1282242" y="152425"/>
                  <a:pt x="1248057" y="172169"/>
                </a:cubicBezTo>
                <a:cubicBezTo>
                  <a:pt x="1225154" y="185370"/>
                  <a:pt x="1199655" y="194170"/>
                  <a:pt x="1175172" y="204550"/>
                </a:cubicBezTo>
                <a:cubicBezTo>
                  <a:pt x="1147418" y="216397"/>
                  <a:pt x="1119550" y="227905"/>
                  <a:pt x="1091683" y="239525"/>
                </a:cubicBezTo>
                <a:cubicBezTo>
                  <a:pt x="1081190" y="243926"/>
                  <a:pt x="1070585" y="247874"/>
                  <a:pt x="1059077" y="252500"/>
                </a:cubicBezTo>
                <a:cubicBezTo>
                  <a:pt x="1080513" y="254080"/>
                  <a:pt x="1101160" y="253403"/>
                  <a:pt x="1120904" y="257690"/>
                </a:cubicBezTo>
                <a:cubicBezTo>
                  <a:pt x="1142679" y="262429"/>
                  <a:pt x="1159941" y="245731"/>
                  <a:pt x="1180250" y="245956"/>
                </a:cubicBezTo>
                <a:cubicBezTo>
                  <a:pt x="1180814" y="247536"/>
                  <a:pt x="1181378" y="249003"/>
                  <a:pt x="1181942" y="250582"/>
                </a:cubicBezTo>
                <a:cubicBezTo>
                  <a:pt x="1177880" y="254757"/>
                  <a:pt x="1173819" y="258818"/>
                  <a:pt x="1168967" y="263783"/>
                </a:cubicBezTo>
                <a:cubicBezTo>
                  <a:pt x="1186906" y="273598"/>
                  <a:pt x="1204507" y="283076"/>
                  <a:pt x="1222220" y="292666"/>
                </a:cubicBezTo>
                <a:cubicBezTo>
                  <a:pt x="1221769" y="294132"/>
                  <a:pt x="1221430" y="295599"/>
                  <a:pt x="1220979" y="297066"/>
                </a:cubicBezTo>
                <a:cubicBezTo>
                  <a:pt x="1216692" y="296727"/>
                  <a:pt x="1212292" y="296953"/>
                  <a:pt x="1208117" y="296050"/>
                </a:cubicBezTo>
                <a:cubicBezTo>
                  <a:pt x="1186342" y="291312"/>
                  <a:pt x="1164793" y="283414"/>
                  <a:pt x="1142792" y="281834"/>
                </a:cubicBezTo>
                <a:cubicBezTo>
                  <a:pt x="1109960" y="279578"/>
                  <a:pt x="1076903" y="281609"/>
                  <a:pt x="1043845" y="281834"/>
                </a:cubicBezTo>
                <a:cubicBezTo>
                  <a:pt x="1043168" y="281834"/>
                  <a:pt x="1042379" y="282173"/>
                  <a:pt x="1041702" y="282173"/>
                </a:cubicBezTo>
                <a:cubicBezTo>
                  <a:pt x="990028" y="277434"/>
                  <a:pt x="952119" y="309589"/>
                  <a:pt x="911051" y="332267"/>
                </a:cubicBezTo>
                <a:cubicBezTo>
                  <a:pt x="902815" y="336780"/>
                  <a:pt x="896497" y="345918"/>
                  <a:pt x="890856" y="354042"/>
                </a:cubicBezTo>
                <a:cubicBezTo>
                  <a:pt x="882733" y="365888"/>
                  <a:pt x="876076" y="378750"/>
                  <a:pt x="868630" y="391161"/>
                </a:cubicBezTo>
                <a:cubicBezTo>
                  <a:pt x="855880" y="412033"/>
                  <a:pt x="838618" y="425798"/>
                  <a:pt x="815489" y="436178"/>
                </a:cubicBezTo>
                <a:cubicBezTo>
                  <a:pt x="783786" y="450281"/>
                  <a:pt x="754790" y="470363"/>
                  <a:pt x="721056" y="489995"/>
                </a:cubicBezTo>
                <a:cubicBezTo>
                  <a:pt x="737415" y="496877"/>
                  <a:pt x="749939" y="498344"/>
                  <a:pt x="762011" y="494056"/>
                </a:cubicBezTo>
                <a:cubicBezTo>
                  <a:pt x="800822" y="480518"/>
                  <a:pt x="839295" y="466302"/>
                  <a:pt x="877881" y="452199"/>
                </a:cubicBezTo>
                <a:cubicBezTo>
                  <a:pt x="906426" y="441706"/>
                  <a:pt x="935421" y="438547"/>
                  <a:pt x="964981" y="446219"/>
                </a:cubicBezTo>
                <a:cubicBezTo>
                  <a:pt x="969156" y="447347"/>
                  <a:pt x="972879" y="450168"/>
                  <a:pt x="976264" y="456035"/>
                </a:cubicBezTo>
                <a:cubicBezTo>
                  <a:pt x="971751" y="456937"/>
                  <a:pt x="966899" y="459307"/>
                  <a:pt x="962725" y="458404"/>
                </a:cubicBezTo>
                <a:cubicBezTo>
                  <a:pt x="942304" y="454004"/>
                  <a:pt x="924365" y="461563"/>
                  <a:pt x="906313" y="468784"/>
                </a:cubicBezTo>
                <a:cubicBezTo>
                  <a:pt x="863552" y="485933"/>
                  <a:pt x="821131" y="503759"/>
                  <a:pt x="778257" y="520344"/>
                </a:cubicBezTo>
                <a:cubicBezTo>
                  <a:pt x="769231" y="523842"/>
                  <a:pt x="758513" y="525083"/>
                  <a:pt x="748698" y="524293"/>
                </a:cubicBezTo>
                <a:cubicBezTo>
                  <a:pt x="714963" y="521811"/>
                  <a:pt x="684726" y="531514"/>
                  <a:pt x="655731" y="547309"/>
                </a:cubicBezTo>
                <a:cubicBezTo>
                  <a:pt x="626622" y="563218"/>
                  <a:pt x="597288" y="578674"/>
                  <a:pt x="568518" y="595147"/>
                </a:cubicBezTo>
                <a:cubicBezTo>
                  <a:pt x="552158" y="604624"/>
                  <a:pt x="535799" y="603496"/>
                  <a:pt x="518311" y="600224"/>
                </a:cubicBezTo>
                <a:cubicBezTo>
                  <a:pt x="501387" y="597065"/>
                  <a:pt x="484238" y="595598"/>
                  <a:pt x="467089" y="593454"/>
                </a:cubicBezTo>
                <a:cubicBezTo>
                  <a:pt x="462237" y="592890"/>
                  <a:pt x="456709" y="593567"/>
                  <a:pt x="452534" y="591536"/>
                </a:cubicBezTo>
                <a:cubicBezTo>
                  <a:pt x="436175" y="583977"/>
                  <a:pt x="421621" y="588716"/>
                  <a:pt x="407179" y="596501"/>
                </a:cubicBezTo>
                <a:cubicBezTo>
                  <a:pt x="357085" y="623466"/>
                  <a:pt x="307443" y="651446"/>
                  <a:pt x="256785" y="677170"/>
                </a:cubicBezTo>
                <a:cubicBezTo>
                  <a:pt x="241102" y="685068"/>
                  <a:pt x="222712" y="689581"/>
                  <a:pt x="205111" y="691499"/>
                </a:cubicBezTo>
                <a:cubicBezTo>
                  <a:pt x="176454" y="694545"/>
                  <a:pt x="147458" y="693981"/>
                  <a:pt x="118688" y="695447"/>
                </a:cubicBezTo>
                <a:cubicBezTo>
                  <a:pt x="107293" y="696011"/>
                  <a:pt x="96010" y="698381"/>
                  <a:pt x="84615" y="698945"/>
                </a:cubicBezTo>
                <a:cubicBezTo>
                  <a:pt x="76943" y="699396"/>
                  <a:pt x="68481" y="699960"/>
                  <a:pt x="61712" y="697140"/>
                </a:cubicBezTo>
                <a:cubicBezTo>
                  <a:pt x="48511" y="691611"/>
                  <a:pt x="35762" y="684503"/>
                  <a:pt x="23803" y="676719"/>
                </a:cubicBezTo>
                <a:cubicBezTo>
                  <a:pt x="9700" y="667580"/>
                  <a:pt x="2366" y="653590"/>
                  <a:pt x="336" y="637005"/>
                </a:cubicBezTo>
                <a:cubicBezTo>
                  <a:pt x="-1131" y="625045"/>
                  <a:pt x="2028" y="621209"/>
                  <a:pt x="13423" y="619630"/>
                </a:cubicBezTo>
                <a:cubicBezTo>
                  <a:pt x="61035" y="612747"/>
                  <a:pt x="109098" y="615117"/>
                  <a:pt x="155469" y="624932"/>
                </a:cubicBezTo>
                <a:cubicBezTo>
                  <a:pt x="211881" y="636892"/>
                  <a:pt x="259154" y="620871"/>
                  <a:pt x="304622" y="591085"/>
                </a:cubicBezTo>
                <a:cubicBezTo>
                  <a:pt x="331136" y="573710"/>
                  <a:pt x="357311" y="555546"/>
                  <a:pt x="384276" y="538848"/>
                </a:cubicBezTo>
                <a:cubicBezTo>
                  <a:pt x="393415" y="533206"/>
                  <a:pt x="400635" y="526775"/>
                  <a:pt x="404246" y="517185"/>
                </a:cubicBezTo>
                <a:cubicBezTo>
                  <a:pt x="407630" y="508159"/>
                  <a:pt x="413497" y="503195"/>
                  <a:pt x="421959" y="499585"/>
                </a:cubicBezTo>
                <a:cubicBezTo>
                  <a:pt x="436513" y="493267"/>
                  <a:pt x="450729" y="486384"/>
                  <a:pt x="465284" y="480066"/>
                </a:cubicBezTo>
                <a:cubicBezTo>
                  <a:pt x="471150" y="477471"/>
                  <a:pt x="477356" y="475215"/>
                  <a:pt x="483674" y="474087"/>
                </a:cubicBezTo>
                <a:cubicBezTo>
                  <a:pt x="508495" y="469461"/>
                  <a:pt x="528578" y="449378"/>
                  <a:pt x="536250" y="424218"/>
                </a:cubicBezTo>
                <a:cubicBezTo>
                  <a:pt x="539296" y="414290"/>
                  <a:pt x="546855" y="405715"/>
                  <a:pt x="552497" y="396689"/>
                </a:cubicBezTo>
                <a:cubicBezTo>
                  <a:pt x="557009" y="389356"/>
                  <a:pt x="561861" y="382248"/>
                  <a:pt x="566261" y="375478"/>
                </a:cubicBezTo>
                <a:cubicBezTo>
                  <a:pt x="573933" y="375591"/>
                  <a:pt x="576979" y="378750"/>
                  <a:pt x="573707" y="384956"/>
                </a:cubicBezTo>
                <a:cubicBezTo>
                  <a:pt x="570323" y="391274"/>
                  <a:pt x="565471" y="396802"/>
                  <a:pt x="561522" y="402782"/>
                </a:cubicBezTo>
                <a:cubicBezTo>
                  <a:pt x="555091" y="412485"/>
                  <a:pt x="553061" y="422526"/>
                  <a:pt x="560507" y="434260"/>
                </a:cubicBezTo>
                <a:cubicBezTo>
                  <a:pt x="566035" y="429860"/>
                  <a:pt x="571225" y="425121"/>
                  <a:pt x="576979" y="421398"/>
                </a:cubicBezTo>
                <a:cubicBezTo>
                  <a:pt x="582621" y="417675"/>
                  <a:pt x="588939" y="414967"/>
                  <a:pt x="595257" y="411582"/>
                </a:cubicBezTo>
                <a:cubicBezTo>
                  <a:pt x="600785" y="422413"/>
                  <a:pt x="593564" y="424670"/>
                  <a:pt x="588713" y="428619"/>
                </a:cubicBezTo>
                <a:cubicBezTo>
                  <a:pt x="552722" y="458404"/>
                  <a:pt x="512105" y="482436"/>
                  <a:pt x="479612" y="516396"/>
                </a:cubicBezTo>
                <a:cubicBezTo>
                  <a:pt x="478258" y="517750"/>
                  <a:pt x="477920" y="520119"/>
                  <a:pt x="477130" y="521811"/>
                </a:cubicBezTo>
                <a:cubicBezTo>
                  <a:pt x="535009" y="551145"/>
                  <a:pt x="585892" y="534673"/>
                  <a:pt x="635084" y="496651"/>
                </a:cubicBezTo>
                <a:cubicBezTo>
                  <a:pt x="634407" y="481307"/>
                  <a:pt x="644674" y="472281"/>
                  <a:pt x="661597" y="468784"/>
                </a:cubicBezTo>
                <a:cubicBezTo>
                  <a:pt x="664982" y="468107"/>
                  <a:pt x="668367" y="466076"/>
                  <a:pt x="671187" y="463932"/>
                </a:cubicBezTo>
                <a:cubicBezTo>
                  <a:pt x="710789" y="435501"/>
                  <a:pt x="756031" y="417900"/>
                  <a:pt x="799243" y="396351"/>
                </a:cubicBezTo>
                <a:cubicBezTo>
                  <a:pt x="820002" y="385971"/>
                  <a:pt x="839295" y="373335"/>
                  <a:pt x="846967" y="348965"/>
                </a:cubicBezTo>
                <a:cubicBezTo>
                  <a:pt x="848885" y="342985"/>
                  <a:pt x="852834" y="337344"/>
                  <a:pt x="857009" y="332380"/>
                </a:cubicBezTo>
                <a:cubicBezTo>
                  <a:pt x="883748" y="300902"/>
                  <a:pt x="914098" y="275291"/>
                  <a:pt x="952796" y="257577"/>
                </a:cubicBezTo>
                <a:cubicBezTo>
                  <a:pt x="987433" y="241782"/>
                  <a:pt x="1023198" y="232982"/>
                  <a:pt x="1059415" y="224069"/>
                </a:cubicBezTo>
                <a:cubicBezTo>
                  <a:pt x="1079949" y="219104"/>
                  <a:pt x="1098565" y="210304"/>
                  <a:pt x="1113796" y="194509"/>
                </a:cubicBezTo>
                <a:cubicBezTo>
                  <a:pt x="1136812" y="170590"/>
                  <a:pt x="1160618" y="147574"/>
                  <a:pt x="1183860" y="123881"/>
                </a:cubicBezTo>
                <a:cubicBezTo>
                  <a:pt x="1188373" y="119255"/>
                  <a:pt x="1193337" y="114291"/>
                  <a:pt x="1195594" y="108537"/>
                </a:cubicBezTo>
                <a:cubicBezTo>
                  <a:pt x="1205071" y="83715"/>
                  <a:pt x="1214097" y="58668"/>
                  <a:pt x="1222333" y="33396"/>
                </a:cubicBezTo>
                <a:cubicBezTo>
                  <a:pt x="1223912" y="28657"/>
                  <a:pt x="1220866" y="22452"/>
                  <a:pt x="1220528" y="16924"/>
                </a:cubicBezTo>
                <a:cubicBezTo>
                  <a:pt x="1220302" y="13200"/>
                  <a:pt x="1220979" y="9364"/>
                  <a:pt x="1221656" y="0"/>
                </a:cubicBezTo>
                <a:cubicBezTo>
                  <a:pt x="1228877" y="11057"/>
                  <a:pt x="1233164" y="17826"/>
                  <a:pt x="1238692" y="26401"/>
                </a:cubicBezTo>
                <a:cubicBezTo>
                  <a:pt x="1248283" y="13088"/>
                  <a:pt x="1259226" y="3046"/>
                  <a:pt x="1278294" y="8462"/>
                </a:cubicBezTo>
                <a:cubicBezTo>
                  <a:pt x="1277165" y="10154"/>
                  <a:pt x="1276376" y="12749"/>
                  <a:pt x="1274570" y="13765"/>
                </a:cubicBezTo>
                <a:cubicBezTo>
                  <a:pt x="1247493" y="31027"/>
                  <a:pt x="1233841" y="57427"/>
                  <a:pt x="1224364" y="86875"/>
                </a:cubicBezTo>
                <a:cubicBezTo>
                  <a:pt x="1221994" y="94321"/>
                  <a:pt x="1218271" y="101542"/>
                  <a:pt x="1214210" y="108198"/>
                </a:cubicBezTo>
                <a:cubicBezTo>
                  <a:pt x="1202025" y="128281"/>
                  <a:pt x="1189275" y="148025"/>
                  <a:pt x="1176188" y="168785"/>
                </a:cubicBezTo>
                <a:cubicBezTo>
                  <a:pt x="1185101" y="175667"/>
                  <a:pt x="1193788" y="172959"/>
                  <a:pt x="1201348" y="170139"/>
                </a:cubicBezTo>
                <a:cubicBezTo>
                  <a:pt x="1225041" y="161451"/>
                  <a:pt x="1248621" y="152425"/>
                  <a:pt x="1271637" y="142271"/>
                </a:cubicBezTo>
                <a:cubicBezTo>
                  <a:pt x="1278407" y="139338"/>
                  <a:pt x="1283596" y="132455"/>
                  <a:pt x="1289125" y="126927"/>
                </a:cubicBezTo>
                <a:cubicBezTo>
                  <a:pt x="1303341" y="112711"/>
                  <a:pt x="1316879" y="97593"/>
                  <a:pt x="1331772" y="84054"/>
                </a:cubicBezTo>
                <a:cubicBezTo>
                  <a:pt x="1343957" y="72884"/>
                  <a:pt x="1353435" y="70289"/>
                  <a:pt x="1366184" y="71418"/>
                </a:cubicBezTo>
                <a:close/>
              </a:path>
            </a:pathLst>
          </a:custGeom>
          <a:solidFill>
            <a:schemeClr val="accent3">
              <a:lumMod val="20000"/>
              <a:lumOff val="80000"/>
            </a:schemeClr>
          </a:solidFill>
          <a:ln w="11257" cap="flat">
            <a:noFill/>
            <a:prstDash val="solid"/>
            <a:miter/>
          </a:ln>
        </p:spPr>
        <p:txBody>
          <a:bodyPr rtlCol="0" anchor="ctr"/>
          <a:lstStyle/>
          <a:p>
            <a:pPr rtl="0"/>
            <a:endParaRPr lang="en-GB" noProof="0"/>
          </a:p>
        </p:txBody>
      </p:sp>
      <p:sp>
        <p:nvSpPr>
          <p:cNvPr id="3" name="Graphic 6">
            <a:extLst>
              <a:ext uri="{FF2B5EF4-FFF2-40B4-BE49-F238E27FC236}">
                <a16:creationId xmlns:a16="http://schemas.microsoft.com/office/drawing/2014/main" id="{3CB33A04-E7AD-4AC4-88B3-60ED7E9B9566}"/>
              </a:ext>
            </a:extLst>
          </p:cNvPr>
          <p:cNvSpPr/>
          <p:nvPr/>
        </p:nvSpPr>
        <p:spPr>
          <a:xfrm rot="1479909">
            <a:off x="9335388" y="5646587"/>
            <a:ext cx="1366188" cy="699316"/>
          </a:xfrm>
          <a:custGeom>
            <a:avLst/>
            <a:gdLst>
              <a:gd name="connsiteX0" fmla="*/ 1366184 w 1366188"/>
              <a:gd name="connsiteY0" fmla="*/ 71418 h 699316"/>
              <a:gd name="connsiteX1" fmla="*/ 1345311 w 1366188"/>
              <a:gd name="connsiteY1" fmla="*/ 92290 h 699316"/>
              <a:gd name="connsiteX2" fmla="*/ 1349937 w 1366188"/>
              <a:gd name="connsiteY2" fmla="*/ 103798 h 699316"/>
              <a:gd name="connsiteX3" fmla="*/ 1347680 w 1366188"/>
              <a:gd name="connsiteY3" fmla="*/ 107634 h 699316"/>
              <a:gd name="connsiteX4" fmla="*/ 1248057 w 1366188"/>
              <a:gd name="connsiteY4" fmla="*/ 172169 h 699316"/>
              <a:gd name="connsiteX5" fmla="*/ 1175172 w 1366188"/>
              <a:gd name="connsiteY5" fmla="*/ 204550 h 699316"/>
              <a:gd name="connsiteX6" fmla="*/ 1091683 w 1366188"/>
              <a:gd name="connsiteY6" fmla="*/ 239525 h 699316"/>
              <a:gd name="connsiteX7" fmla="*/ 1059077 w 1366188"/>
              <a:gd name="connsiteY7" fmla="*/ 252500 h 699316"/>
              <a:gd name="connsiteX8" fmla="*/ 1120904 w 1366188"/>
              <a:gd name="connsiteY8" fmla="*/ 257690 h 699316"/>
              <a:gd name="connsiteX9" fmla="*/ 1180250 w 1366188"/>
              <a:gd name="connsiteY9" fmla="*/ 245956 h 699316"/>
              <a:gd name="connsiteX10" fmla="*/ 1181942 w 1366188"/>
              <a:gd name="connsiteY10" fmla="*/ 250582 h 699316"/>
              <a:gd name="connsiteX11" fmla="*/ 1168967 w 1366188"/>
              <a:gd name="connsiteY11" fmla="*/ 263783 h 699316"/>
              <a:gd name="connsiteX12" fmla="*/ 1222220 w 1366188"/>
              <a:gd name="connsiteY12" fmla="*/ 292666 h 699316"/>
              <a:gd name="connsiteX13" fmla="*/ 1220979 w 1366188"/>
              <a:gd name="connsiteY13" fmla="*/ 297066 h 699316"/>
              <a:gd name="connsiteX14" fmla="*/ 1208117 w 1366188"/>
              <a:gd name="connsiteY14" fmla="*/ 296050 h 699316"/>
              <a:gd name="connsiteX15" fmla="*/ 1142792 w 1366188"/>
              <a:gd name="connsiteY15" fmla="*/ 281834 h 699316"/>
              <a:gd name="connsiteX16" fmla="*/ 1043845 w 1366188"/>
              <a:gd name="connsiteY16" fmla="*/ 281834 h 699316"/>
              <a:gd name="connsiteX17" fmla="*/ 1041702 w 1366188"/>
              <a:gd name="connsiteY17" fmla="*/ 282173 h 699316"/>
              <a:gd name="connsiteX18" fmla="*/ 911051 w 1366188"/>
              <a:gd name="connsiteY18" fmla="*/ 332267 h 699316"/>
              <a:gd name="connsiteX19" fmla="*/ 890856 w 1366188"/>
              <a:gd name="connsiteY19" fmla="*/ 354042 h 699316"/>
              <a:gd name="connsiteX20" fmla="*/ 868630 w 1366188"/>
              <a:gd name="connsiteY20" fmla="*/ 391161 h 699316"/>
              <a:gd name="connsiteX21" fmla="*/ 815489 w 1366188"/>
              <a:gd name="connsiteY21" fmla="*/ 436178 h 699316"/>
              <a:gd name="connsiteX22" fmla="*/ 721056 w 1366188"/>
              <a:gd name="connsiteY22" fmla="*/ 489995 h 699316"/>
              <a:gd name="connsiteX23" fmla="*/ 762011 w 1366188"/>
              <a:gd name="connsiteY23" fmla="*/ 494056 h 699316"/>
              <a:gd name="connsiteX24" fmla="*/ 877881 w 1366188"/>
              <a:gd name="connsiteY24" fmla="*/ 452199 h 699316"/>
              <a:gd name="connsiteX25" fmla="*/ 964981 w 1366188"/>
              <a:gd name="connsiteY25" fmla="*/ 446219 h 699316"/>
              <a:gd name="connsiteX26" fmla="*/ 976264 w 1366188"/>
              <a:gd name="connsiteY26" fmla="*/ 456035 h 699316"/>
              <a:gd name="connsiteX27" fmla="*/ 962725 w 1366188"/>
              <a:gd name="connsiteY27" fmla="*/ 458404 h 699316"/>
              <a:gd name="connsiteX28" fmla="*/ 906313 w 1366188"/>
              <a:gd name="connsiteY28" fmla="*/ 468784 h 699316"/>
              <a:gd name="connsiteX29" fmla="*/ 778257 w 1366188"/>
              <a:gd name="connsiteY29" fmla="*/ 520344 h 699316"/>
              <a:gd name="connsiteX30" fmla="*/ 748698 w 1366188"/>
              <a:gd name="connsiteY30" fmla="*/ 524293 h 699316"/>
              <a:gd name="connsiteX31" fmla="*/ 655731 w 1366188"/>
              <a:gd name="connsiteY31" fmla="*/ 547309 h 699316"/>
              <a:gd name="connsiteX32" fmla="*/ 568518 w 1366188"/>
              <a:gd name="connsiteY32" fmla="*/ 595147 h 699316"/>
              <a:gd name="connsiteX33" fmla="*/ 518311 w 1366188"/>
              <a:gd name="connsiteY33" fmla="*/ 600224 h 699316"/>
              <a:gd name="connsiteX34" fmla="*/ 467089 w 1366188"/>
              <a:gd name="connsiteY34" fmla="*/ 593454 h 699316"/>
              <a:gd name="connsiteX35" fmla="*/ 452534 w 1366188"/>
              <a:gd name="connsiteY35" fmla="*/ 591536 h 699316"/>
              <a:gd name="connsiteX36" fmla="*/ 407179 w 1366188"/>
              <a:gd name="connsiteY36" fmla="*/ 596501 h 699316"/>
              <a:gd name="connsiteX37" fmla="*/ 256785 w 1366188"/>
              <a:gd name="connsiteY37" fmla="*/ 677170 h 699316"/>
              <a:gd name="connsiteX38" fmla="*/ 205111 w 1366188"/>
              <a:gd name="connsiteY38" fmla="*/ 691499 h 699316"/>
              <a:gd name="connsiteX39" fmla="*/ 118688 w 1366188"/>
              <a:gd name="connsiteY39" fmla="*/ 695447 h 699316"/>
              <a:gd name="connsiteX40" fmla="*/ 84615 w 1366188"/>
              <a:gd name="connsiteY40" fmla="*/ 698945 h 699316"/>
              <a:gd name="connsiteX41" fmla="*/ 61712 w 1366188"/>
              <a:gd name="connsiteY41" fmla="*/ 697140 h 699316"/>
              <a:gd name="connsiteX42" fmla="*/ 23803 w 1366188"/>
              <a:gd name="connsiteY42" fmla="*/ 676719 h 699316"/>
              <a:gd name="connsiteX43" fmla="*/ 336 w 1366188"/>
              <a:gd name="connsiteY43" fmla="*/ 637005 h 699316"/>
              <a:gd name="connsiteX44" fmla="*/ 13423 w 1366188"/>
              <a:gd name="connsiteY44" fmla="*/ 619630 h 699316"/>
              <a:gd name="connsiteX45" fmla="*/ 155469 w 1366188"/>
              <a:gd name="connsiteY45" fmla="*/ 624932 h 699316"/>
              <a:gd name="connsiteX46" fmla="*/ 304622 w 1366188"/>
              <a:gd name="connsiteY46" fmla="*/ 591085 h 699316"/>
              <a:gd name="connsiteX47" fmla="*/ 384276 w 1366188"/>
              <a:gd name="connsiteY47" fmla="*/ 538848 h 699316"/>
              <a:gd name="connsiteX48" fmla="*/ 404246 w 1366188"/>
              <a:gd name="connsiteY48" fmla="*/ 517185 h 699316"/>
              <a:gd name="connsiteX49" fmla="*/ 421959 w 1366188"/>
              <a:gd name="connsiteY49" fmla="*/ 499585 h 699316"/>
              <a:gd name="connsiteX50" fmla="*/ 465284 w 1366188"/>
              <a:gd name="connsiteY50" fmla="*/ 480066 h 699316"/>
              <a:gd name="connsiteX51" fmla="*/ 483674 w 1366188"/>
              <a:gd name="connsiteY51" fmla="*/ 474087 h 699316"/>
              <a:gd name="connsiteX52" fmla="*/ 536250 w 1366188"/>
              <a:gd name="connsiteY52" fmla="*/ 424218 h 699316"/>
              <a:gd name="connsiteX53" fmla="*/ 552497 w 1366188"/>
              <a:gd name="connsiteY53" fmla="*/ 396689 h 699316"/>
              <a:gd name="connsiteX54" fmla="*/ 566261 w 1366188"/>
              <a:gd name="connsiteY54" fmla="*/ 375478 h 699316"/>
              <a:gd name="connsiteX55" fmla="*/ 573707 w 1366188"/>
              <a:gd name="connsiteY55" fmla="*/ 384956 h 699316"/>
              <a:gd name="connsiteX56" fmla="*/ 561522 w 1366188"/>
              <a:gd name="connsiteY56" fmla="*/ 402782 h 699316"/>
              <a:gd name="connsiteX57" fmla="*/ 560507 w 1366188"/>
              <a:gd name="connsiteY57" fmla="*/ 434260 h 699316"/>
              <a:gd name="connsiteX58" fmla="*/ 576979 w 1366188"/>
              <a:gd name="connsiteY58" fmla="*/ 421398 h 699316"/>
              <a:gd name="connsiteX59" fmla="*/ 595257 w 1366188"/>
              <a:gd name="connsiteY59" fmla="*/ 411582 h 699316"/>
              <a:gd name="connsiteX60" fmla="*/ 588713 w 1366188"/>
              <a:gd name="connsiteY60" fmla="*/ 428619 h 699316"/>
              <a:gd name="connsiteX61" fmla="*/ 479612 w 1366188"/>
              <a:gd name="connsiteY61" fmla="*/ 516396 h 699316"/>
              <a:gd name="connsiteX62" fmla="*/ 477130 w 1366188"/>
              <a:gd name="connsiteY62" fmla="*/ 521811 h 699316"/>
              <a:gd name="connsiteX63" fmla="*/ 635084 w 1366188"/>
              <a:gd name="connsiteY63" fmla="*/ 496651 h 699316"/>
              <a:gd name="connsiteX64" fmla="*/ 661597 w 1366188"/>
              <a:gd name="connsiteY64" fmla="*/ 468784 h 699316"/>
              <a:gd name="connsiteX65" fmla="*/ 671187 w 1366188"/>
              <a:gd name="connsiteY65" fmla="*/ 463932 h 699316"/>
              <a:gd name="connsiteX66" fmla="*/ 799243 w 1366188"/>
              <a:gd name="connsiteY66" fmla="*/ 396351 h 699316"/>
              <a:gd name="connsiteX67" fmla="*/ 846967 w 1366188"/>
              <a:gd name="connsiteY67" fmla="*/ 348965 h 699316"/>
              <a:gd name="connsiteX68" fmla="*/ 857009 w 1366188"/>
              <a:gd name="connsiteY68" fmla="*/ 332380 h 699316"/>
              <a:gd name="connsiteX69" fmla="*/ 952796 w 1366188"/>
              <a:gd name="connsiteY69" fmla="*/ 257577 h 699316"/>
              <a:gd name="connsiteX70" fmla="*/ 1059415 w 1366188"/>
              <a:gd name="connsiteY70" fmla="*/ 224069 h 699316"/>
              <a:gd name="connsiteX71" fmla="*/ 1113796 w 1366188"/>
              <a:gd name="connsiteY71" fmla="*/ 194509 h 699316"/>
              <a:gd name="connsiteX72" fmla="*/ 1183860 w 1366188"/>
              <a:gd name="connsiteY72" fmla="*/ 123881 h 699316"/>
              <a:gd name="connsiteX73" fmla="*/ 1195594 w 1366188"/>
              <a:gd name="connsiteY73" fmla="*/ 108537 h 699316"/>
              <a:gd name="connsiteX74" fmla="*/ 1222333 w 1366188"/>
              <a:gd name="connsiteY74" fmla="*/ 33396 h 699316"/>
              <a:gd name="connsiteX75" fmla="*/ 1220528 w 1366188"/>
              <a:gd name="connsiteY75" fmla="*/ 16924 h 699316"/>
              <a:gd name="connsiteX76" fmla="*/ 1221656 w 1366188"/>
              <a:gd name="connsiteY76" fmla="*/ 0 h 699316"/>
              <a:gd name="connsiteX77" fmla="*/ 1238692 w 1366188"/>
              <a:gd name="connsiteY77" fmla="*/ 26401 h 699316"/>
              <a:gd name="connsiteX78" fmla="*/ 1278294 w 1366188"/>
              <a:gd name="connsiteY78" fmla="*/ 8462 h 699316"/>
              <a:gd name="connsiteX79" fmla="*/ 1274570 w 1366188"/>
              <a:gd name="connsiteY79" fmla="*/ 13765 h 699316"/>
              <a:gd name="connsiteX80" fmla="*/ 1224364 w 1366188"/>
              <a:gd name="connsiteY80" fmla="*/ 86875 h 699316"/>
              <a:gd name="connsiteX81" fmla="*/ 1214210 w 1366188"/>
              <a:gd name="connsiteY81" fmla="*/ 108198 h 699316"/>
              <a:gd name="connsiteX82" fmla="*/ 1176188 w 1366188"/>
              <a:gd name="connsiteY82" fmla="*/ 168785 h 699316"/>
              <a:gd name="connsiteX83" fmla="*/ 1201348 w 1366188"/>
              <a:gd name="connsiteY83" fmla="*/ 170139 h 699316"/>
              <a:gd name="connsiteX84" fmla="*/ 1271637 w 1366188"/>
              <a:gd name="connsiteY84" fmla="*/ 142271 h 699316"/>
              <a:gd name="connsiteX85" fmla="*/ 1289125 w 1366188"/>
              <a:gd name="connsiteY85" fmla="*/ 126927 h 699316"/>
              <a:gd name="connsiteX86" fmla="*/ 1331772 w 1366188"/>
              <a:gd name="connsiteY86" fmla="*/ 84054 h 699316"/>
              <a:gd name="connsiteX87" fmla="*/ 1366184 w 1366188"/>
              <a:gd name="connsiteY87" fmla="*/ 71418 h 69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366188" h="699316">
                <a:moveTo>
                  <a:pt x="1366184" y="71418"/>
                </a:moveTo>
                <a:cubicBezTo>
                  <a:pt x="1366522" y="85408"/>
                  <a:pt x="1349598" y="81008"/>
                  <a:pt x="1345311" y="92290"/>
                </a:cubicBezTo>
                <a:cubicBezTo>
                  <a:pt x="1346439" y="95223"/>
                  <a:pt x="1348245" y="99624"/>
                  <a:pt x="1349937" y="103798"/>
                </a:cubicBezTo>
                <a:cubicBezTo>
                  <a:pt x="1349034" y="105378"/>
                  <a:pt x="1348696" y="106957"/>
                  <a:pt x="1347680" y="107634"/>
                </a:cubicBezTo>
                <a:cubicBezTo>
                  <a:pt x="1314623" y="129409"/>
                  <a:pt x="1282242" y="152425"/>
                  <a:pt x="1248057" y="172169"/>
                </a:cubicBezTo>
                <a:cubicBezTo>
                  <a:pt x="1225154" y="185370"/>
                  <a:pt x="1199655" y="194170"/>
                  <a:pt x="1175172" y="204550"/>
                </a:cubicBezTo>
                <a:cubicBezTo>
                  <a:pt x="1147418" y="216397"/>
                  <a:pt x="1119550" y="227905"/>
                  <a:pt x="1091683" y="239525"/>
                </a:cubicBezTo>
                <a:cubicBezTo>
                  <a:pt x="1081190" y="243926"/>
                  <a:pt x="1070585" y="247874"/>
                  <a:pt x="1059077" y="252500"/>
                </a:cubicBezTo>
                <a:cubicBezTo>
                  <a:pt x="1080513" y="254080"/>
                  <a:pt x="1101160" y="253403"/>
                  <a:pt x="1120904" y="257690"/>
                </a:cubicBezTo>
                <a:cubicBezTo>
                  <a:pt x="1142679" y="262429"/>
                  <a:pt x="1159941" y="245731"/>
                  <a:pt x="1180250" y="245956"/>
                </a:cubicBezTo>
                <a:cubicBezTo>
                  <a:pt x="1180814" y="247536"/>
                  <a:pt x="1181378" y="249003"/>
                  <a:pt x="1181942" y="250582"/>
                </a:cubicBezTo>
                <a:cubicBezTo>
                  <a:pt x="1177880" y="254757"/>
                  <a:pt x="1173819" y="258818"/>
                  <a:pt x="1168967" y="263783"/>
                </a:cubicBezTo>
                <a:cubicBezTo>
                  <a:pt x="1186906" y="273598"/>
                  <a:pt x="1204507" y="283076"/>
                  <a:pt x="1222220" y="292666"/>
                </a:cubicBezTo>
                <a:cubicBezTo>
                  <a:pt x="1221769" y="294132"/>
                  <a:pt x="1221430" y="295599"/>
                  <a:pt x="1220979" y="297066"/>
                </a:cubicBezTo>
                <a:cubicBezTo>
                  <a:pt x="1216692" y="296727"/>
                  <a:pt x="1212292" y="296953"/>
                  <a:pt x="1208117" y="296050"/>
                </a:cubicBezTo>
                <a:cubicBezTo>
                  <a:pt x="1186342" y="291312"/>
                  <a:pt x="1164793" y="283414"/>
                  <a:pt x="1142792" y="281834"/>
                </a:cubicBezTo>
                <a:cubicBezTo>
                  <a:pt x="1109960" y="279578"/>
                  <a:pt x="1076903" y="281609"/>
                  <a:pt x="1043845" y="281834"/>
                </a:cubicBezTo>
                <a:cubicBezTo>
                  <a:pt x="1043168" y="281834"/>
                  <a:pt x="1042379" y="282173"/>
                  <a:pt x="1041702" y="282173"/>
                </a:cubicBezTo>
                <a:cubicBezTo>
                  <a:pt x="990028" y="277434"/>
                  <a:pt x="952119" y="309589"/>
                  <a:pt x="911051" y="332267"/>
                </a:cubicBezTo>
                <a:cubicBezTo>
                  <a:pt x="902815" y="336780"/>
                  <a:pt x="896497" y="345918"/>
                  <a:pt x="890856" y="354042"/>
                </a:cubicBezTo>
                <a:cubicBezTo>
                  <a:pt x="882733" y="365888"/>
                  <a:pt x="876076" y="378750"/>
                  <a:pt x="868630" y="391161"/>
                </a:cubicBezTo>
                <a:cubicBezTo>
                  <a:pt x="855880" y="412033"/>
                  <a:pt x="838618" y="425798"/>
                  <a:pt x="815489" y="436178"/>
                </a:cubicBezTo>
                <a:cubicBezTo>
                  <a:pt x="783786" y="450281"/>
                  <a:pt x="754790" y="470363"/>
                  <a:pt x="721056" y="489995"/>
                </a:cubicBezTo>
                <a:cubicBezTo>
                  <a:pt x="737415" y="496877"/>
                  <a:pt x="749939" y="498344"/>
                  <a:pt x="762011" y="494056"/>
                </a:cubicBezTo>
                <a:cubicBezTo>
                  <a:pt x="800822" y="480518"/>
                  <a:pt x="839295" y="466302"/>
                  <a:pt x="877881" y="452199"/>
                </a:cubicBezTo>
                <a:cubicBezTo>
                  <a:pt x="906426" y="441706"/>
                  <a:pt x="935421" y="438547"/>
                  <a:pt x="964981" y="446219"/>
                </a:cubicBezTo>
                <a:cubicBezTo>
                  <a:pt x="969156" y="447347"/>
                  <a:pt x="972879" y="450168"/>
                  <a:pt x="976264" y="456035"/>
                </a:cubicBezTo>
                <a:cubicBezTo>
                  <a:pt x="971751" y="456937"/>
                  <a:pt x="966899" y="459307"/>
                  <a:pt x="962725" y="458404"/>
                </a:cubicBezTo>
                <a:cubicBezTo>
                  <a:pt x="942304" y="454004"/>
                  <a:pt x="924365" y="461563"/>
                  <a:pt x="906313" y="468784"/>
                </a:cubicBezTo>
                <a:cubicBezTo>
                  <a:pt x="863552" y="485933"/>
                  <a:pt x="821131" y="503759"/>
                  <a:pt x="778257" y="520344"/>
                </a:cubicBezTo>
                <a:cubicBezTo>
                  <a:pt x="769231" y="523842"/>
                  <a:pt x="758513" y="525083"/>
                  <a:pt x="748698" y="524293"/>
                </a:cubicBezTo>
                <a:cubicBezTo>
                  <a:pt x="714963" y="521811"/>
                  <a:pt x="684726" y="531514"/>
                  <a:pt x="655731" y="547309"/>
                </a:cubicBezTo>
                <a:cubicBezTo>
                  <a:pt x="626622" y="563218"/>
                  <a:pt x="597288" y="578674"/>
                  <a:pt x="568518" y="595147"/>
                </a:cubicBezTo>
                <a:cubicBezTo>
                  <a:pt x="552158" y="604624"/>
                  <a:pt x="535799" y="603496"/>
                  <a:pt x="518311" y="600224"/>
                </a:cubicBezTo>
                <a:cubicBezTo>
                  <a:pt x="501387" y="597065"/>
                  <a:pt x="484238" y="595598"/>
                  <a:pt x="467089" y="593454"/>
                </a:cubicBezTo>
                <a:cubicBezTo>
                  <a:pt x="462237" y="592890"/>
                  <a:pt x="456709" y="593567"/>
                  <a:pt x="452534" y="591536"/>
                </a:cubicBezTo>
                <a:cubicBezTo>
                  <a:pt x="436175" y="583977"/>
                  <a:pt x="421621" y="588716"/>
                  <a:pt x="407179" y="596501"/>
                </a:cubicBezTo>
                <a:cubicBezTo>
                  <a:pt x="357085" y="623466"/>
                  <a:pt x="307443" y="651446"/>
                  <a:pt x="256785" y="677170"/>
                </a:cubicBezTo>
                <a:cubicBezTo>
                  <a:pt x="241102" y="685068"/>
                  <a:pt x="222712" y="689581"/>
                  <a:pt x="205111" y="691499"/>
                </a:cubicBezTo>
                <a:cubicBezTo>
                  <a:pt x="176454" y="694545"/>
                  <a:pt x="147458" y="693981"/>
                  <a:pt x="118688" y="695447"/>
                </a:cubicBezTo>
                <a:cubicBezTo>
                  <a:pt x="107293" y="696011"/>
                  <a:pt x="96010" y="698381"/>
                  <a:pt x="84615" y="698945"/>
                </a:cubicBezTo>
                <a:cubicBezTo>
                  <a:pt x="76943" y="699396"/>
                  <a:pt x="68481" y="699960"/>
                  <a:pt x="61712" y="697140"/>
                </a:cubicBezTo>
                <a:cubicBezTo>
                  <a:pt x="48511" y="691611"/>
                  <a:pt x="35762" y="684503"/>
                  <a:pt x="23803" y="676719"/>
                </a:cubicBezTo>
                <a:cubicBezTo>
                  <a:pt x="9700" y="667580"/>
                  <a:pt x="2366" y="653590"/>
                  <a:pt x="336" y="637005"/>
                </a:cubicBezTo>
                <a:cubicBezTo>
                  <a:pt x="-1131" y="625045"/>
                  <a:pt x="2028" y="621209"/>
                  <a:pt x="13423" y="619630"/>
                </a:cubicBezTo>
                <a:cubicBezTo>
                  <a:pt x="61035" y="612747"/>
                  <a:pt x="109098" y="615117"/>
                  <a:pt x="155469" y="624932"/>
                </a:cubicBezTo>
                <a:cubicBezTo>
                  <a:pt x="211881" y="636892"/>
                  <a:pt x="259154" y="620871"/>
                  <a:pt x="304622" y="591085"/>
                </a:cubicBezTo>
                <a:cubicBezTo>
                  <a:pt x="331136" y="573710"/>
                  <a:pt x="357311" y="555546"/>
                  <a:pt x="384276" y="538848"/>
                </a:cubicBezTo>
                <a:cubicBezTo>
                  <a:pt x="393415" y="533206"/>
                  <a:pt x="400635" y="526775"/>
                  <a:pt x="404246" y="517185"/>
                </a:cubicBezTo>
                <a:cubicBezTo>
                  <a:pt x="407630" y="508159"/>
                  <a:pt x="413497" y="503195"/>
                  <a:pt x="421959" y="499585"/>
                </a:cubicBezTo>
                <a:cubicBezTo>
                  <a:pt x="436513" y="493267"/>
                  <a:pt x="450729" y="486384"/>
                  <a:pt x="465284" y="480066"/>
                </a:cubicBezTo>
                <a:cubicBezTo>
                  <a:pt x="471150" y="477471"/>
                  <a:pt x="477356" y="475215"/>
                  <a:pt x="483674" y="474087"/>
                </a:cubicBezTo>
                <a:cubicBezTo>
                  <a:pt x="508495" y="469461"/>
                  <a:pt x="528578" y="449378"/>
                  <a:pt x="536250" y="424218"/>
                </a:cubicBezTo>
                <a:cubicBezTo>
                  <a:pt x="539296" y="414290"/>
                  <a:pt x="546855" y="405715"/>
                  <a:pt x="552497" y="396689"/>
                </a:cubicBezTo>
                <a:cubicBezTo>
                  <a:pt x="557009" y="389356"/>
                  <a:pt x="561861" y="382248"/>
                  <a:pt x="566261" y="375478"/>
                </a:cubicBezTo>
                <a:cubicBezTo>
                  <a:pt x="573933" y="375591"/>
                  <a:pt x="576979" y="378750"/>
                  <a:pt x="573707" y="384956"/>
                </a:cubicBezTo>
                <a:cubicBezTo>
                  <a:pt x="570323" y="391274"/>
                  <a:pt x="565471" y="396802"/>
                  <a:pt x="561522" y="402782"/>
                </a:cubicBezTo>
                <a:cubicBezTo>
                  <a:pt x="555091" y="412485"/>
                  <a:pt x="553061" y="422526"/>
                  <a:pt x="560507" y="434260"/>
                </a:cubicBezTo>
                <a:cubicBezTo>
                  <a:pt x="566035" y="429860"/>
                  <a:pt x="571225" y="425121"/>
                  <a:pt x="576979" y="421398"/>
                </a:cubicBezTo>
                <a:cubicBezTo>
                  <a:pt x="582621" y="417675"/>
                  <a:pt x="588939" y="414967"/>
                  <a:pt x="595257" y="411582"/>
                </a:cubicBezTo>
                <a:cubicBezTo>
                  <a:pt x="600785" y="422413"/>
                  <a:pt x="593564" y="424670"/>
                  <a:pt x="588713" y="428619"/>
                </a:cubicBezTo>
                <a:cubicBezTo>
                  <a:pt x="552722" y="458404"/>
                  <a:pt x="512105" y="482436"/>
                  <a:pt x="479612" y="516396"/>
                </a:cubicBezTo>
                <a:cubicBezTo>
                  <a:pt x="478258" y="517750"/>
                  <a:pt x="477920" y="520119"/>
                  <a:pt x="477130" y="521811"/>
                </a:cubicBezTo>
                <a:cubicBezTo>
                  <a:pt x="535009" y="551145"/>
                  <a:pt x="585892" y="534673"/>
                  <a:pt x="635084" y="496651"/>
                </a:cubicBezTo>
                <a:cubicBezTo>
                  <a:pt x="634407" y="481307"/>
                  <a:pt x="644674" y="472281"/>
                  <a:pt x="661597" y="468784"/>
                </a:cubicBezTo>
                <a:cubicBezTo>
                  <a:pt x="664982" y="468107"/>
                  <a:pt x="668367" y="466076"/>
                  <a:pt x="671187" y="463932"/>
                </a:cubicBezTo>
                <a:cubicBezTo>
                  <a:pt x="710789" y="435501"/>
                  <a:pt x="756031" y="417900"/>
                  <a:pt x="799243" y="396351"/>
                </a:cubicBezTo>
                <a:cubicBezTo>
                  <a:pt x="820002" y="385971"/>
                  <a:pt x="839295" y="373335"/>
                  <a:pt x="846967" y="348965"/>
                </a:cubicBezTo>
                <a:cubicBezTo>
                  <a:pt x="848885" y="342985"/>
                  <a:pt x="852834" y="337344"/>
                  <a:pt x="857009" y="332380"/>
                </a:cubicBezTo>
                <a:cubicBezTo>
                  <a:pt x="883748" y="300902"/>
                  <a:pt x="914098" y="275291"/>
                  <a:pt x="952796" y="257577"/>
                </a:cubicBezTo>
                <a:cubicBezTo>
                  <a:pt x="987433" y="241782"/>
                  <a:pt x="1023198" y="232982"/>
                  <a:pt x="1059415" y="224069"/>
                </a:cubicBezTo>
                <a:cubicBezTo>
                  <a:pt x="1079949" y="219104"/>
                  <a:pt x="1098565" y="210304"/>
                  <a:pt x="1113796" y="194509"/>
                </a:cubicBezTo>
                <a:cubicBezTo>
                  <a:pt x="1136812" y="170590"/>
                  <a:pt x="1160618" y="147574"/>
                  <a:pt x="1183860" y="123881"/>
                </a:cubicBezTo>
                <a:cubicBezTo>
                  <a:pt x="1188373" y="119255"/>
                  <a:pt x="1193337" y="114291"/>
                  <a:pt x="1195594" y="108537"/>
                </a:cubicBezTo>
                <a:cubicBezTo>
                  <a:pt x="1205071" y="83715"/>
                  <a:pt x="1214097" y="58668"/>
                  <a:pt x="1222333" y="33396"/>
                </a:cubicBezTo>
                <a:cubicBezTo>
                  <a:pt x="1223912" y="28657"/>
                  <a:pt x="1220866" y="22452"/>
                  <a:pt x="1220528" y="16924"/>
                </a:cubicBezTo>
                <a:cubicBezTo>
                  <a:pt x="1220302" y="13200"/>
                  <a:pt x="1220979" y="9364"/>
                  <a:pt x="1221656" y="0"/>
                </a:cubicBezTo>
                <a:cubicBezTo>
                  <a:pt x="1228877" y="11057"/>
                  <a:pt x="1233164" y="17826"/>
                  <a:pt x="1238692" y="26401"/>
                </a:cubicBezTo>
                <a:cubicBezTo>
                  <a:pt x="1248283" y="13088"/>
                  <a:pt x="1259226" y="3046"/>
                  <a:pt x="1278294" y="8462"/>
                </a:cubicBezTo>
                <a:cubicBezTo>
                  <a:pt x="1277165" y="10154"/>
                  <a:pt x="1276376" y="12749"/>
                  <a:pt x="1274570" y="13765"/>
                </a:cubicBezTo>
                <a:cubicBezTo>
                  <a:pt x="1247493" y="31027"/>
                  <a:pt x="1233841" y="57427"/>
                  <a:pt x="1224364" y="86875"/>
                </a:cubicBezTo>
                <a:cubicBezTo>
                  <a:pt x="1221994" y="94321"/>
                  <a:pt x="1218271" y="101542"/>
                  <a:pt x="1214210" y="108198"/>
                </a:cubicBezTo>
                <a:cubicBezTo>
                  <a:pt x="1202025" y="128281"/>
                  <a:pt x="1189275" y="148025"/>
                  <a:pt x="1176188" y="168785"/>
                </a:cubicBezTo>
                <a:cubicBezTo>
                  <a:pt x="1185101" y="175667"/>
                  <a:pt x="1193788" y="172959"/>
                  <a:pt x="1201348" y="170139"/>
                </a:cubicBezTo>
                <a:cubicBezTo>
                  <a:pt x="1225041" y="161451"/>
                  <a:pt x="1248621" y="152425"/>
                  <a:pt x="1271637" y="142271"/>
                </a:cubicBezTo>
                <a:cubicBezTo>
                  <a:pt x="1278407" y="139338"/>
                  <a:pt x="1283596" y="132455"/>
                  <a:pt x="1289125" y="126927"/>
                </a:cubicBezTo>
                <a:cubicBezTo>
                  <a:pt x="1303341" y="112711"/>
                  <a:pt x="1316879" y="97593"/>
                  <a:pt x="1331772" y="84054"/>
                </a:cubicBezTo>
                <a:cubicBezTo>
                  <a:pt x="1343957" y="72884"/>
                  <a:pt x="1353435" y="70289"/>
                  <a:pt x="1366184" y="71418"/>
                </a:cubicBezTo>
                <a:close/>
              </a:path>
            </a:pathLst>
          </a:custGeom>
          <a:solidFill>
            <a:schemeClr val="accent3">
              <a:lumMod val="20000"/>
              <a:lumOff val="80000"/>
            </a:schemeClr>
          </a:solidFill>
          <a:ln w="11257" cap="flat">
            <a:noFill/>
            <a:prstDash val="solid"/>
            <a:miter/>
          </a:ln>
        </p:spPr>
        <p:txBody>
          <a:bodyPr rtlCol="0" anchor="ctr"/>
          <a:lstStyle/>
          <a:p>
            <a:pPr rtl="0"/>
            <a:endParaRPr lang="en-GB" noProof="0"/>
          </a:p>
        </p:txBody>
      </p:sp>
      <p:sp>
        <p:nvSpPr>
          <p:cNvPr id="23" name="Rectangle 22">
            <a:extLst>
              <a:ext uri="{FF2B5EF4-FFF2-40B4-BE49-F238E27FC236}">
                <a16:creationId xmlns:a16="http://schemas.microsoft.com/office/drawing/2014/main" id="{E976E5A3-E720-491F-80B9-92B94D665167}"/>
              </a:ext>
            </a:extLst>
          </p:cNvPr>
          <p:cNvSpPr/>
          <p:nvPr userDrawn="1"/>
        </p:nvSpPr>
        <p:spPr>
          <a:xfrm>
            <a:off x="524899" y="681630"/>
            <a:ext cx="3419582" cy="4586533"/>
          </a:xfrm>
          <a:prstGeom prst="rect">
            <a:avLst/>
          </a:prstGeom>
          <a:solidFill>
            <a:schemeClr val="bg1"/>
          </a:solidFill>
          <a:ln>
            <a:noFill/>
          </a:ln>
          <a:effectLst>
            <a:outerShdw blurRad="88900" dist="50800" dir="30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8" name="Rectangle 27">
            <a:extLst>
              <a:ext uri="{FF2B5EF4-FFF2-40B4-BE49-F238E27FC236}">
                <a16:creationId xmlns:a16="http://schemas.microsoft.com/office/drawing/2014/main" id="{370D647A-A7D0-4786-B3B1-01ECB0E5CEA2}"/>
              </a:ext>
            </a:extLst>
          </p:cNvPr>
          <p:cNvSpPr/>
          <p:nvPr userDrawn="1"/>
        </p:nvSpPr>
        <p:spPr>
          <a:xfrm>
            <a:off x="1413196" y="333929"/>
            <a:ext cx="1642993" cy="490194"/>
          </a:xfrm>
          <a:prstGeom prst="rect">
            <a:avLst/>
          </a:pr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30" name="Rectangle 29">
            <a:extLst>
              <a:ext uri="{FF2B5EF4-FFF2-40B4-BE49-F238E27FC236}">
                <a16:creationId xmlns:a16="http://schemas.microsoft.com/office/drawing/2014/main" id="{F96FA808-97EC-4F02-8C56-FE1435B9771D}"/>
              </a:ext>
            </a:extLst>
          </p:cNvPr>
          <p:cNvSpPr/>
          <p:nvPr userDrawn="1"/>
        </p:nvSpPr>
        <p:spPr>
          <a:xfrm>
            <a:off x="4386204" y="681630"/>
            <a:ext cx="3419582" cy="4586533"/>
          </a:xfrm>
          <a:prstGeom prst="rect">
            <a:avLst/>
          </a:prstGeom>
          <a:solidFill>
            <a:schemeClr val="bg1"/>
          </a:solidFill>
          <a:ln>
            <a:noFill/>
          </a:ln>
          <a:effectLst>
            <a:outerShdw blurRad="88900" dist="50800" dir="30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35" name="Rectangle 34">
            <a:extLst>
              <a:ext uri="{FF2B5EF4-FFF2-40B4-BE49-F238E27FC236}">
                <a16:creationId xmlns:a16="http://schemas.microsoft.com/office/drawing/2014/main" id="{5E109696-1980-4D2D-B937-02F74014104E}"/>
              </a:ext>
            </a:extLst>
          </p:cNvPr>
          <p:cNvSpPr/>
          <p:nvPr userDrawn="1"/>
        </p:nvSpPr>
        <p:spPr>
          <a:xfrm>
            <a:off x="5274501" y="333929"/>
            <a:ext cx="1642993" cy="490194"/>
          </a:xfrm>
          <a:prstGeom prst="rect">
            <a:avLst/>
          </a:pr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36" name="Rectangle 35">
            <a:extLst>
              <a:ext uri="{FF2B5EF4-FFF2-40B4-BE49-F238E27FC236}">
                <a16:creationId xmlns:a16="http://schemas.microsoft.com/office/drawing/2014/main" id="{0447A092-9105-4154-A058-8646A83D73E4}"/>
              </a:ext>
            </a:extLst>
          </p:cNvPr>
          <p:cNvSpPr/>
          <p:nvPr userDrawn="1"/>
        </p:nvSpPr>
        <p:spPr>
          <a:xfrm>
            <a:off x="8247514" y="677261"/>
            <a:ext cx="3419582" cy="4586533"/>
          </a:xfrm>
          <a:prstGeom prst="rect">
            <a:avLst/>
          </a:prstGeom>
          <a:solidFill>
            <a:schemeClr val="bg1"/>
          </a:solidFill>
          <a:ln>
            <a:noFill/>
          </a:ln>
          <a:effectLst>
            <a:outerShdw blurRad="88900" dist="50800" dir="30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39" name="Rectangle 38">
            <a:extLst>
              <a:ext uri="{FF2B5EF4-FFF2-40B4-BE49-F238E27FC236}">
                <a16:creationId xmlns:a16="http://schemas.microsoft.com/office/drawing/2014/main" id="{95407C56-9ECE-4F96-9CC0-5AF4992CB676}"/>
              </a:ext>
            </a:extLst>
          </p:cNvPr>
          <p:cNvSpPr/>
          <p:nvPr userDrawn="1"/>
        </p:nvSpPr>
        <p:spPr>
          <a:xfrm>
            <a:off x="9135811" y="329560"/>
            <a:ext cx="1642993" cy="490194"/>
          </a:xfrm>
          <a:prstGeom prst="rect">
            <a:avLst/>
          </a:pr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9" name="Picture Placeholder 18">
            <a:extLst>
              <a:ext uri="{FF2B5EF4-FFF2-40B4-BE49-F238E27FC236}">
                <a16:creationId xmlns:a16="http://schemas.microsoft.com/office/drawing/2014/main" id="{48F0D1A6-69DE-433E-821B-4FF1D0640D01}"/>
              </a:ext>
            </a:extLst>
          </p:cNvPr>
          <p:cNvSpPr>
            <a:spLocks noGrp="1"/>
          </p:cNvSpPr>
          <p:nvPr>
            <p:ph type="pic" sz="quarter" idx="10" hasCustomPrompt="1"/>
          </p:nvPr>
        </p:nvSpPr>
        <p:spPr>
          <a:xfrm>
            <a:off x="771015" y="947627"/>
            <a:ext cx="2927350" cy="3578033"/>
          </a:xfrm>
          <a:solidFill>
            <a:schemeClr val="tx2">
              <a:lumMod val="40000"/>
              <a:lumOff val="60000"/>
            </a:schemeClr>
          </a:solidFill>
        </p:spPr>
        <p:txBody>
          <a:bodyPr rtlCol="0"/>
          <a:lstStyle>
            <a:lvl1pPr algn="ctr">
              <a:buNone/>
              <a:defRPr>
                <a:solidFill>
                  <a:schemeClr val="tx2">
                    <a:lumMod val="40000"/>
                    <a:lumOff val="60000"/>
                  </a:schemeClr>
                </a:solidFill>
                <a:latin typeface="+mn-lt"/>
              </a:defRPr>
            </a:lvl1pPr>
          </a:lstStyle>
          <a:p>
            <a:pPr rtl="0"/>
            <a:r>
              <a:rPr lang="en-GB" noProof="0"/>
              <a:t>Picture</a:t>
            </a:r>
          </a:p>
        </p:txBody>
      </p:sp>
      <p:sp>
        <p:nvSpPr>
          <p:cNvPr id="20" name="Picture Placeholder 18">
            <a:extLst>
              <a:ext uri="{FF2B5EF4-FFF2-40B4-BE49-F238E27FC236}">
                <a16:creationId xmlns:a16="http://schemas.microsoft.com/office/drawing/2014/main" id="{5433B204-C104-4815-BF09-872F084D86D9}"/>
              </a:ext>
            </a:extLst>
          </p:cNvPr>
          <p:cNvSpPr>
            <a:spLocks noGrp="1"/>
          </p:cNvSpPr>
          <p:nvPr>
            <p:ph type="pic" sz="quarter" idx="15" hasCustomPrompt="1"/>
          </p:nvPr>
        </p:nvSpPr>
        <p:spPr>
          <a:xfrm>
            <a:off x="4632320" y="947627"/>
            <a:ext cx="2927350" cy="3578033"/>
          </a:xfrm>
          <a:solidFill>
            <a:schemeClr val="tx2">
              <a:lumMod val="40000"/>
              <a:lumOff val="60000"/>
            </a:schemeClr>
          </a:solidFill>
        </p:spPr>
        <p:txBody>
          <a:bodyPr rtlCol="0"/>
          <a:lstStyle>
            <a:lvl1pPr algn="ctr">
              <a:buNone/>
              <a:defRPr>
                <a:solidFill>
                  <a:schemeClr val="tx2">
                    <a:lumMod val="40000"/>
                    <a:lumOff val="60000"/>
                  </a:schemeClr>
                </a:solidFill>
                <a:latin typeface="+mn-lt"/>
              </a:defRPr>
            </a:lvl1pPr>
          </a:lstStyle>
          <a:p>
            <a:pPr rtl="0"/>
            <a:r>
              <a:rPr lang="en-GB" noProof="0"/>
              <a:t>Picture</a:t>
            </a:r>
          </a:p>
        </p:txBody>
      </p:sp>
      <p:sp>
        <p:nvSpPr>
          <p:cNvPr id="21" name="Picture Placeholder 18">
            <a:extLst>
              <a:ext uri="{FF2B5EF4-FFF2-40B4-BE49-F238E27FC236}">
                <a16:creationId xmlns:a16="http://schemas.microsoft.com/office/drawing/2014/main" id="{7E31EC5E-2551-4B7D-90D4-D3B557EA3E79}"/>
              </a:ext>
            </a:extLst>
          </p:cNvPr>
          <p:cNvSpPr>
            <a:spLocks noGrp="1"/>
          </p:cNvSpPr>
          <p:nvPr>
            <p:ph type="pic" sz="quarter" idx="16" hasCustomPrompt="1"/>
          </p:nvPr>
        </p:nvSpPr>
        <p:spPr>
          <a:xfrm>
            <a:off x="8493630" y="943258"/>
            <a:ext cx="2927350" cy="3578033"/>
          </a:xfrm>
          <a:solidFill>
            <a:schemeClr val="tx2">
              <a:lumMod val="40000"/>
              <a:lumOff val="60000"/>
            </a:schemeClr>
          </a:solidFill>
        </p:spPr>
        <p:txBody>
          <a:bodyPr rtlCol="0"/>
          <a:lstStyle>
            <a:lvl1pPr algn="ctr">
              <a:buNone/>
              <a:defRPr>
                <a:solidFill>
                  <a:schemeClr val="tx2">
                    <a:lumMod val="40000"/>
                    <a:lumOff val="60000"/>
                  </a:schemeClr>
                </a:solidFill>
                <a:latin typeface="+mn-lt"/>
              </a:defRPr>
            </a:lvl1pPr>
          </a:lstStyle>
          <a:p>
            <a:pPr rtl="0"/>
            <a:r>
              <a:rPr lang="en-GB" noProof="0"/>
              <a:t>Picture</a:t>
            </a:r>
          </a:p>
        </p:txBody>
      </p:sp>
      <p:sp>
        <p:nvSpPr>
          <p:cNvPr id="5" name="Title 4">
            <a:extLst>
              <a:ext uri="{FF2B5EF4-FFF2-40B4-BE49-F238E27FC236}">
                <a16:creationId xmlns:a16="http://schemas.microsoft.com/office/drawing/2014/main" id="{A8BF323E-9C2D-48E5-BB6B-96419386C7A3}"/>
              </a:ext>
            </a:extLst>
          </p:cNvPr>
          <p:cNvSpPr>
            <a:spLocks noGrp="1"/>
          </p:cNvSpPr>
          <p:nvPr>
            <p:ph type="title"/>
          </p:nvPr>
        </p:nvSpPr>
        <p:spPr>
          <a:xfrm>
            <a:off x="3639067" y="5766800"/>
            <a:ext cx="4721634" cy="676186"/>
          </a:xfrm>
        </p:spPr>
        <p:txBody>
          <a:bodyPr vert="horz" lIns="0" tIns="0" rIns="0" bIns="0" rtlCol="0">
            <a:noAutofit/>
          </a:bodyPr>
          <a:lstStyle>
            <a:lvl1pPr algn="ctr">
              <a:buFont typeface="Arial" panose="020B0604020202020204" pitchFamily="34" charset="0"/>
              <a:buNone/>
              <a:defRPr lang="en-US" sz="1600">
                <a:solidFill>
                  <a:schemeClr val="accent3">
                    <a:lumMod val="20000"/>
                    <a:lumOff val="80000"/>
                  </a:schemeClr>
                </a:solidFill>
                <a:latin typeface="+mn-lt"/>
                <a:ea typeface="+mn-ea"/>
                <a:cs typeface="+mn-cs"/>
              </a:defRPr>
            </a:lvl1pPr>
          </a:lstStyle>
          <a:p>
            <a:pPr marL="228600" lvl="0" indent="-228600" algn="ctr" rtl="0">
              <a:lnSpc>
                <a:spcPct val="100000"/>
              </a:lnSpc>
              <a:spcBef>
                <a:spcPts val="1000"/>
              </a:spcBef>
              <a:buFontTx/>
            </a:pPr>
            <a:r>
              <a:rPr lang="en-GB" noProof="0"/>
              <a:t>Click to edit Master title style</a:t>
            </a:r>
          </a:p>
        </p:txBody>
      </p:sp>
    </p:spTree>
    <p:extLst>
      <p:ext uri="{BB962C8B-B14F-4D97-AF65-F5344CB8AC3E}">
        <p14:creationId xmlns:p14="http://schemas.microsoft.com/office/powerpoint/2010/main" val="2205815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 Photos">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25742E-0B47-444B-8B8B-BB03EAE7FC4B}"/>
              </a:ext>
            </a:extLst>
          </p:cNvPr>
          <p:cNvSpPr/>
          <p:nvPr userDrawn="1"/>
        </p:nvSpPr>
        <p:spPr>
          <a:xfrm>
            <a:off x="0" y="-7732"/>
            <a:ext cx="12191010" cy="686573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pic>
        <p:nvPicPr>
          <p:cNvPr id="7" name="Picture 6" descr="A picture containing rug&#10;&#10;Description automatically generated">
            <a:extLst>
              <a:ext uri="{FF2B5EF4-FFF2-40B4-BE49-F238E27FC236}">
                <a16:creationId xmlns:a16="http://schemas.microsoft.com/office/drawing/2014/main" id="{E4D5090F-2595-49C8-8F31-FCFF302CB39B}"/>
              </a:ext>
            </a:extLst>
          </p:cNvPr>
          <p:cNvPicPr>
            <a:picLocks noChangeAspect="1"/>
          </p:cNvPicPr>
          <p:nvPr userDrawn="1"/>
        </p:nvPicPr>
        <p:blipFill rotWithShape="1">
          <a:blip r:embed="rId2">
            <a:duotone>
              <a:schemeClr val="accent6">
                <a:shade val="45000"/>
                <a:satMod val="135000"/>
              </a:schemeClr>
              <a:prstClr val="white"/>
            </a:duotone>
            <a:alphaModFix amt="5000"/>
          </a:blip>
          <a:srcRect l="3541" r="2143" b="34177"/>
          <a:stretch/>
        </p:blipFill>
        <p:spPr>
          <a:xfrm rot="10800000" flipV="1">
            <a:off x="-7" y="-7646"/>
            <a:ext cx="12191017" cy="5087646"/>
          </a:xfrm>
          <a:prstGeom prst="rect">
            <a:avLst/>
          </a:prstGeom>
        </p:spPr>
      </p:pic>
      <p:sp>
        <p:nvSpPr>
          <p:cNvPr id="40" name="Rectangle 39">
            <a:extLst>
              <a:ext uri="{FF2B5EF4-FFF2-40B4-BE49-F238E27FC236}">
                <a16:creationId xmlns:a16="http://schemas.microsoft.com/office/drawing/2014/main" id="{7A53ABB2-D679-4B08-8670-374EBC192A70}"/>
              </a:ext>
            </a:extLst>
          </p:cNvPr>
          <p:cNvSpPr/>
          <p:nvPr userDrawn="1"/>
        </p:nvSpPr>
        <p:spPr>
          <a:xfrm>
            <a:off x="539327" y="3406762"/>
            <a:ext cx="2723537" cy="2869749"/>
          </a:xfrm>
          <a:prstGeom prst="rect">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43" name="Rectangle 42">
            <a:extLst>
              <a:ext uri="{FF2B5EF4-FFF2-40B4-BE49-F238E27FC236}">
                <a16:creationId xmlns:a16="http://schemas.microsoft.com/office/drawing/2014/main" id="{B8FA6E14-528F-4D1D-8DED-CC55E7F4D15A}"/>
              </a:ext>
            </a:extLst>
          </p:cNvPr>
          <p:cNvSpPr/>
          <p:nvPr userDrawn="1"/>
        </p:nvSpPr>
        <p:spPr>
          <a:xfrm>
            <a:off x="1140392" y="3093039"/>
            <a:ext cx="1521407" cy="491864"/>
          </a:xfrm>
          <a:prstGeom prst="rect">
            <a:avLst/>
          </a:pr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48" name="Rectangle 47">
            <a:extLst>
              <a:ext uri="{FF2B5EF4-FFF2-40B4-BE49-F238E27FC236}">
                <a16:creationId xmlns:a16="http://schemas.microsoft.com/office/drawing/2014/main" id="{C76D0D81-7898-4FD0-B5CB-91DC005C6CD8}"/>
              </a:ext>
            </a:extLst>
          </p:cNvPr>
          <p:cNvSpPr/>
          <p:nvPr/>
        </p:nvSpPr>
        <p:spPr>
          <a:xfrm>
            <a:off x="3336321" y="3406762"/>
            <a:ext cx="2723537" cy="2869749"/>
          </a:xfrm>
          <a:prstGeom prst="rect">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2" name="Rectangle 51">
            <a:extLst>
              <a:ext uri="{FF2B5EF4-FFF2-40B4-BE49-F238E27FC236}">
                <a16:creationId xmlns:a16="http://schemas.microsoft.com/office/drawing/2014/main" id="{97715DBE-F5C3-4046-BFEF-BC9F50A9DAE1}"/>
              </a:ext>
            </a:extLst>
          </p:cNvPr>
          <p:cNvSpPr/>
          <p:nvPr userDrawn="1"/>
        </p:nvSpPr>
        <p:spPr>
          <a:xfrm>
            <a:off x="3937386" y="3093039"/>
            <a:ext cx="1521407" cy="491864"/>
          </a:xfrm>
          <a:prstGeom prst="rect">
            <a:avLst/>
          </a:pr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4" name="Rectangle 53">
            <a:extLst>
              <a:ext uri="{FF2B5EF4-FFF2-40B4-BE49-F238E27FC236}">
                <a16:creationId xmlns:a16="http://schemas.microsoft.com/office/drawing/2014/main" id="{070D90CF-903F-438D-B2DC-69E7F8BE88A1}"/>
              </a:ext>
            </a:extLst>
          </p:cNvPr>
          <p:cNvSpPr/>
          <p:nvPr userDrawn="1"/>
        </p:nvSpPr>
        <p:spPr>
          <a:xfrm>
            <a:off x="6133415" y="3393059"/>
            <a:ext cx="2723537" cy="2869749"/>
          </a:xfrm>
          <a:prstGeom prst="rect">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6" name="Rectangle 55">
            <a:extLst>
              <a:ext uri="{FF2B5EF4-FFF2-40B4-BE49-F238E27FC236}">
                <a16:creationId xmlns:a16="http://schemas.microsoft.com/office/drawing/2014/main" id="{B96F7532-1DBF-4548-BD12-CFF9D1595916}"/>
              </a:ext>
            </a:extLst>
          </p:cNvPr>
          <p:cNvSpPr/>
          <p:nvPr userDrawn="1"/>
        </p:nvSpPr>
        <p:spPr>
          <a:xfrm>
            <a:off x="6734480" y="3079336"/>
            <a:ext cx="1521407" cy="491864"/>
          </a:xfrm>
          <a:prstGeom prst="rect">
            <a:avLst/>
          </a:pr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9" name="Rectangle 58">
            <a:extLst>
              <a:ext uri="{FF2B5EF4-FFF2-40B4-BE49-F238E27FC236}">
                <a16:creationId xmlns:a16="http://schemas.microsoft.com/office/drawing/2014/main" id="{542E3DD0-50DC-45B6-8B27-EE9F633A9A80}"/>
              </a:ext>
            </a:extLst>
          </p:cNvPr>
          <p:cNvSpPr/>
          <p:nvPr/>
        </p:nvSpPr>
        <p:spPr>
          <a:xfrm>
            <a:off x="8928137" y="3393143"/>
            <a:ext cx="2723537" cy="2869749"/>
          </a:xfrm>
          <a:prstGeom prst="rect">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62" name="Rectangle 61">
            <a:extLst>
              <a:ext uri="{FF2B5EF4-FFF2-40B4-BE49-F238E27FC236}">
                <a16:creationId xmlns:a16="http://schemas.microsoft.com/office/drawing/2014/main" id="{49F0792B-F250-4A87-B672-10CD1FF7DB06}"/>
              </a:ext>
            </a:extLst>
          </p:cNvPr>
          <p:cNvSpPr/>
          <p:nvPr userDrawn="1"/>
        </p:nvSpPr>
        <p:spPr>
          <a:xfrm>
            <a:off x="9529202" y="3079420"/>
            <a:ext cx="1521407" cy="491864"/>
          </a:xfrm>
          <a:prstGeom prst="rect">
            <a:avLst/>
          </a:pr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3" name="Rectangle 2">
            <a:extLst>
              <a:ext uri="{FF2B5EF4-FFF2-40B4-BE49-F238E27FC236}">
                <a16:creationId xmlns:a16="http://schemas.microsoft.com/office/drawing/2014/main" id="{9694DB7F-A747-40DE-96EF-1D82762E6F21}"/>
              </a:ext>
            </a:extLst>
          </p:cNvPr>
          <p:cNvSpPr/>
          <p:nvPr userDrawn="1"/>
        </p:nvSpPr>
        <p:spPr>
          <a:xfrm>
            <a:off x="285565" y="285566"/>
            <a:ext cx="11620870" cy="6286867"/>
          </a:xfrm>
          <a:prstGeom prst="rect">
            <a:avLst/>
          </a:prstGeom>
          <a:noFill/>
          <a:ln w="38100">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9" name="Text Placeholder 15">
            <a:extLst>
              <a:ext uri="{FF2B5EF4-FFF2-40B4-BE49-F238E27FC236}">
                <a16:creationId xmlns:a16="http://schemas.microsoft.com/office/drawing/2014/main" id="{A4F23455-1CA2-484A-A539-C13F39C102E4}"/>
              </a:ext>
            </a:extLst>
          </p:cNvPr>
          <p:cNvSpPr>
            <a:spLocks noGrp="1"/>
          </p:cNvSpPr>
          <p:nvPr>
            <p:ph type="body" sz="quarter" idx="15" hasCustomPrompt="1"/>
          </p:nvPr>
        </p:nvSpPr>
        <p:spPr>
          <a:xfrm>
            <a:off x="4785707" y="743985"/>
            <a:ext cx="1039006" cy="368878"/>
          </a:xfrm>
        </p:spPr>
        <p:txBody>
          <a:bodyPr rtlCol="0"/>
          <a:lstStyle>
            <a:lvl1pPr algn="r">
              <a:buFontTx/>
              <a:buNone/>
              <a:defRPr sz="2400" i="1">
                <a:solidFill>
                  <a:schemeClr val="accent3">
                    <a:lumMod val="20000"/>
                    <a:lumOff val="80000"/>
                  </a:schemeClr>
                </a:solidFill>
                <a:latin typeface="+mn-lt"/>
              </a:defRPr>
            </a:lvl1pPr>
          </a:lstStyle>
          <a:p>
            <a:pPr lvl="0" rtl="0"/>
            <a:r>
              <a:rPr lang="en-GB" noProof="0"/>
              <a:t>subtitle</a:t>
            </a:r>
          </a:p>
        </p:txBody>
      </p:sp>
      <p:sp>
        <p:nvSpPr>
          <p:cNvPr id="4" name="Graphic 21">
            <a:extLst>
              <a:ext uri="{FF2B5EF4-FFF2-40B4-BE49-F238E27FC236}">
                <a16:creationId xmlns:a16="http://schemas.microsoft.com/office/drawing/2014/main" id="{02AF6E82-BA59-498B-9E11-F1E1BEA76522}"/>
              </a:ext>
            </a:extLst>
          </p:cNvPr>
          <p:cNvSpPr/>
          <p:nvPr/>
        </p:nvSpPr>
        <p:spPr>
          <a:xfrm rot="1600662">
            <a:off x="5546311" y="2233118"/>
            <a:ext cx="1100563" cy="563350"/>
          </a:xfrm>
          <a:custGeom>
            <a:avLst/>
            <a:gdLst>
              <a:gd name="connsiteX0" fmla="*/ 1100560 w 1100563"/>
              <a:gd name="connsiteY0" fmla="*/ 57532 h 563350"/>
              <a:gd name="connsiteX1" fmla="*/ 1083745 w 1100563"/>
              <a:gd name="connsiteY1" fmla="*/ 74346 h 563350"/>
              <a:gd name="connsiteX2" fmla="*/ 1087472 w 1100563"/>
              <a:gd name="connsiteY2" fmla="*/ 83617 h 563350"/>
              <a:gd name="connsiteX3" fmla="*/ 1085654 w 1100563"/>
              <a:gd name="connsiteY3" fmla="*/ 86707 h 563350"/>
              <a:gd name="connsiteX4" fmla="*/ 1005400 w 1100563"/>
              <a:gd name="connsiteY4" fmla="*/ 138695 h 563350"/>
              <a:gd name="connsiteX5" fmla="*/ 946686 w 1100563"/>
              <a:gd name="connsiteY5" fmla="*/ 164780 h 563350"/>
              <a:gd name="connsiteX6" fmla="*/ 879429 w 1100563"/>
              <a:gd name="connsiteY6" fmla="*/ 192955 h 563350"/>
              <a:gd name="connsiteX7" fmla="*/ 853163 w 1100563"/>
              <a:gd name="connsiteY7" fmla="*/ 203407 h 563350"/>
              <a:gd name="connsiteX8" fmla="*/ 902969 w 1100563"/>
              <a:gd name="connsiteY8" fmla="*/ 207588 h 563350"/>
              <a:gd name="connsiteX9" fmla="*/ 950776 w 1100563"/>
              <a:gd name="connsiteY9" fmla="*/ 198136 h 563350"/>
              <a:gd name="connsiteX10" fmla="*/ 952140 w 1100563"/>
              <a:gd name="connsiteY10" fmla="*/ 201862 h 563350"/>
              <a:gd name="connsiteX11" fmla="*/ 941688 w 1100563"/>
              <a:gd name="connsiteY11" fmla="*/ 212496 h 563350"/>
              <a:gd name="connsiteX12" fmla="*/ 984587 w 1100563"/>
              <a:gd name="connsiteY12" fmla="*/ 235763 h 563350"/>
              <a:gd name="connsiteX13" fmla="*/ 983587 w 1100563"/>
              <a:gd name="connsiteY13" fmla="*/ 239308 h 563350"/>
              <a:gd name="connsiteX14" fmla="*/ 973226 w 1100563"/>
              <a:gd name="connsiteY14" fmla="*/ 238490 h 563350"/>
              <a:gd name="connsiteX15" fmla="*/ 920602 w 1100563"/>
              <a:gd name="connsiteY15" fmla="*/ 227038 h 563350"/>
              <a:gd name="connsiteX16" fmla="*/ 840893 w 1100563"/>
              <a:gd name="connsiteY16" fmla="*/ 227038 h 563350"/>
              <a:gd name="connsiteX17" fmla="*/ 839166 w 1100563"/>
              <a:gd name="connsiteY17" fmla="*/ 227311 h 563350"/>
              <a:gd name="connsiteX18" fmla="*/ 733918 w 1100563"/>
              <a:gd name="connsiteY18" fmla="*/ 267665 h 563350"/>
              <a:gd name="connsiteX19" fmla="*/ 717649 w 1100563"/>
              <a:gd name="connsiteY19" fmla="*/ 285206 h 563350"/>
              <a:gd name="connsiteX20" fmla="*/ 699744 w 1100563"/>
              <a:gd name="connsiteY20" fmla="*/ 315108 h 563350"/>
              <a:gd name="connsiteX21" fmla="*/ 656936 w 1100563"/>
              <a:gd name="connsiteY21" fmla="*/ 351373 h 563350"/>
              <a:gd name="connsiteX22" fmla="*/ 580863 w 1100563"/>
              <a:gd name="connsiteY22" fmla="*/ 394726 h 563350"/>
              <a:gd name="connsiteX23" fmla="*/ 613855 w 1100563"/>
              <a:gd name="connsiteY23" fmla="*/ 397998 h 563350"/>
              <a:gd name="connsiteX24" fmla="*/ 707197 w 1100563"/>
              <a:gd name="connsiteY24" fmla="*/ 364279 h 563350"/>
              <a:gd name="connsiteX25" fmla="*/ 777362 w 1100563"/>
              <a:gd name="connsiteY25" fmla="*/ 359462 h 563350"/>
              <a:gd name="connsiteX26" fmla="*/ 786451 w 1100563"/>
              <a:gd name="connsiteY26" fmla="*/ 367369 h 563350"/>
              <a:gd name="connsiteX27" fmla="*/ 775544 w 1100563"/>
              <a:gd name="connsiteY27" fmla="*/ 369278 h 563350"/>
              <a:gd name="connsiteX28" fmla="*/ 730100 w 1100563"/>
              <a:gd name="connsiteY28" fmla="*/ 377639 h 563350"/>
              <a:gd name="connsiteX29" fmla="*/ 626943 w 1100563"/>
              <a:gd name="connsiteY29" fmla="*/ 419175 h 563350"/>
              <a:gd name="connsiteX30" fmla="*/ 603130 w 1100563"/>
              <a:gd name="connsiteY30" fmla="*/ 422356 h 563350"/>
              <a:gd name="connsiteX31" fmla="*/ 528238 w 1100563"/>
              <a:gd name="connsiteY31" fmla="*/ 440897 h 563350"/>
              <a:gd name="connsiteX32" fmla="*/ 457982 w 1100563"/>
              <a:gd name="connsiteY32" fmla="*/ 479434 h 563350"/>
              <a:gd name="connsiteX33" fmla="*/ 417537 w 1100563"/>
              <a:gd name="connsiteY33" fmla="*/ 483524 h 563350"/>
              <a:gd name="connsiteX34" fmla="*/ 376274 w 1100563"/>
              <a:gd name="connsiteY34" fmla="*/ 478070 h 563350"/>
              <a:gd name="connsiteX35" fmla="*/ 364549 w 1100563"/>
              <a:gd name="connsiteY35" fmla="*/ 476525 h 563350"/>
              <a:gd name="connsiteX36" fmla="*/ 328012 w 1100563"/>
              <a:gd name="connsiteY36" fmla="*/ 480524 h 563350"/>
              <a:gd name="connsiteX37" fmla="*/ 206859 w 1100563"/>
              <a:gd name="connsiteY37" fmla="*/ 545509 h 563350"/>
              <a:gd name="connsiteX38" fmla="*/ 165232 w 1100563"/>
              <a:gd name="connsiteY38" fmla="*/ 557052 h 563350"/>
              <a:gd name="connsiteX39" fmla="*/ 95612 w 1100563"/>
              <a:gd name="connsiteY39" fmla="*/ 560233 h 563350"/>
              <a:gd name="connsiteX40" fmla="*/ 68164 w 1100563"/>
              <a:gd name="connsiteY40" fmla="*/ 563051 h 563350"/>
              <a:gd name="connsiteX41" fmla="*/ 49713 w 1100563"/>
              <a:gd name="connsiteY41" fmla="*/ 561596 h 563350"/>
              <a:gd name="connsiteX42" fmla="*/ 19175 w 1100563"/>
              <a:gd name="connsiteY42" fmla="*/ 545146 h 563350"/>
              <a:gd name="connsiteX43" fmla="*/ 270 w 1100563"/>
              <a:gd name="connsiteY43" fmla="*/ 513153 h 563350"/>
              <a:gd name="connsiteX44" fmla="*/ 10813 w 1100563"/>
              <a:gd name="connsiteY44" fmla="*/ 499156 h 563350"/>
              <a:gd name="connsiteX45" fmla="*/ 125241 w 1100563"/>
              <a:gd name="connsiteY45" fmla="*/ 503428 h 563350"/>
              <a:gd name="connsiteX46" fmla="*/ 245395 w 1100563"/>
              <a:gd name="connsiteY46" fmla="*/ 476162 h 563350"/>
              <a:gd name="connsiteX47" fmla="*/ 309562 w 1100563"/>
              <a:gd name="connsiteY47" fmla="*/ 434081 h 563350"/>
              <a:gd name="connsiteX48" fmla="*/ 325649 w 1100563"/>
              <a:gd name="connsiteY48" fmla="*/ 416630 h 563350"/>
              <a:gd name="connsiteX49" fmla="*/ 339919 w 1100563"/>
              <a:gd name="connsiteY49" fmla="*/ 402452 h 563350"/>
              <a:gd name="connsiteX50" fmla="*/ 374820 w 1100563"/>
              <a:gd name="connsiteY50" fmla="*/ 386728 h 563350"/>
              <a:gd name="connsiteX51" fmla="*/ 389634 w 1100563"/>
              <a:gd name="connsiteY51" fmla="*/ 381911 h 563350"/>
              <a:gd name="connsiteX52" fmla="*/ 431988 w 1100563"/>
              <a:gd name="connsiteY52" fmla="*/ 341739 h 563350"/>
              <a:gd name="connsiteX53" fmla="*/ 445076 w 1100563"/>
              <a:gd name="connsiteY53" fmla="*/ 319562 h 563350"/>
              <a:gd name="connsiteX54" fmla="*/ 456164 w 1100563"/>
              <a:gd name="connsiteY54" fmla="*/ 302475 h 563350"/>
              <a:gd name="connsiteX55" fmla="*/ 462163 w 1100563"/>
              <a:gd name="connsiteY55" fmla="*/ 310110 h 563350"/>
              <a:gd name="connsiteX56" fmla="*/ 452347 w 1100563"/>
              <a:gd name="connsiteY56" fmla="*/ 324470 h 563350"/>
              <a:gd name="connsiteX57" fmla="*/ 451529 w 1100563"/>
              <a:gd name="connsiteY57" fmla="*/ 349828 h 563350"/>
              <a:gd name="connsiteX58" fmla="*/ 464799 w 1100563"/>
              <a:gd name="connsiteY58" fmla="*/ 339466 h 563350"/>
              <a:gd name="connsiteX59" fmla="*/ 479522 w 1100563"/>
              <a:gd name="connsiteY59" fmla="*/ 331559 h 563350"/>
              <a:gd name="connsiteX60" fmla="*/ 474251 w 1100563"/>
              <a:gd name="connsiteY60" fmla="*/ 345283 h 563350"/>
              <a:gd name="connsiteX61" fmla="*/ 386362 w 1100563"/>
              <a:gd name="connsiteY61" fmla="*/ 415994 h 563350"/>
              <a:gd name="connsiteX62" fmla="*/ 384363 w 1100563"/>
              <a:gd name="connsiteY62" fmla="*/ 420357 h 563350"/>
              <a:gd name="connsiteX63" fmla="*/ 511606 w 1100563"/>
              <a:gd name="connsiteY63" fmla="*/ 400089 h 563350"/>
              <a:gd name="connsiteX64" fmla="*/ 532965 w 1100563"/>
              <a:gd name="connsiteY64" fmla="*/ 377639 h 563350"/>
              <a:gd name="connsiteX65" fmla="*/ 540690 w 1100563"/>
              <a:gd name="connsiteY65" fmla="*/ 373731 h 563350"/>
              <a:gd name="connsiteX66" fmla="*/ 643848 w 1100563"/>
              <a:gd name="connsiteY66" fmla="*/ 319289 h 563350"/>
              <a:gd name="connsiteX67" fmla="*/ 682293 w 1100563"/>
              <a:gd name="connsiteY67" fmla="*/ 281116 h 563350"/>
              <a:gd name="connsiteX68" fmla="*/ 690382 w 1100563"/>
              <a:gd name="connsiteY68" fmla="*/ 267756 h 563350"/>
              <a:gd name="connsiteX69" fmla="*/ 767546 w 1100563"/>
              <a:gd name="connsiteY69" fmla="*/ 207497 h 563350"/>
              <a:gd name="connsiteX70" fmla="*/ 853435 w 1100563"/>
              <a:gd name="connsiteY70" fmla="*/ 180503 h 563350"/>
              <a:gd name="connsiteX71" fmla="*/ 897243 w 1100563"/>
              <a:gd name="connsiteY71" fmla="*/ 156691 h 563350"/>
              <a:gd name="connsiteX72" fmla="*/ 953685 w 1100563"/>
              <a:gd name="connsiteY72" fmla="*/ 99795 h 563350"/>
              <a:gd name="connsiteX73" fmla="*/ 963137 w 1100563"/>
              <a:gd name="connsiteY73" fmla="*/ 87434 h 563350"/>
              <a:gd name="connsiteX74" fmla="*/ 984678 w 1100563"/>
              <a:gd name="connsiteY74" fmla="*/ 26903 h 563350"/>
              <a:gd name="connsiteX75" fmla="*/ 983223 w 1100563"/>
              <a:gd name="connsiteY75" fmla="*/ 13633 h 563350"/>
              <a:gd name="connsiteX76" fmla="*/ 984132 w 1100563"/>
              <a:gd name="connsiteY76" fmla="*/ 0 h 563350"/>
              <a:gd name="connsiteX77" fmla="*/ 997856 w 1100563"/>
              <a:gd name="connsiteY77" fmla="*/ 21268 h 563350"/>
              <a:gd name="connsiteX78" fmla="*/ 1029758 w 1100563"/>
              <a:gd name="connsiteY78" fmla="*/ 6817 h 563350"/>
              <a:gd name="connsiteX79" fmla="*/ 1026759 w 1100563"/>
              <a:gd name="connsiteY79" fmla="*/ 11088 h 563350"/>
              <a:gd name="connsiteX80" fmla="*/ 986314 w 1100563"/>
              <a:gd name="connsiteY80" fmla="*/ 69984 h 563350"/>
              <a:gd name="connsiteX81" fmla="*/ 978134 w 1100563"/>
              <a:gd name="connsiteY81" fmla="*/ 87162 h 563350"/>
              <a:gd name="connsiteX82" fmla="*/ 947504 w 1100563"/>
              <a:gd name="connsiteY82" fmla="*/ 135968 h 563350"/>
              <a:gd name="connsiteX83" fmla="*/ 967772 w 1100563"/>
              <a:gd name="connsiteY83" fmla="*/ 137059 h 563350"/>
              <a:gd name="connsiteX84" fmla="*/ 1024396 w 1100563"/>
              <a:gd name="connsiteY84" fmla="*/ 114610 h 563350"/>
              <a:gd name="connsiteX85" fmla="*/ 1038483 w 1100563"/>
              <a:gd name="connsiteY85" fmla="*/ 102249 h 563350"/>
              <a:gd name="connsiteX86" fmla="*/ 1072839 w 1100563"/>
              <a:gd name="connsiteY86" fmla="*/ 67711 h 563350"/>
              <a:gd name="connsiteX87" fmla="*/ 1100560 w 1100563"/>
              <a:gd name="connsiteY87" fmla="*/ 57532 h 56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100563" h="563350">
                <a:moveTo>
                  <a:pt x="1100560" y="57532"/>
                </a:moveTo>
                <a:cubicBezTo>
                  <a:pt x="1100832" y="68802"/>
                  <a:pt x="1087199" y="65258"/>
                  <a:pt x="1083745" y="74346"/>
                </a:cubicBezTo>
                <a:cubicBezTo>
                  <a:pt x="1084654" y="76709"/>
                  <a:pt x="1086109" y="80254"/>
                  <a:pt x="1087472" y="83617"/>
                </a:cubicBezTo>
                <a:cubicBezTo>
                  <a:pt x="1086745" y="84889"/>
                  <a:pt x="1086472" y="86162"/>
                  <a:pt x="1085654" y="86707"/>
                </a:cubicBezTo>
                <a:cubicBezTo>
                  <a:pt x="1059024" y="104248"/>
                  <a:pt x="1032939" y="122790"/>
                  <a:pt x="1005400" y="138695"/>
                </a:cubicBezTo>
                <a:cubicBezTo>
                  <a:pt x="986950" y="149329"/>
                  <a:pt x="966409" y="156418"/>
                  <a:pt x="946686" y="164780"/>
                </a:cubicBezTo>
                <a:cubicBezTo>
                  <a:pt x="924328" y="174323"/>
                  <a:pt x="901879" y="183594"/>
                  <a:pt x="879429" y="192955"/>
                </a:cubicBezTo>
                <a:cubicBezTo>
                  <a:pt x="870977" y="196500"/>
                  <a:pt x="862433" y="199681"/>
                  <a:pt x="853163" y="203407"/>
                </a:cubicBezTo>
                <a:cubicBezTo>
                  <a:pt x="870431" y="204680"/>
                  <a:pt x="887064" y="204134"/>
                  <a:pt x="902969" y="207588"/>
                </a:cubicBezTo>
                <a:cubicBezTo>
                  <a:pt x="920511" y="211405"/>
                  <a:pt x="934417" y="197954"/>
                  <a:pt x="950776" y="198136"/>
                </a:cubicBezTo>
                <a:cubicBezTo>
                  <a:pt x="951231" y="199408"/>
                  <a:pt x="951685" y="200590"/>
                  <a:pt x="952140" y="201862"/>
                </a:cubicBezTo>
                <a:cubicBezTo>
                  <a:pt x="948868" y="205225"/>
                  <a:pt x="945596" y="208497"/>
                  <a:pt x="941688" y="212496"/>
                </a:cubicBezTo>
                <a:cubicBezTo>
                  <a:pt x="956139" y="220403"/>
                  <a:pt x="970317" y="228038"/>
                  <a:pt x="984587" y="235763"/>
                </a:cubicBezTo>
                <a:cubicBezTo>
                  <a:pt x="984223" y="236945"/>
                  <a:pt x="983950" y="238126"/>
                  <a:pt x="983587" y="239308"/>
                </a:cubicBezTo>
                <a:cubicBezTo>
                  <a:pt x="980133" y="239035"/>
                  <a:pt x="976589" y="239217"/>
                  <a:pt x="973226" y="238490"/>
                </a:cubicBezTo>
                <a:cubicBezTo>
                  <a:pt x="955684" y="234673"/>
                  <a:pt x="938325" y="228310"/>
                  <a:pt x="920602" y="227038"/>
                </a:cubicBezTo>
                <a:cubicBezTo>
                  <a:pt x="894153" y="225220"/>
                  <a:pt x="867523" y="226856"/>
                  <a:pt x="840893" y="227038"/>
                </a:cubicBezTo>
                <a:cubicBezTo>
                  <a:pt x="840348" y="227038"/>
                  <a:pt x="839711" y="227311"/>
                  <a:pt x="839166" y="227311"/>
                </a:cubicBezTo>
                <a:cubicBezTo>
                  <a:pt x="797539" y="223493"/>
                  <a:pt x="767001" y="249396"/>
                  <a:pt x="733918" y="267665"/>
                </a:cubicBezTo>
                <a:cubicBezTo>
                  <a:pt x="727283" y="271300"/>
                  <a:pt x="722193" y="278662"/>
                  <a:pt x="717649" y="285206"/>
                </a:cubicBezTo>
                <a:cubicBezTo>
                  <a:pt x="711105" y="294749"/>
                  <a:pt x="705743" y="305111"/>
                  <a:pt x="699744" y="315108"/>
                </a:cubicBezTo>
                <a:cubicBezTo>
                  <a:pt x="689474" y="331923"/>
                  <a:pt x="675568" y="343011"/>
                  <a:pt x="656936" y="351373"/>
                </a:cubicBezTo>
                <a:cubicBezTo>
                  <a:pt x="631396" y="362734"/>
                  <a:pt x="608038" y="378912"/>
                  <a:pt x="580863" y="394726"/>
                </a:cubicBezTo>
                <a:cubicBezTo>
                  <a:pt x="594041" y="400270"/>
                  <a:pt x="604130" y="401452"/>
                  <a:pt x="613855" y="397998"/>
                </a:cubicBezTo>
                <a:cubicBezTo>
                  <a:pt x="645120" y="387092"/>
                  <a:pt x="676113" y="375640"/>
                  <a:pt x="707197" y="364279"/>
                </a:cubicBezTo>
                <a:cubicBezTo>
                  <a:pt x="730191" y="355826"/>
                  <a:pt x="753550" y="353281"/>
                  <a:pt x="777362" y="359462"/>
                </a:cubicBezTo>
                <a:cubicBezTo>
                  <a:pt x="780725" y="360371"/>
                  <a:pt x="783724" y="362643"/>
                  <a:pt x="786451" y="367369"/>
                </a:cubicBezTo>
                <a:cubicBezTo>
                  <a:pt x="782816" y="368096"/>
                  <a:pt x="778907" y="370005"/>
                  <a:pt x="775544" y="369278"/>
                </a:cubicBezTo>
                <a:cubicBezTo>
                  <a:pt x="759094" y="365733"/>
                  <a:pt x="744643" y="371822"/>
                  <a:pt x="730100" y="377639"/>
                </a:cubicBezTo>
                <a:cubicBezTo>
                  <a:pt x="695654" y="391454"/>
                  <a:pt x="661480" y="405815"/>
                  <a:pt x="626943" y="419175"/>
                </a:cubicBezTo>
                <a:cubicBezTo>
                  <a:pt x="619672" y="421993"/>
                  <a:pt x="611037" y="422992"/>
                  <a:pt x="603130" y="422356"/>
                </a:cubicBezTo>
                <a:cubicBezTo>
                  <a:pt x="575955" y="420357"/>
                  <a:pt x="551597" y="428173"/>
                  <a:pt x="528238" y="440897"/>
                </a:cubicBezTo>
                <a:cubicBezTo>
                  <a:pt x="504789" y="453712"/>
                  <a:pt x="481158" y="466164"/>
                  <a:pt x="457982" y="479434"/>
                </a:cubicBezTo>
                <a:cubicBezTo>
                  <a:pt x="444803" y="487068"/>
                  <a:pt x="431624" y="486159"/>
                  <a:pt x="417537" y="483524"/>
                </a:cubicBezTo>
                <a:cubicBezTo>
                  <a:pt x="403904" y="480979"/>
                  <a:pt x="390089" y="479797"/>
                  <a:pt x="376274" y="478070"/>
                </a:cubicBezTo>
                <a:cubicBezTo>
                  <a:pt x="372366" y="477616"/>
                  <a:pt x="367912" y="478161"/>
                  <a:pt x="364549" y="476525"/>
                </a:cubicBezTo>
                <a:cubicBezTo>
                  <a:pt x="351370" y="470436"/>
                  <a:pt x="339646" y="474253"/>
                  <a:pt x="328012" y="480524"/>
                </a:cubicBezTo>
                <a:cubicBezTo>
                  <a:pt x="287658" y="502247"/>
                  <a:pt x="247667" y="524787"/>
                  <a:pt x="206859" y="545509"/>
                </a:cubicBezTo>
                <a:cubicBezTo>
                  <a:pt x="194225" y="551871"/>
                  <a:pt x="179410" y="555507"/>
                  <a:pt x="165232" y="557052"/>
                </a:cubicBezTo>
                <a:cubicBezTo>
                  <a:pt x="142146" y="559506"/>
                  <a:pt x="118788" y="559052"/>
                  <a:pt x="95612" y="560233"/>
                </a:cubicBezTo>
                <a:cubicBezTo>
                  <a:pt x="86432" y="560688"/>
                  <a:pt x="77343" y="562596"/>
                  <a:pt x="68164" y="563051"/>
                </a:cubicBezTo>
                <a:cubicBezTo>
                  <a:pt x="61983" y="563414"/>
                  <a:pt x="55167" y="563869"/>
                  <a:pt x="49713" y="561596"/>
                </a:cubicBezTo>
                <a:cubicBezTo>
                  <a:pt x="39079" y="557143"/>
                  <a:pt x="28809" y="551417"/>
                  <a:pt x="19175" y="545146"/>
                </a:cubicBezTo>
                <a:cubicBezTo>
                  <a:pt x="7814" y="537784"/>
                  <a:pt x="1906" y="526514"/>
                  <a:pt x="270" y="513153"/>
                </a:cubicBezTo>
                <a:cubicBezTo>
                  <a:pt x="-911" y="503519"/>
                  <a:pt x="1634" y="500429"/>
                  <a:pt x="10813" y="499156"/>
                </a:cubicBezTo>
                <a:cubicBezTo>
                  <a:pt x="49168" y="493612"/>
                  <a:pt x="87886" y="495521"/>
                  <a:pt x="125241" y="503428"/>
                </a:cubicBezTo>
                <a:cubicBezTo>
                  <a:pt x="170685" y="513062"/>
                  <a:pt x="208767" y="500156"/>
                  <a:pt x="245395" y="476162"/>
                </a:cubicBezTo>
                <a:cubicBezTo>
                  <a:pt x="266754" y="462165"/>
                  <a:pt x="287840" y="447532"/>
                  <a:pt x="309562" y="434081"/>
                </a:cubicBezTo>
                <a:cubicBezTo>
                  <a:pt x="316924" y="429536"/>
                  <a:pt x="322741" y="424356"/>
                  <a:pt x="325649" y="416630"/>
                </a:cubicBezTo>
                <a:cubicBezTo>
                  <a:pt x="328376" y="409359"/>
                  <a:pt x="333102" y="405360"/>
                  <a:pt x="339919" y="402452"/>
                </a:cubicBezTo>
                <a:cubicBezTo>
                  <a:pt x="351643" y="397362"/>
                  <a:pt x="363095" y="391818"/>
                  <a:pt x="374820" y="386728"/>
                </a:cubicBezTo>
                <a:cubicBezTo>
                  <a:pt x="379546" y="384638"/>
                  <a:pt x="384545" y="382820"/>
                  <a:pt x="389634" y="381911"/>
                </a:cubicBezTo>
                <a:cubicBezTo>
                  <a:pt x="409630" y="378185"/>
                  <a:pt x="425808" y="362007"/>
                  <a:pt x="431988" y="341739"/>
                </a:cubicBezTo>
                <a:cubicBezTo>
                  <a:pt x="434442" y="333740"/>
                  <a:pt x="440532" y="326833"/>
                  <a:pt x="445076" y="319562"/>
                </a:cubicBezTo>
                <a:cubicBezTo>
                  <a:pt x="448711" y="313654"/>
                  <a:pt x="452620" y="307928"/>
                  <a:pt x="456164" y="302475"/>
                </a:cubicBezTo>
                <a:cubicBezTo>
                  <a:pt x="462345" y="302566"/>
                  <a:pt x="464799" y="305111"/>
                  <a:pt x="462163" y="310110"/>
                </a:cubicBezTo>
                <a:cubicBezTo>
                  <a:pt x="459436" y="315199"/>
                  <a:pt x="455528" y="319653"/>
                  <a:pt x="452347" y="324470"/>
                </a:cubicBezTo>
                <a:cubicBezTo>
                  <a:pt x="447166" y="332286"/>
                  <a:pt x="445530" y="340375"/>
                  <a:pt x="451529" y="349828"/>
                </a:cubicBezTo>
                <a:cubicBezTo>
                  <a:pt x="455982" y="346283"/>
                  <a:pt x="460163" y="342466"/>
                  <a:pt x="464799" y="339466"/>
                </a:cubicBezTo>
                <a:cubicBezTo>
                  <a:pt x="469343" y="336467"/>
                  <a:pt x="474433" y="334286"/>
                  <a:pt x="479522" y="331559"/>
                </a:cubicBezTo>
                <a:cubicBezTo>
                  <a:pt x="483976" y="340284"/>
                  <a:pt x="478159" y="342102"/>
                  <a:pt x="474251" y="345283"/>
                </a:cubicBezTo>
                <a:cubicBezTo>
                  <a:pt x="445258" y="369278"/>
                  <a:pt x="412538" y="388637"/>
                  <a:pt x="386362" y="415994"/>
                </a:cubicBezTo>
                <a:cubicBezTo>
                  <a:pt x="385272" y="417085"/>
                  <a:pt x="384999" y="418993"/>
                  <a:pt x="384363" y="420357"/>
                </a:cubicBezTo>
                <a:cubicBezTo>
                  <a:pt x="430988" y="443987"/>
                  <a:pt x="471979" y="430718"/>
                  <a:pt x="511606" y="400089"/>
                </a:cubicBezTo>
                <a:cubicBezTo>
                  <a:pt x="511061" y="387728"/>
                  <a:pt x="519331" y="380457"/>
                  <a:pt x="532965" y="377639"/>
                </a:cubicBezTo>
                <a:cubicBezTo>
                  <a:pt x="535691" y="377094"/>
                  <a:pt x="538418" y="375458"/>
                  <a:pt x="540690" y="373731"/>
                </a:cubicBezTo>
                <a:cubicBezTo>
                  <a:pt x="572592" y="350827"/>
                  <a:pt x="609038" y="336649"/>
                  <a:pt x="643848" y="319289"/>
                </a:cubicBezTo>
                <a:cubicBezTo>
                  <a:pt x="660571" y="310928"/>
                  <a:pt x="676113" y="300748"/>
                  <a:pt x="682293" y="281116"/>
                </a:cubicBezTo>
                <a:cubicBezTo>
                  <a:pt x="683839" y="276299"/>
                  <a:pt x="687020" y="271755"/>
                  <a:pt x="690382" y="267756"/>
                </a:cubicBezTo>
                <a:cubicBezTo>
                  <a:pt x="711923" y="242398"/>
                  <a:pt x="736372" y="221766"/>
                  <a:pt x="767546" y="207497"/>
                </a:cubicBezTo>
                <a:cubicBezTo>
                  <a:pt x="795449" y="194773"/>
                  <a:pt x="824260" y="187684"/>
                  <a:pt x="853435" y="180503"/>
                </a:cubicBezTo>
                <a:cubicBezTo>
                  <a:pt x="869977" y="176504"/>
                  <a:pt x="884974" y="169415"/>
                  <a:pt x="897243" y="156691"/>
                </a:cubicBezTo>
                <a:cubicBezTo>
                  <a:pt x="915785" y="137423"/>
                  <a:pt x="934962" y="118881"/>
                  <a:pt x="953685" y="99795"/>
                </a:cubicBezTo>
                <a:cubicBezTo>
                  <a:pt x="957320" y="96069"/>
                  <a:pt x="961319" y="92069"/>
                  <a:pt x="963137" y="87434"/>
                </a:cubicBezTo>
                <a:cubicBezTo>
                  <a:pt x="970772" y="67439"/>
                  <a:pt x="978043" y="47262"/>
                  <a:pt x="984678" y="26903"/>
                </a:cubicBezTo>
                <a:cubicBezTo>
                  <a:pt x="985950" y="23086"/>
                  <a:pt x="983496" y="18087"/>
                  <a:pt x="983223" y="13633"/>
                </a:cubicBezTo>
                <a:cubicBezTo>
                  <a:pt x="983042" y="10634"/>
                  <a:pt x="983587" y="7544"/>
                  <a:pt x="984132" y="0"/>
                </a:cubicBezTo>
                <a:cubicBezTo>
                  <a:pt x="989949" y="8907"/>
                  <a:pt x="993403" y="14360"/>
                  <a:pt x="997856" y="21268"/>
                </a:cubicBezTo>
                <a:cubicBezTo>
                  <a:pt x="1005582" y="10543"/>
                  <a:pt x="1014398" y="2454"/>
                  <a:pt x="1029758" y="6817"/>
                </a:cubicBezTo>
                <a:cubicBezTo>
                  <a:pt x="1028849" y="8180"/>
                  <a:pt x="1028213" y="10270"/>
                  <a:pt x="1026759" y="11088"/>
                </a:cubicBezTo>
                <a:cubicBezTo>
                  <a:pt x="1004946" y="24994"/>
                  <a:pt x="993948" y="46262"/>
                  <a:pt x="986314" y="69984"/>
                </a:cubicBezTo>
                <a:cubicBezTo>
                  <a:pt x="984405" y="75982"/>
                  <a:pt x="981406" y="81799"/>
                  <a:pt x="978134" y="87162"/>
                </a:cubicBezTo>
                <a:cubicBezTo>
                  <a:pt x="968318" y="103340"/>
                  <a:pt x="958047" y="119245"/>
                  <a:pt x="947504" y="135968"/>
                </a:cubicBezTo>
                <a:cubicBezTo>
                  <a:pt x="954685" y="141512"/>
                  <a:pt x="961683" y="139331"/>
                  <a:pt x="967772" y="137059"/>
                </a:cubicBezTo>
                <a:cubicBezTo>
                  <a:pt x="986859" y="130061"/>
                  <a:pt x="1005855" y="122790"/>
                  <a:pt x="1024396" y="114610"/>
                </a:cubicBezTo>
                <a:cubicBezTo>
                  <a:pt x="1029849" y="112247"/>
                  <a:pt x="1034030" y="106702"/>
                  <a:pt x="1038483" y="102249"/>
                </a:cubicBezTo>
                <a:cubicBezTo>
                  <a:pt x="1049935" y="90797"/>
                  <a:pt x="1060842" y="78618"/>
                  <a:pt x="1072839" y="67711"/>
                </a:cubicBezTo>
                <a:cubicBezTo>
                  <a:pt x="1082655" y="58714"/>
                  <a:pt x="1090289" y="56623"/>
                  <a:pt x="1100560" y="57532"/>
                </a:cubicBezTo>
                <a:close/>
              </a:path>
            </a:pathLst>
          </a:custGeom>
          <a:solidFill>
            <a:srgbClr val="F8EAD4"/>
          </a:solidFill>
          <a:ln w="9053" cap="flat">
            <a:noFill/>
            <a:prstDash val="solid"/>
            <a:miter/>
          </a:ln>
        </p:spPr>
        <p:txBody>
          <a:bodyPr rtlCol="0" anchor="ctr"/>
          <a:lstStyle/>
          <a:p>
            <a:pPr rtl="0"/>
            <a:endParaRPr lang="en-GB" noProof="0"/>
          </a:p>
        </p:txBody>
      </p:sp>
      <p:sp>
        <p:nvSpPr>
          <p:cNvPr id="25" name="Picture Placeholder 34">
            <a:extLst>
              <a:ext uri="{FF2B5EF4-FFF2-40B4-BE49-F238E27FC236}">
                <a16:creationId xmlns:a16="http://schemas.microsoft.com/office/drawing/2014/main" id="{771DFCF5-94C5-4563-8423-D05A462D8DA0}"/>
              </a:ext>
            </a:extLst>
          </p:cNvPr>
          <p:cNvSpPr>
            <a:spLocks noGrp="1"/>
          </p:cNvSpPr>
          <p:nvPr>
            <p:ph type="pic" sz="quarter" idx="10" hasCustomPrompt="1"/>
          </p:nvPr>
        </p:nvSpPr>
        <p:spPr>
          <a:xfrm>
            <a:off x="840659" y="3699572"/>
            <a:ext cx="2120872" cy="2120963"/>
          </a:xfrm>
          <a:solidFill>
            <a:schemeClr val="tx2">
              <a:lumMod val="50000"/>
            </a:schemeClr>
          </a:solidFill>
        </p:spPr>
        <p:txBody>
          <a:bodyPr rtlCol="0"/>
          <a:lstStyle>
            <a:lvl1pPr algn="ctr">
              <a:buNone/>
              <a:defRPr sz="1600">
                <a:solidFill>
                  <a:schemeClr val="tx2">
                    <a:lumMod val="50000"/>
                  </a:schemeClr>
                </a:solidFill>
                <a:latin typeface="+mn-lt"/>
              </a:defRPr>
            </a:lvl1pPr>
          </a:lstStyle>
          <a:p>
            <a:pPr rtl="0"/>
            <a:r>
              <a:rPr lang="en-GB" noProof="0"/>
              <a:t>picture</a:t>
            </a:r>
          </a:p>
        </p:txBody>
      </p:sp>
      <p:sp>
        <p:nvSpPr>
          <p:cNvPr id="27" name="Picture Placeholder 34">
            <a:extLst>
              <a:ext uri="{FF2B5EF4-FFF2-40B4-BE49-F238E27FC236}">
                <a16:creationId xmlns:a16="http://schemas.microsoft.com/office/drawing/2014/main" id="{EFB6A770-C929-4EDF-85EB-4A8B19E96898}"/>
              </a:ext>
            </a:extLst>
          </p:cNvPr>
          <p:cNvSpPr>
            <a:spLocks noGrp="1"/>
          </p:cNvSpPr>
          <p:nvPr>
            <p:ph type="pic" sz="quarter" idx="11" hasCustomPrompt="1"/>
          </p:nvPr>
        </p:nvSpPr>
        <p:spPr>
          <a:xfrm>
            <a:off x="3637653" y="3713275"/>
            <a:ext cx="2120872" cy="2107260"/>
          </a:xfrm>
          <a:solidFill>
            <a:schemeClr val="tx2">
              <a:lumMod val="40000"/>
              <a:lumOff val="60000"/>
            </a:schemeClr>
          </a:solidFill>
        </p:spPr>
        <p:txBody>
          <a:bodyPr rtlCol="0"/>
          <a:lstStyle>
            <a:lvl1pPr algn="ctr">
              <a:buNone/>
              <a:defRPr sz="1600">
                <a:solidFill>
                  <a:schemeClr val="tx2">
                    <a:lumMod val="40000"/>
                    <a:lumOff val="60000"/>
                  </a:schemeClr>
                </a:solidFill>
                <a:latin typeface="+mn-lt"/>
              </a:defRPr>
            </a:lvl1pPr>
          </a:lstStyle>
          <a:p>
            <a:pPr rtl="0"/>
            <a:r>
              <a:rPr lang="en-GB" noProof="0"/>
              <a:t>picture</a:t>
            </a:r>
          </a:p>
        </p:txBody>
      </p:sp>
      <p:sp>
        <p:nvSpPr>
          <p:cNvPr id="30" name="Picture Placeholder 34">
            <a:extLst>
              <a:ext uri="{FF2B5EF4-FFF2-40B4-BE49-F238E27FC236}">
                <a16:creationId xmlns:a16="http://schemas.microsoft.com/office/drawing/2014/main" id="{E59E95AF-7585-4115-8054-B085E0FF9EB9}"/>
              </a:ext>
            </a:extLst>
          </p:cNvPr>
          <p:cNvSpPr>
            <a:spLocks noGrp="1"/>
          </p:cNvSpPr>
          <p:nvPr>
            <p:ph type="pic" sz="quarter" idx="12" hasCustomPrompt="1"/>
          </p:nvPr>
        </p:nvSpPr>
        <p:spPr>
          <a:xfrm>
            <a:off x="6434747" y="3699572"/>
            <a:ext cx="2120872" cy="2120963"/>
          </a:xfrm>
          <a:solidFill>
            <a:schemeClr val="tx2">
              <a:lumMod val="50000"/>
            </a:schemeClr>
          </a:solidFill>
        </p:spPr>
        <p:txBody>
          <a:bodyPr rtlCol="0"/>
          <a:lstStyle>
            <a:lvl1pPr algn="ctr">
              <a:buNone/>
              <a:defRPr sz="1600">
                <a:solidFill>
                  <a:schemeClr val="tx2">
                    <a:lumMod val="50000"/>
                  </a:schemeClr>
                </a:solidFill>
                <a:latin typeface="+mn-lt"/>
              </a:defRPr>
            </a:lvl1pPr>
          </a:lstStyle>
          <a:p>
            <a:pPr rtl="0"/>
            <a:r>
              <a:rPr lang="en-GB" noProof="0"/>
              <a:t>picture</a:t>
            </a:r>
          </a:p>
        </p:txBody>
      </p:sp>
      <p:sp>
        <p:nvSpPr>
          <p:cNvPr id="31" name="Picture Placeholder 34">
            <a:extLst>
              <a:ext uri="{FF2B5EF4-FFF2-40B4-BE49-F238E27FC236}">
                <a16:creationId xmlns:a16="http://schemas.microsoft.com/office/drawing/2014/main" id="{8CF32787-1C54-4041-B325-864EB07CA58D}"/>
              </a:ext>
            </a:extLst>
          </p:cNvPr>
          <p:cNvSpPr>
            <a:spLocks noGrp="1"/>
          </p:cNvSpPr>
          <p:nvPr>
            <p:ph type="pic" sz="quarter" idx="13" hasCustomPrompt="1"/>
          </p:nvPr>
        </p:nvSpPr>
        <p:spPr>
          <a:xfrm>
            <a:off x="9229469" y="3699573"/>
            <a:ext cx="2120872" cy="2120962"/>
          </a:xfrm>
          <a:solidFill>
            <a:schemeClr val="tx2">
              <a:lumMod val="40000"/>
              <a:lumOff val="60000"/>
            </a:schemeClr>
          </a:solidFill>
        </p:spPr>
        <p:txBody>
          <a:bodyPr rtlCol="0"/>
          <a:lstStyle>
            <a:lvl1pPr algn="ctr">
              <a:buNone/>
              <a:defRPr sz="1600">
                <a:solidFill>
                  <a:schemeClr val="tx2">
                    <a:lumMod val="40000"/>
                    <a:lumOff val="60000"/>
                  </a:schemeClr>
                </a:solidFill>
                <a:latin typeface="+mn-lt"/>
              </a:defRPr>
            </a:lvl1pPr>
          </a:lstStyle>
          <a:p>
            <a:pPr rtl="0"/>
            <a:r>
              <a:rPr lang="en-GB" noProof="0"/>
              <a:t>picture</a:t>
            </a:r>
          </a:p>
        </p:txBody>
      </p:sp>
      <p:sp>
        <p:nvSpPr>
          <p:cNvPr id="33" name="Text Placeholder 7">
            <a:extLst>
              <a:ext uri="{FF2B5EF4-FFF2-40B4-BE49-F238E27FC236}">
                <a16:creationId xmlns:a16="http://schemas.microsoft.com/office/drawing/2014/main" id="{B28F84D8-2288-4728-AC4E-041A09E005D1}"/>
              </a:ext>
            </a:extLst>
          </p:cNvPr>
          <p:cNvSpPr>
            <a:spLocks noGrp="1"/>
          </p:cNvSpPr>
          <p:nvPr>
            <p:ph type="body" sz="quarter" idx="18" hasCustomPrompt="1"/>
          </p:nvPr>
        </p:nvSpPr>
        <p:spPr>
          <a:xfrm>
            <a:off x="3804562" y="1524693"/>
            <a:ext cx="4581878" cy="676186"/>
          </a:xfrm>
        </p:spPr>
        <p:txBody>
          <a:bodyPr rtlCol="0"/>
          <a:lstStyle>
            <a:lvl1pPr algn="ctr">
              <a:lnSpc>
                <a:spcPct val="100000"/>
              </a:lnSpc>
              <a:buFontTx/>
              <a:buNone/>
              <a:defRPr sz="1600">
                <a:solidFill>
                  <a:schemeClr val="accent3">
                    <a:lumMod val="20000"/>
                    <a:lumOff val="80000"/>
                  </a:schemeClr>
                </a:solidFill>
                <a:latin typeface="+mn-lt"/>
              </a:defRPr>
            </a:lvl1pPr>
          </a:lstStyle>
          <a:p>
            <a:pPr lvl="0" rtl="0"/>
            <a:r>
              <a:rPr lang="en-GB" noProof="0"/>
              <a:t>Add text here</a:t>
            </a:r>
          </a:p>
        </p:txBody>
      </p:sp>
      <p:sp>
        <p:nvSpPr>
          <p:cNvPr id="5" name="Title 4">
            <a:extLst>
              <a:ext uri="{FF2B5EF4-FFF2-40B4-BE49-F238E27FC236}">
                <a16:creationId xmlns:a16="http://schemas.microsoft.com/office/drawing/2014/main" id="{D7076F62-F4E0-4C5E-B1BD-73BA1C63BF73}"/>
              </a:ext>
            </a:extLst>
          </p:cNvPr>
          <p:cNvSpPr>
            <a:spLocks noGrp="1"/>
          </p:cNvSpPr>
          <p:nvPr>
            <p:ph type="title" hasCustomPrompt="1"/>
          </p:nvPr>
        </p:nvSpPr>
        <p:spPr>
          <a:xfrm>
            <a:off x="5967497" y="646236"/>
            <a:ext cx="1755342" cy="592890"/>
          </a:xfrm>
        </p:spPr>
        <p:txBody>
          <a:bodyPr vert="horz" lIns="0" tIns="0" rIns="0" bIns="0" rtlCol="0">
            <a:noAutofit/>
          </a:bodyPr>
          <a:lstStyle>
            <a:lvl1pPr>
              <a:defRPr lang="en-US" sz="4000" cap="all" baseline="0">
                <a:solidFill>
                  <a:schemeClr val="accent3">
                    <a:lumMod val="20000"/>
                    <a:lumOff val="80000"/>
                  </a:schemeClr>
                </a:solidFill>
                <a:latin typeface="+mj-lt"/>
                <a:ea typeface="+mn-ea"/>
                <a:cs typeface="+mn-cs"/>
              </a:defRPr>
            </a:lvl1pPr>
          </a:lstStyle>
          <a:p>
            <a:pPr marL="228600" lvl="0" indent="-228600" rtl="0">
              <a:spcBef>
                <a:spcPts val="1000"/>
              </a:spcBef>
              <a:buFontTx/>
            </a:pPr>
            <a:r>
              <a:rPr lang="en-GB" noProof="0"/>
              <a:t>title</a:t>
            </a:r>
          </a:p>
        </p:txBody>
      </p:sp>
    </p:spTree>
    <p:extLst>
      <p:ext uri="{BB962C8B-B14F-4D97-AF65-F5344CB8AC3E}">
        <p14:creationId xmlns:p14="http://schemas.microsoft.com/office/powerpoint/2010/main" val="760977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 Photo Collage">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16453-F65D-4E9B-9827-962EA7B43B3C}"/>
              </a:ext>
            </a:extLst>
          </p:cNvPr>
          <p:cNvSpPr>
            <a:spLocks noGrp="1"/>
          </p:cNvSpPr>
          <p:nvPr>
            <p:ph type="title"/>
          </p:nvPr>
        </p:nvSpPr>
        <p:spPr>
          <a:xfrm>
            <a:off x="0" y="0"/>
            <a:ext cx="11339241" cy="407035"/>
          </a:xfrm>
        </p:spPr>
        <p:txBody>
          <a:bodyPr rtlCol="0"/>
          <a:lstStyle>
            <a:lvl1pPr>
              <a:defRPr sz="900">
                <a:solidFill>
                  <a:schemeClr val="accent3">
                    <a:lumMod val="40000"/>
                    <a:lumOff val="60000"/>
                  </a:schemeClr>
                </a:solidFill>
              </a:defRPr>
            </a:lvl1pPr>
          </a:lstStyle>
          <a:p>
            <a:pPr rtl="0"/>
            <a:r>
              <a:rPr lang="en-GB" noProof="0"/>
              <a:t>Click to edit Master title style</a:t>
            </a:r>
          </a:p>
        </p:txBody>
      </p:sp>
      <p:sp>
        <p:nvSpPr>
          <p:cNvPr id="5" name="Rectangle 4">
            <a:extLst>
              <a:ext uri="{FF2B5EF4-FFF2-40B4-BE49-F238E27FC236}">
                <a16:creationId xmlns:a16="http://schemas.microsoft.com/office/drawing/2014/main" id="{D61CD3A7-191A-485E-B049-D37C740CB310}"/>
              </a:ext>
            </a:extLst>
          </p:cNvPr>
          <p:cNvSpPr/>
          <p:nvPr/>
        </p:nvSpPr>
        <p:spPr>
          <a:xfrm>
            <a:off x="106303" y="122372"/>
            <a:ext cx="3419583" cy="3517831"/>
          </a:xfrm>
          <a:prstGeom prst="rect">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Rectangle 7">
            <a:extLst>
              <a:ext uri="{FF2B5EF4-FFF2-40B4-BE49-F238E27FC236}">
                <a16:creationId xmlns:a16="http://schemas.microsoft.com/office/drawing/2014/main" id="{79B6B0CD-4535-4563-A88C-7CDF7196B85B}"/>
              </a:ext>
            </a:extLst>
          </p:cNvPr>
          <p:cNvSpPr/>
          <p:nvPr/>
        </p:nvSpPr>
        <p:spPr>
          <a:xfrm>
            <a:off x="106303" y="3741802"/>
            <a:ext cx="3419583" cy="2981853"/>
          </a:xfrm>
          <a:prstGeom prst="rect">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C36616B6-846C-4079-9DD9-63233DAD3ACB}"/>
              </a:ext>
            </a:extLst>
          </p:cNvPr>
          <p:cNvSpPr/>
          <p:nvPr/>
        </p:nvSpPr>
        <p:spPr>
          <a:xfrm>
            <a:off x="3642691" y="122372"/>
            <a:ext cx="2956440" cy="2967629"/>
          </a:xfrm>
          <a:prstGeom prst="rect">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4" name="Rectangle 13">
            <a:extLst>
              <a:ext uri="{FF2B5EF4-FFF2-40B4-BE49-F238E27FC236}">
                <a16:creationId xmlns:a16="http://schemas.microsoft.com/office/drawing/2014/main" id="{3B979808-C3C3-4F87-A5AE-006E7FF4D946}"/>
              </a:ext>
            </a:extLst>
          </p:cNvPr>
          <p:cNvSpPr/>
          <p:nvPr/>
        </p:nvSpPr>
        <p:spPr>
          <a:xfrm>
            <a:off x="6708952" y="122372"/>
            <a:ext cx="2673402" cy="4139631"/>
          </a:xfrm>
          <a:prstGeom prst="rect">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7" name="Rectangle 16">
            <a:extLst>
              <a:ext uri="{FF2B5EF4-FFF2-40B4-BE49-F238E27FC236}">
                <a16:creationId xmlns:a16="http://schemas.microsoft.com/office/drawing/2014/main" id="{56C382A8-4A78-49CE-B22C-0941D49A83FD}"/>
              </a:ext>
            </a:extLst>
          </p:cNvPr>
          <p:cNvSpPr/>
          <p:nvPr/>
        </p:nvSpPr>
        <p:spPr>
          <a:xfrm>
            <a:off x="3642690" y="3205824"/>
            <a:ext cx="2956440" cy="3517831"/>
          </a:xfrm>
          <a:prstGeom prst="rect">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0" name="Rectangle 19">
            <a:extLst>
              <a:ext uri="{FF2B5EF4-FFF2-40B4-BE49-F238E27FC236}">
                <a16:creationId xmlns:a16="http://schemas.microsoft.com/office/drawing/2014/main" id="{7DDCA776-FCFC-4F63-8D71-9078106C9472}"/>
              </a:ext>
            </a:extLst>
          </p:cNvPr>
          <p:cNvSpPr/>
          <p:nvPr/>
        </p:nvSpPr>
        <p:spPr>
          <a:xfrm>
            <a:off x="9492176" y="122372"/>
            <a:ext cx="2568606" cy="2860006"/>
          </a:xfrm>
          <a:prstGeom prst="rect">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3" name="Rectangle 22">
            <a:extLst>
              <a:ext uri="{FF2B5EF4-FFF2-40B4-BE49-F238E27FC236}">
                <a16:creationId xmlns:a16="http://schemas.microsoft.com/office/drawing/2014/main" id="{E59447AF-2555-49E0-918A-7A5A3E4DE479}"/>
              </a:ext>
            </a:extLst>
          </p:cNvPr>
          <p:cNvSpPr/>
          <p:nvPr/>
        </p:nvSpPr>
        <p:spPr>
          <a:xfrm>
            <a:off x="6708953" y="4372996"/>
            <a:ext cx="2673402" cy="2350659"/>
          </a:xfrm>
          <a:prstGeom prst="rect">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6" name="Rectangle 25">
            <a:extLst>
              <a:ext uri="{FF2B5EF4-FFF2-40B4-BE49-F238E27FC236}">
                <a16:creationId xmlns:a16="http://schemas.microsoft.com/office/drawing/2014/main" id="{3451BDE1-FF97-41BB-B1FE-039ECB3FAA48}"/>
              </a:ext>
            </a:extLst>
          </p:cNvPr>
          <p:cNvSpPr/>
          <p:nvPr/>
        </p:nvSpPr>
        <p:spPr>
          <a:xfrm>
            <a:off x="9492174" y="3090002"/>
            <a:ext cx="2568608" cy="3633654"/>
          </a:xfrm>
          <a:prstGeom prst="rect">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8" name="Picture Placeholder 12">
            <a:extLst>
              <a:ext uri="{FF2B5EF4-FFF2-40B4-BE49-F238E27FC236}">
                <a16:creationId xmlns:a16="http://schemas.microsoft.com/office/drawing/2014/main" id="{67AD5A73-8716-4463-A72A-D6F3CA1C957B}"/>
              </a:ext>
            </a:extLst>
          </p:cNvPr>
          <p:cNvSpPr>
            <a:spLocks noGrp="1"/>
          </p:cNvSpPr>
          <p:nvPr>
            <p:ph type="pic" sz="quarter" idx="10" hasCustomPrompt="1"/>
          </p:nvPr>
        </p:nvSpPr>
        <p:spPr>
          <a:xfrm>
            <a:off x="349279" y="374309"/>
            <a:ext cx="2926597" cy="2524311"/>
          </a:xfrm>
          <a:solidFill>
            <a:schemeClr val="tx2">
              <a:lumMod val="40000"/>
              <a:lumOff val="60000"/>
            </a:schemeClr>
          </a:solidFill>
        </p:spPr>
        <p:txBody>
          <a:bodyPr rtlCol="0"/>
          <a:lstStyle>
            <a:lvl1pPr algn="ctr">
              <a:buNone/>
              <a:defRPr>
                <a:solidFill>
                  <a:schemeClr val="tx2">
                    <a:lumMod val="40000"/>
                    <a:lumOff val="60000"/>
                  </a:schemeClr>
                </a:solidFill>
                <a:latin typeface="+mn-lt"/>
              </a:defRPr>
            </a:lvl1pPr>
          </a:lstStyle>
          <a:p>
            <a:pPr rtl="0"/>
            <a:r>
              <a:rPr lang="en-GB" noProof="0"/>
              <a:t>picture</a:t>
            </a:r>
          </a:p>
        </p:txBody>
      </p:sp>
      <p:sp>
        <p:nvSpPr>
          <p:cNvPr id="29" name="Picture Placeholder 18">
            <a:extLst>
              <a:ext uri="{FF2B5EF4-FFF2-40B4-BE49-F238E27FC236}">
                <a16:creationId xmlns:a16="http://schemas.microsoft.com/office/drawing/2014/main" id="{306E7670-75FA-47A8-81A4-05FD7DE0AF1D}"/>
              </a:ext>
            </a:extLst>
          </p:cNvPr>
          <p:cNvSpPr>
            <a:spLocks noGrp="1"/>
          </p:cNvSpPr>
          <p:nvPr>
            <p:ph type="pic" sz="quarter" idx="11" hasCustomPrompt="1"/>
          </p:nvPr>
        </p:nvSpPr>
        <p:spPr>
          <a:xfrm>
            <a:off x="349189" y="3994520"/>
            <a:ext cx="2930525" cy="1987550"/>
          </a:xfrm>
          <a:solidFill>
            <a:schemeClr val="tx2">
              <a:lumMod val="50000"/>
            </a:schemeClr>
          </a:solidFill>
        </p:spPr>
        <p:txBody>
          <a:bodyPr rtlCol="0"/>
          <a:lstStyle>
            <a:lvl1pPr algn="ctr">
              <a:buNone/>
              <a:defRPr>
                <a:solidFill>
                  <a:schemeClr val="tx2">
                    <a:lumMod val="50000"/>
                  </a:schemeClr>
                </a:solidFill>
                <a:latin typeface="+mn-lt"/>
              </a:defRPr>
            </a:lvl1pPr>
          </a:lstStyle>
          <a:p>
            <a:pPr rtl="0"/>
            <a:r>
              <a:rPr lang="en-GB" noProof="0"/>
              <a:t>picture</a:t>
            </a:r>
          </a:p>
        </p:txBody>
      </p:sp>
      <p:sp>
        <p:nvSpPr>
          <p:cNvPr id="30" name="Picture Placeholder 18">
            <a:extLst>
              <a:ext uri="{FF2B5EF4-FFF2-40B4-BE49-F238E27FC236}">
                <a16:creationId xmlns:a16="http://schemas.microsoft.com/office/drawing/2014/main" id="{D93EF954-7570-4C45-A73E-24302285496B}"/>
              </a:ext>
            </a:extLst>
          </p:cNvPr>
          <p:cNvSpPr>
            <a:spLocks noGrp="1"/>
          </p:cNvSpPr>
          <p:nvPr>
            <p:ph type="pic" sz="quarter" idx="12" hasCustomPrompt="1"/>
          </p:nvPr>
        </p:nvSpPr>
        <p:spPr>
          <a:xfrm>
            <a:off x="9737360" y="374308"/>
            <a:ext cx="2078236" cy="1866486"/>
          </a:xfrm>
          <a:solidFill>
            <a:schemeClr val="tx2">
              <a:lumMod val="50000"/>
            </a:schemeClr>
          </a:solidFill>
        </p:spPr>
        <p:txBody>
          <a:bodyPr rtlCol="0"/>
          <a:lstStyle>
            <a:lvl1pPr algn="ctr">
              <a:buNone/>
              <a:defRPr>
                <a:solidFill>
                  <a:schemeClr val="tx2">
                    <a:lumMod val="50000"/>
                  </a:schemeClr>
                </a:solidFill>
                <a:latin typeface="+mn-lt"/>
              </a:defRPr>
            </a:lvl1pPr>
          </a:lstStyle>
          <a:p>
            <a:pPr rtl="0"/>
            <a:r>
              <a:rPr lang="en-GB" noProof="0"/>
              <a:t>picture</a:t>
            </a:r>
          </a:p>
        </p:txBody>
      </p:sp>
      <p:sp>
        <p:nvSpPr>
          <p:cNvPr id="31" name="Picture Placeholder 18">
            <a:extLst>
              <a:ext uri="{FF2B5EF4-FFF2-40B4-BE49-F238E27FC236}">
                <a16:creationId xmlns:a16="http://schemas.microsoft.com/office/drawing/2014/main" id="{37E62A63-6ADB-4815-870C-7DE18C0E2A4C}"/>
              </a:ext>
            </a:extLst>
          </p:cNvPr>
          <p:cNvSpPr>
            <a:spLocks noGrp="1"/>
          </p:cNvSpPr>
          <p:nvPr>
            <p:ph type="pic" sz="quarter" idx="13" hasCustomPrompt="1"/>
          </p:nvPr>
        </p:nvSpPr>
        <p:spPr>
          <a:xfrm>
            <a:off x="3887874" y="374309"/>
            <a:ext cx="2460900" cy="1974108"/>
          </a:xfrm>
          <a:solidFill>
            <a:schemeClr val="tx2">
              <a:lumMod val="50000"/>
            </a:schemeClr>
          </a:solidFill>
        </p:spPr>
        <p:txBody>
          <a:bodyPr rtlCol="0"/>
          <a:lstStyle>
            <a:lvl1pPr algn="ctr">
              <a:buNone/>
              <a:defRPr>
                <a:solidFill>
                  <a:schemeClr val="tx2">
                    <a:lumMod val="50000"/>
                  </a:schemeClr>
                </a:solidFill>
                <a:latin typeface="+mn-lt"/>
              </a:defRPr>
            </a:lvl1pPr>
          </a:lstStyle>
          <a:p>
            <a:pPr rtl="0"/>
            <a:r>
              <a:rPr lang="en-GB" noProof="0"/>
              <a:t>picture</a:t>
            </a:r>
          </a:p>
        </p:txBody>
      </p:sp>
      <p:sp>
        <p:nvSpPr>
          <p:cNvPr id="32" name="Picture Placeholder 18">
            <a:extLst>
              <a:ext uri="{FF2B5EF4-FFF2-40B4-BE49-F238E27FC236}">
                <a16:creationId xmlns:a16="http://schemas.microsoft.com/office/drawing/2014/main" id="{5E88C04C-B228-4B61-AE61-D503F82ACA8A}"/>
              </a:ext>
            </a:extLst>
          </p:cNvPr>
          <p:cNvSpPr>
            <a:spLocks noGrp="1"/>
          </p:cNvSpPr>
          <p:nvPr>
            <p:ph type="pic" sz="quarter" idx="14" hasCustomPrompt="1"/>
          </p:nvPr>
        </p:nvSpPr>
        <p:spPr>
          <a:xfrm>
            <a:off x="6953053" y="4624367"/>
            <a:ext cx="2173480" cy="1357703"/>
          </a:xfrm>
          <a:solidFill>
            <a:schemeClr val="tx2">
              <a:lumMod val="50000"/>
            </a:schemeClr>
          </a:solidFill>
        </p:spPr>
        <p:txBody>
          <a:bodyPr rtlCol="0"/>
          <a:lstStyle>
            <a:lvl1pPr algn="ctr">
              <a:buNone/>
              <a:defRPr>
                <a:solidFill>
                  <a:schemeClr val="tx2">
                    <a:lumMod val="50000"/>
                  </a:schemeClr>
                </a:solidFill>
                <a:latin typeface="+mn-lt"/>
              </a:defRPr>
            </a:lvl1pPr>
          </a:lstStyle>
          <a:p>
            <a:pPr rtl="0"/>
            <a:r>
              <a:rPr lang="en-GB" noProof="0"/>
              <a:t>picture</a:t>
            </a:r>
          </a:p>
        </p:txBody>
      </p:sp>
      <p:sp>
        <p:nvSpPr>
          <p:cNvPr id="33" name="Picture Placeholder 12">
            <a:extLst>
              <a:ext uri="{FF2B5EF4-FFF2-40B4-BE49-F238E27FC236}">
                <a16:creationId xmlns:a16="http://schemas.microsoft.com/office/drawing/2014/main" id="{C88BEAB2-2E36-458C-A884-338D4D0E6599}"/>
              </a:ext>
            </a:extLst>
          </p:cNvPr>
          <p:cNvSpPr>
            <a:spLocks noGrp="1"/>
          </p:cNvSpPr>
          <p:nvPr>
            <p:ph type="pic" sz="quarter" idx="15" hasCustomPrompt="1"/>
          </p:nvPr>
        </p:nvSpPr>
        <p:spPr>
          <a:xfrm>
            <a:off x="3886791" y="3458132"/>
            <a:ext cx="2460899" cy="2523939"/>
          </a:xfrm>
          <a:solidFill>
            <a:srgbClr val="ADC5D0"/>
          </a:solidFill>
        </p:spPr>
        <p:txBody>
          <a:bodyPr rtlCol="0"/>
          <a:lstStyle>
            <a:lvl1pPr algn="ctr">
              <a:buNone/>
              <a:defRPr>
                <a:solidFill>
                  <a:schemeClr val="tx2">
                    <a:lumMod val="40000"/>
                    <a:lumOff val="60000"/>
                  </a:schemeClr>
                </a:solidFill>
                <a:latin typeface="+mn-lt"/>
              </a:defRPr>
            </a:lvl1pPr>
          </a:lstStyle>
          <a:p>
            <a:pPr rtl="0"/>
            <a:r>
              <a:rPr lang="en-GB" noProof="0"/>
              <a:t>picture</a:t>
            </a:r>
          </a:p>
        </p:txBody>
      </p:sp>
      <p:sp>
        <p:nvSpPr>
          <p:cNvPr id="34" name="Picture Placeholder 12">
            <a:extLst>
              <a:ext uri="{FF2B5EF4-FFF2-40B4-BE49-F238E27FC236}">
                <a16:creationId xmlns:a16="http://schemas.microsoft.com/office/drawing/2014/main" id="{F83EDCAF-9FBF-42BB-9012-9D6E7AE4AAE2}"/>
              </a:ext>
            </a:extLst>
          </p:cNvPr>
          <p:cNvSpPr>
            <a:spLocks noGrp="1"/>
          </p:cNvSpPr>
          <p:nvPr>
            <p:ph type="pic" sz="quarter" idx="16" hasCustomPrompt="1"/>
          </p:nvPr>
        </p:nvSpPr>
        <p:spPr>
          <a:xfrm>
            <a:off x="6953051" y="374309"/>
            <a:ext cx="2173481" cy="3131604"/>
          </a:xfrm>
          <a:solidFill>
            <a:schemeClr val="tx2">
              <a:lumMod val="40000"/>
              <a:lumOff val="60000"/>
            </a:schemeClr>
          </a:solidFill>
        </p:spPr>
        <p:txBody>
          <a:bodyPr rtlCol="0"/>
          <a:lstStyle>
            <a:lvl1pPr algn="ctr">
              <a:buNone/>
              <a:defRPr>
                <a:solidFill>
                  <a:schemeClr val="tx2">
                    <a:lumMod val="40000"/>
                    <a:lumOff val="60000"/>
                  </a:schemeClr>
                </a:solidFill>
                <a:latin typeface="+mn-lt"/>
              </a:defRPr>
            </a:lvl1pPr>
          </a:lstStyle>
          <a:p>
            <a:pPr rtl="0"/>
            <a:r>
              <a:rPr lang="en-GB" noProof="0"/>
              <a:t>picture</a:t>
            </a:r>
          </a:p>
        </p:txBody>
      </p:sp>
      <p:sp>
        <p:nvSpPr>
          <p:cNvPr id="35" name="Picture Placeholder 12">
            <a:extLst>
              <a:ext uri="{FF2B5EF4-FFF2-40B4-BE49-F238E27FC236}">
                <a16:creationId xmlns:a16="http://schemas.microsoft.com/office/drawing/2014/main" id="{EBC88136-E5C2-44CD-88E4-25103D1B33C0}"/>
              </a:ext>
            </a:extLst>
          </p:cNvPr>
          <p:cNvSpPr>
            <a:spLocks noGrp="1"/>
          </p:cNvSpPr>
          <p:nvPr>
            <p:ph type="pic" sz="quarter" idx="17" hasCustomPrompt="1"/>
          </p:nvPr>
        </p:nvSpPr>
        <p:spPr>
          <a:xfrm>
            <a:off x="9737360" y="3342229"/>
            <a:ext cx="2078236" cy="2639842"/>
          </a:xfrm>
          <a:solidFill>
            <a:srgbClr val="ADC5D0"/>
          </a:solidFill>
        </p:spPr>
        <p:txBody>
          <a:bodyPr rtlCol="0"/>
          <a:lstStyle>
            <a:lvl1pPr algn="ctr">
              <a:buNone/>
              <a:defRPr>
                <a:solidFill>
                  <a:schemeClr val="tx2">
                    <a:lumMod val="40000"/>
                    <a:lumOff val="60000"/>
                  </a:schemeClr>
                </a:solidFill>
                <a:latin typeface="+mn-lt"/>
              </a:defRPr>
            </a:lvl1pPr>
          </a:lstStyle>
          <a:p>
            <a:pPr rtl="0"/>
            <a:r>
              <a:rPr lang="en-GB" noProof="0"/>
              <a:t>picture</a:t>
            </a:r>
          </a:p>
        </p:txBody>
      </p:sp>
    </p:spTree>
    <p:extLst>
      <p:ext uri="{BB962C8B-B14F-4D97-AF65-F5344CB8AC3E}">
        <p14:creationId xmlns:p14="http://schemas.microsoft.com/office/powerpoint/2010/main" val="859451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Layout">
    <p:bg>
      <p:bgPr>
        <a:solidFill>
          <a:schemeClr val="bg1"/>
        </a:solidFill>
        <a:effectLst/>
      </p:bgPr>
    </p:bg>
    <p:spTree>
      <p:nvGrpSpPr>
        <p:cNvPr id="1" name=""/>
        <p:cNvGrpSpPr/>
        <p:nvPr/>
      </p:nvGrpSpPr>
      <p:grpSpPr>
        <a:xfrm>
          <a:off x="0" y="0"/>
          <a:ext cx="0" cy="0"/>
          <a:chOff x="0" y="0"/>
          <a:chExt cx="0" cy="0"/>
        </a:xfrm>
      </p:grpSpPr>
      <p:pic>
        <p:nvPicPr>
          <p:cNvPr id="4" name="Picture Placeholder 25" descr="A close up of a coral&#10;&#10;Description automatically generated">
            <a:extLst>
              <a:ext uri="{FF2B5EF4-FFF2-40B4-BE49-F238E27FC236}">
                <a16:creationId xmlns:a16="http://schemas.microsoft.com/office/drawing/2014/main" id="{1E127685-9474-47AE-BB6F-86969AAB7448}"/>
              </a:ext>
            </a:extLst>
          </p:cNvPr>
          <p:cNvPicPr>
            <a:picLocks noChangeAspect="1"/>
          </p:cNvPicPr>
          <p:nvPr userDrawn="1"/>
        </p:nvPicPr>
        <p:blipFill rotWithShape="1">
          <a:blip r:embed="rId2">
            <a:duotone>
              <a:schemeClr val="accent1">
                <a:shade val="45000"/>
                <a:satMod val="135000"/>
              </a:schemeClr>
              <a:prstClr val="white"/>
            </a:duotone>
            <a:alphaModFix amt="30000"/>
          </a:blip>
          <a:srcRect t="42935" b="815"/>
          <a:stretch/>
        </p:blipFill>
        <p:spPr>
          <a:xfrm>
            <a:off x="0" y="0"/>
            <a:ext cx="12192000" cy="6858000"/>
          </a:xfrm>
          <a:prstGeom prst="rect">
            <a:avLst/>
          </a:prstGeom>
        </p:spPr>
      </p:pic>
      <p:sp>
        <p:nvSpPr>
          <p:cNvPr id="11" name="Rectangle 10">
            <a:extLst>
              <a:ext uri="{FF2B5EF4-FFF2-40B4-BE49-F238E27FC236}">
                <a16:creationId xmlns:a16="http://schemas.microsoft.com/office/drawing/2014/main" id="{28C633AD-DA0D-4222-BB4C-CEE9D3EFC731}"/>
              </a:ext>
            </a:extLst>
          </p:cNvPr>
          <p:cNvSpPr/>
          <p:nvPr userDrawn="1"/>
        </p:nvSpPr>
        <p:spPr>
          <a:xfrm>
            <a:off x="285565" y="285566"/>
            <a:ext cx="11620870" cy="6286867"/>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3" name="Text Placeholder 15">
            <a:extLst>
              <a:ext uri="{FF2B5EF4-FFF2-40B4-BE49-F238E27FC236}">
                <a16:creationId xmlns:a16="http://schemas.microsoft.com/office/drawing/2014/main" id="{64FFD8EC-D8C2-4E71-8D7E-9FFE38487582}"/>
              </a:ext>
            </a:extLst>
          </p:cNvPr>
          <p:cNvSpPr>
            <a:spLocks noGrp="1"/>
          </p:cNvSpPr>
          <p:nvPr>
            <p:ph type="body" sz="quarter" idx="11" hasCustomPrompt="1"/>
          </p:nvPr>
        </p:nvSpPr>
        <p:spPr>
          <a:xfrm>
            <a:off x="4487949" y="3077822"/>
            <a:ext cx="1039006" cy="368878"/>
          </a:xfrm>
        </p:spPr>
        <p:txBody>
          <a:bodyPr rtlCol="0"/>
          <a:lstStyle>
            <a:lvl1pPr algn="r">
              <a:buFontTx/>
              <a:buNone/>
              <a:defRPr sz="2400" i="1">
                <a:solidFill>
                  <a:srgbClr val="446777"/>
                </a:solidFill>
                <a:latin typeface="+mn-lt"/>
              </a:defRPr>
            </a:lvl1pPr>
          </a:lstStyle>
          <a:p>
            <a:pPr lvl="0" rtl="0"/>
            <a:r>
              <a:rPr lang="en-GB" noProof="0"/>
              <a:t>subtitle</a:t>
            </a:r>
          </a:p>
        </p:txBody>
      </p:sp>
      <p:sp>
        <p:nvSpPr>
          <p:cNvPr id="2" name="Graphic 9">
            <a:extLst>
              <a:ext uri="{FF2B5EF4-FFF2-40B4-BE49-F238E27FC236}">
                <a16:creationId xmlns:a16="http://schemas.microsoft.com/office/drawing/2014/main" id="{52C2E414-18BC-4204-A2E8-DAAD333C3B60}"/>
              </a:ext>
            </a:extLst>
          </p:cNvPr>
          <p:cNvSpPr/>
          <p:nvPr/>
        </p:nvSpPr>
        <p:spPr>
          <a:xfrm rot="1563853">
            <a:off x="5413643" y="3506849"/>
            <a:ext cx="1366188" cy="699316"/>
          </a:xfrm>
          <a:custGeom>
            <a:avLst/>
            <a:gdLst>
              <a:gd name="connsiteX0" fmla="*/ 1366184 w 1366188"/>
              <a:gd name="connsiteY0" fmla="*/ 71418 h 699316"/>
              <a:gd name="connsiteX1" fmla="*/ 1345311 w 1366188"/>
              <a:gd name="connsiteY1" fmla="*/ 92290 h 699316"/>
              <a:gd name="connsiteX2" fmla="*/ 1349937 w 1366188"/>
              <a:gd name="connsiteY2" fmla="*/ 103798 h 699316"/>
              <a:gd name="connsiteX3" fmla="*/ 1347680 w 1366188"/>
              <a:gd name="connsiteY3" fmla="*/ 107634 h 699316"/>
              <a:gd name="connsiteX4" fmla="*/ 1248057 w 1366188"/>
              <a:gd name="connsiteY4" fmla="*/ 172169 h 699316"/>
              <a:gd name="connsiteX5" fmla="*/ 1175172 w 1366188"/>
              <a:gd name="connsiteY5" fmla="*/ 204550 h 699316"/>
              <a:gd name="connsiteX6" fmla="*/ 1091683 w 1366188"/>
              <a:gd name="connsiteY6" fmla="*/ 239525 h 699316"/>
              <a:gd name="connsiteX7" fmla="*/ 1059077 w 1366188"/>
              <a:gd name="connsiteY7" fmla="*/ 252500 h 699316"/>
              <a:gd name="connsiteX8" fmla="*/ 1120904 w 1366188"/>
              <a:gd name="connsiteY8" fmla="*/ 257690 h 699316"/>
              <a:gd name="connsiteX9" fmla="*/ 1180250 w 1366188"/>
              <a:gd name="connsiteY9" fmla="*/ 245956 h 699316"/>
              <a:gd name="connsiteX10" fmla="*/ 1181942 w 1366188"/>
              <a:gd name="connsiteY10" fmla="*/ 250582 h 699316"/>
              <a:gd name="connsiteX11" fmla="*/ 1168967 w 1366188"/>
              <a:gd name="connsiteY11" fmla="*/ 263783 h 699316"/>
              <a:gd name="connsiteX12" fmla="*/ 1222220 w 1366188"/>
              <a:gd name="connsiteY12" fmla="*/ 292666 h 699316"/>
              <a:gd name="connsiteX13" fmla="*/ 1220979 w 1366188"/>
              <a:gd name="connsiteY13" fmla="*/ 297066 h 699316"/>
              <a:gd name="connsiteX14" fmla="*/ 1208117 w 1366188"/>
              <a:gd name="connsiteY14" fmla="*/ 296050 h 699316"/>
              <a:gd name="connsiteX15" fmla="*/ 1142792 w 1366188"/>
              <a:gd name="connsiteY15" fmla="*/ 281834 h 699316"/>
              <a:gd name="connsiteX16" fmla="*/ 1043845 w 1366188"/>
              <a:gd name="connsiteY16" fmla="*/ 281834 h 699316"/>
              <a:gd name="connsiteX17" fmla="*/ 1041702 w 1366188"/>
              <a:gd name="connsiteY17" fmla="*/ 282173 h 699316"/>
              <a:gd name="connsiteX18" fmla="*/ 911051 w 1366188"/>
              <a:gd name="connsiteY18" fmla="*/ 332267 h 699316"/>
              <a:gd name="connsiteX19" fmla="*/ 890856 w 1366188"/>
              <a:gd name="connsiteY19" fmla="*/ 354042 h 699316"/>
              <a:gd name="connsiteX20" fmla="*/ 868630 w 1366188"/>
              <a:gd name="connsiteY20" fmla="*/ 391161 h 699316"/>
              <a:gd name="connsiteX21" fmla="*/ 815489 w 1366188"/>
              <a:gd name="connsiteY21" fmla="*/ 436178 h 699316"/>
              <a:gd name="connsiteX22" fmla="*/ 721056 w 1366188"/>
              <a:gd name="connsiteY22" fmla="*/ 489995 h 699316"/>
              <a:gd name="connsiteX23" fmla="*/ 762011 w 1366188"/>
              <a:gd name="connsiteY23" fmla="*/ 494056 h 699316"/>
              <a:gd name="connsiteX24" fmla="*/ 877881 w 1366188"/>
              <a:gd name="connsiteY24" fmla="*/ 452199 h 699316"/>
              <a:gd name="connsiteX25" fmla="*/ 964981 w 1366188"/>
              <a:gd name="connsiteY25" fmla="*/ 446219 h 699316"/>
              <a:gd name="connsiteX26" fmla="*/ 976264 w 1366188"/>
              <a:gd name="connsiteY26" fmla="*/ 456035 h 699316"/>
              <a:gd name="connsiteX27" fmla="*/ 962725 w 1366188"/>
              <a:gd name="connsiteY27" fmla="*/ 458404 h 699316"/>
              <a:gd name="connsiteX28" fmla="*/ 906313 w 1366188"/>
              <a:gd name="connsiteY28" fmla="*/ 468784 h 699316"/>
              <a:gd name="connsiteX29" fmla="*/ 778257 w 1366188"/>
              <a:gd name="connsiteY29" fmla="*/ 520344 h 699316"/>
              <a:gd name="connsiteX30" fmla="*/ 748698 w 1366188"/>
              <a:gd name="connsiteY30" fmla="*/ 524293 h 699316"/>
              <a:gd name="connsiteX31" fmla="*/ 655731 w 1366188"/>
              <a:gd name="connsiteY31" fmla="*/ 547309 h 699316"/>
              <a:gd name="connsiteX32" fmla="*/ 568518 w 1366188"/>
              <a:gd name="connsiteY32" fmla="*/ 595147 h 699316"/>
              <a:gd name="connsiteX33" fmla="*/ 518311 w 1366188"/>
              <a:gd name="connsiteY33" fmla="*/ 600224 h 699316"/>
              <a:gd name="connsiteX34" fmla="*/ 467089 w 1366188"/>
              <a:gd name="connsiteY34" fmla="*/ 593454 h 699316"/>
              <a:gd name="connsiteX35" fmla="*/ 452534 w 1366188"/>
              <a:gd name="connsiteY35" fmla="*/ 591536 h 699316"/>
              <a:gd name="connsiteX36" fmla="*/ 407179 w 1366188"/>
              <a:gd name="connsiteY36" fmla="*/ 596501 h 699316"/>
              <a:gd name="connsiteX37" fmla="*/ 256785 w 1366188"/>
              <a:gd name="connsiteY37" fmla="*/ 677170 h 699316"/>
              <a:gd name="connsiteX38" fmla="*/ 205111 w 1366188"/>
              <a:gd name="connsiteY38" fmla="*/ 691499 h 699316"/>
              <a:gd name="connsiteX39" fmla="*/ 118688 w 1366188"/>
              <a:gd name="connsiteY39" fmla="*/ 695447 h 699316"/>
              <a:gd name="connsiteX40" fmla="*/ 84615 w 1366188"/>
              <a:gd name="connsiteY40" fmla="*/ 698945 h 699316"/>
              <a:gd name="connsiteX41" fmla="*/ 61712 w 1366188"/>
              <a:gd name="connsiteY41" fmla="*/ 697140 h 699316"/>
              <a:gd name="connsiteX42" fmla="*/ 23803 w 1366188"/>
              <a:gd name="connsiteY42" fmla="*/ 676719 h 699316"/>
              <a:gd name="connsiteX43" fmla="*/ 336 w 1366188"/>
              <a:gd name="connsiteY43" fmla="*/ 637005 h 699316"/>
              <a:gd name="connsiteX44" fmla="*/ 13423 w 1366188"/>
              <a:gd name="connsiteY44" fmla="*/ 619630 h 699316"/>
              <a:gd name="connsiteX45" fmla="*/ 155469 w 1366188"/>
              <a:gd name="connsiteY45" fmla="*/ 624932 h 699316"/>
              <a:gd name="connsiteX46" fmla="*/ 304622 w 1366188"/>
              <a:gd name="connsiteY46" fmla="*/ 591085 h 699316"/>
              <a:gd name="connsiteX47" fmla="*/ 384276 w 1366188"/>
              <a:gd name="connsiteY47" fmla="*/ 538848 h 699316"/>
              <a:gd name="connsiteX48" fmla="*/ 404246 w 1366188"/>
              <a:gd name="connsiteY48" fmla="*/ 517185 h 699316"/>
              <a:gd name="connsiteX49" fmla="*/ 421959 w 1366188"/>
              <a:gd name="connsiteY49" fmla="*/ 499585 h 699316"/>
              <a:gd name="connsiteX50" fmla="*/ 465284 w 1366188"/>
              <a:gd name="connsiteY50" fmla="*/ 480066 h 699316"/>
              <a:gd name="connsiteX51" fmla="*/ 483674 w 1366188"/>
              <a:gd name="connsiteY51" fmla="*/ 474087 h 699316"/>
              <a:gd name="connsiteX52" fmla="*/ 536250 w 1366188"/>
              <a:gd name="connsiteY52" fmla="*/ 424218 h 699316"/>
              <a:gd name="connsiteX53" fmla="*/ 552497 w 1366188"/>
              <a:gd name="connsiteY53" fmla="*/ 396689 h 699316"/>
              <a:gd name="connsiteX54" fmla="*/ 566261 w 1366188"/>
              <a:gd name="connsiteY54" fmla="*/ 375478 h 699316"/>
              <a:gd name="connsiteX55" fmla="*/ 573707 w 1366188"/>
              <a:gd name="connsiteY55" fmla="*/ 384956 h 699316"/>
              <a:gd name="connsiteX56" fmla="*/ 561522 w 1366188"/>
              <a:gd name="connsiteY56" fmla="*/ 402782 h 699316"/>
              <a:gd name="connsiteX57" fmla="*/ 560507 w 1366188"/>
              <a:gd name="connsiteY57" fmla="*/ 434260 h 699316"/>
              <a:gd name="connsiteX58" fmla="*/ 576979 w 1366188"/>
              <a:gd name="connsiteY58" fmla="*/ 421398 h 699316"/>
              <a:gd name="connsiteX59" fmla="*/ 595257 w 1366188"/>
              <a:gd name="connsiteY59" fmla="*/ 411582 h 699316"/>
              <a:gd name="connsiteX60" fmla="*/ 588713 w 1366188"/>
              <a:gd name="connsiteY60" fmla="*/ 428619 h 699316"/>
              <a:gd name="connsiteX61" fmla="*/ 479612 w 1366188"/>
              <a:gd name="connsiteY61" fmla="*/ 516396 h 699316"/>
              <a:gd name="connsiteX62" fmla="*/ 477130 w 1366188"/>
              <a:gd name="connsiteY62" fmla="*/ 521811 h 699316"/>
              <a:gd name="connsiteX63" fmla="*/ 635084 w 1366188"/>
              <a:gd name="connsiteY63" fmla="*/ 496651 h 699316"/>
              <a:gd name="connsiteX64" fmla="*/ 661597 w 1366188"/>
              <a:gd name="connsiteY64" fmla="*/ 468784 h 699316"/>
              <a:gd name="connsiteX65" fmla="*/ 671187 w 1366188"/>
              <a:gd name="connsiteY65" fmla="*/ 463932 h 699316"/>
              <a:gd name="connsiteX66" fmla="*/ 799243 w 1366188"/>
              <a:gd name="connsiteY66" fmla="*/ 396351 h 699316"/>
              <a:gd name="connsiteX67" fmla="*/ 846967 w 1366188"/>
              <a:gd name="connsiteY67" fmla="*/ 348965 h 699316"/>
              <a:gd name="connsiteX68" fmla="*/ 857009 w 1366188"/>
              <a:gd name="connsiteY68" fmla="*/ 332380 h 699316"/>
              <a:gd name="connsiteX69" fmla="*/ 952796 w 1366188"/>
              <a:gd name="connsiteY69" fmla="*/ 257577 h 699316"/>
              <a:gd name="connsiteX70" fmla="*/ 1059415 w 1366188"/>
              <a:gd name="connsiteY70" fmla="*/ 224069 h 699316"/>
              <a:gd name="connsiteX71" fmla="*/ 1113796 w 1366188"/>
              <a:gd name="connsiteY71" fmla="*/ 194509 h 699316"/>
              <a:gd name="connsiteX72" fmla="*/ 1183860 w 1366188"/>
              <a:gd name="connsiteY72" fmla="*/ 123881 h 699316"/>
              <a:gd name="connsiteX73" fmla="*/ 1195594 w 1366188"/>
              <a:gd name="connsiteY73" fmla="*/ 108537 h 699316"/>
              <a:gd name="connsiteX74" fmla="*/ 1222333 w 1366188"/>
              <a:gd name="connsiteY74" fmla="*/ 33396 h 699316"/>
              <a:gd name="connsiteX75" fmla="*/ 1220528 w 1366188"/>
              <a:gd name="connsiteY75" fmla="*/ 16924 h 699316"/>
              <a:gd name="connsiteX76" fmla="*/ 1221656 w 1366188"/>
              <a:gd name="connsiteY76" fmla="*/ 0 h 699316"/>
              <a:gd name="connsiteX77" fmla="*/ 1238692 w 1366188"/>
              <a:gd name="connsiteY77" fmla="*/ 26401 h 699316"/>
              <a:gd name="connsiteX78" fmla="*/ 1278294 w 1366188"/>
              <a:gd name="connsiteY78" fmla="*/ 8462 h 699316"/>
              <a:gd name="connsiteX79" fmla="*/ 1274570 w 1366188"/>
              <a:gd name="connsiteY79" fmla="*/ 13765 h 699316"/>
              <a:gd name="connsiteX80" fmla="*/ 1224364 w 1366188"/>
              <a:gd name="connsiteY80" fmla="*/ 86875 h 699316"/>
              <a:gd name="connsiteX81" fmla="*/ 1214210 w 1366188"/>
              <a:gd name="connsiteY81" fmla="*/ 108198 h 699316"/>
              <a:gd name="connsiteX82" fmla="*/ 1176188 w 1366188"/>
              <a:gd name="connsiteY82" fmla="*/ 168785 h 699316"/>
              <a:gd name="connsiteX83" fmla="*/ 1201348 w 1366188"/>
              <a:gd name="connsiteY83" fmla="*/ 170139 h 699316"/>
              <a:gd name="connsiteX84" fmla="*/ 1271637 w 1366188"/>
              <a:gd name="connsiteY84" fmla="*/ 142271 h 699316"/>
              <a:gd name="connsiteX85" fmla="*/ 1289125 w 1366188"/>
              <a:gd name="connsiteY85" fmla="*/ 126927 h 699316"/>
              <a:gd name="connsiteX86" fmla="*/ 1331772 w 1366188"/>
              <a:gd name="connsiteY86" fmla="*/ 84054 h 699316"/>
              <a:gd name="connsiteX87" fmla="*/ 1366184 w 1366188"/>
              <a:gd name="connsiteY87" fmla="*/ 71418 h 69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366188" h="699316">
                <a:moveTo>
                  <a:pt x="1366184" y="71418"/>
                </a:moveTo>
                <a:cubicBezTo>
                  <a:pt x="1366522" y="85408"/>
                  <a:pt x="1349598" y="81008"/>
                  <a:pt x="1345311" y="92290"/>
                </a:cubicBezTo>
                <a:cubicBezTo>
                  <a:pt x="1346439" y="95223"/>
                  <a:pt x="1348245" y="99624"/>
                  <a:pt x="1349937" y="103798"/>
                </a:cubicBezTo>
                <a:cubicBezTo>
                  <a:pt x="1349034" y="105378"/>
                  <a:pt x="1348696" y="106957"/>
                  <a:pt x="1347680" y="107634"/>
                </a:cubicBezTo>
                <a:cubicBezTo>
                  <a:pt x="1314623" y="129409"/>
                  <a:pt x="1282242" y="152425"/>
                  <a:pt x="1248057" y="172169"/>
                </a:cubicBezTo>
                <a:cubicBezTo>
                  <a:pt x="1225154" y="185370"/>
                  <a:pt x="1199655" y="194170"/>
                  <a:pt x="1175172" y="204550"/>
                </a:cubicBezTo>
                <a:cubicBezTo>
                  <a:pt x="1147418" y="216397"/>
                  <a:pt x="1119550" y="227905"/>
                  <a:pt x="1091683" y="239525"/>
                </a:cubicBezTo>
                <a:cubicBezTo>
                  <a:pt x="1081190" y="243926"/>
                  <a:pt x="1070585" y="247874"/>
                  <a:pt x="1059077" y="252500"/>
                </a:cubicBezTo>
                <a:cubicBezTo>
                  <a:pt x="1080513" y="254080"/>
                  <a:pt x="1101160" y="253403"/>
                  <a:pt x="1120904" y="257690"/>
                </a:cubicBezTo>
                <a:cubicBezTo>
                  <a:pt x="1142679" y="262429"/>
                  <a:pt x="1159941" y="245731"/>
                  <a:pt x="1180250" y="245956"/>
                </a:cubicBezTo>
                <a:cubicBezTo>
                  <a:pt x="1180814" y="247536"/>
                  <a:pt x="1181378" y="249003"/>
                  <a:pt x="1181942" y="250582"/>
                </a:cubicBezTo>
                <a:cubicBezTo>
                  <a:pt x="1177880" y="254757"/>
                  <a:pt x="1173819" y="258818"/>
                  <a:pt x="1168967" y="263783"/>
                </a:cubicBezTo>
                <a:cubicBezTo>
                  <a:pt x="1186906" y="273598"/>
                  <a:pt x="1204507" y="283076"/>
                  <a:pt x="1222220" y="292666"/>
                </a:cubicBezTo>
                <a:cubicBezTo>
                  <a:pt x="1221769" y="294132"/>
                  <a:pt x="1221430" y="295599"/>
                  <a:pt x="1220979" y="297066"/>
                </a:cubicBezTo>
                <a:cubicBezTo>
                  <a:pt x="1216692" y="296727"/>
                  <a:pt x="1212292" y="296953"/>
                  <a:pt x="1208117" y="296050"/>
                </a:cubicBezTo>
                <a:cubicBezTo>
                  <a:pt x="1186342" y="291312"/>
                  <a:pt x="1164793" y="283414"/>
                  <a:pt x="1142792" y="281834"/>
                </a:cubicBezTo>
                <a:cubicBezTo>
                  <a:pt x="1109960" y="279578"/>
                  <a:pt x="1076903" y="281609"/>
                  <a:pt x="1043845" y="281834"/>
                </a:cubicBezTo>
                <a:cubicBezTo>
                  <a:pt x="1043168" y="281834"/>
                  <a:pt x="1042379" y="282173"/>
                  <a:pt x="1041702" y="282173"/>
                </a:cubicBezTo>
                <a:cubicBezTo>
                  <a:pt x="990028" y="277434"/>
                  <a:pt x="952119" y="309589"/>
                  <a:pt x="911051" y="332267"/>
                </a:cubicBezTo>
                <a:cubicBezTo>
                  <a:pt x="902815" y="336780"/>
                  <a:pt x="896497" y="345918"/>
                  <a:pt x="890856" y="354042"/>
                </a:cubicBezTo>
                <a:cubicBezTo>
                  <a:pt x="882733" y="365888"/>
                  <a:pt x="876076" y="378750"/>
                  <a:pt x="868630" y="391161"/>
                </a:cubicBezTo>
                <a:cubicBezTo>
                  <a:pt x="855880" y="412033"/>
                  <a:pt x="838618" y="425798"/>
                  <a:pt x="815489" y="436178"/>
                </a:cubicBezTo>
                <a:cubicBezTo>
                  <a:pt x="783786" y="450281"/>
                  <a:pt x="754790" y="470363"/>
                  <a:pt x="721056" y="489995"/>
                </a:cubicBezTo>
                <a:cubicBezTo>
                  <a:pt x="737415" y="496877"/>
                  <a:pt x="749939" y="498344"/>
                  <a:pt x="762011" y="494056"/>
                </a:cubicBezTo>
                <a:cubicBezTo>
                  <a:pt x="800822" y="480518"/>
                  <a:pt x="839295" y="466302"/>
                  <a:pt x="877881" y="452199"/>
                </a:cubicBezTo>
                <a:cubicBezTo>
                  <a:pt x="906426" y="441706"/>
                  <a:pt x="935421" y="438547"/>
                  <a:pt x="964981" y="446219"/>
                </a:cubicBezTo>
                <a:cubicBezTo>
                  <a:pt x="969156" y="447347"/>
                  <a:pt x="972879" y="450168"/>
                  <a:pt x="976264" y="456035"/>
                </a:cubicBezTo>
                <a:cubicBezTo>
                  <a:pt x="971751" y="456937"/>
                  <a:pt x="966899" y="459307"/>
                  <a:pt x="962725" y="458404"/>
                </a:cubicBezTo>
                <a:cubicBezTo>
                  <a:pt x="942304" y="454004"/>
                  <a:pt x="924365" y="461563"/>
                  <a:pt x="906313" y="468784"/>
                </a:cubicBezTo>
                <a:cubicBezTo>
                  <a:pt x="863552" y="485933"/>
                  <a:pt x="821131" y="503759"/>
                  <a:pt x="778257" y="520344"/>
                </a:cubicBezTo>
                <a:cubicBezTo>
                  <a:pt x="769231" y="523842"/>
                  <a:pt x="758513" y="525083"/>
                  <a:pt x="748698" y="524293"/>
                </a:cubicBezTo>
                <a:cubicBezTo>
                  <a:pt x="714963" y="521811"/>
                  <a:pt x="684726" y="531514"/>
                  <a:pt x="655731" y="547309"/>
                </a:cubicBezTo>
                <a:cubicBezTo>
                  <a:pt x="626622" y="563218"/>
                  <a:pt x="597288" y="578674"/>
                  <a:pt x="568518" y="595147"/>
                </a:cubicBezTo>
                <a:cubicBezTo>
                  <a:pt x="552158" y="604624"/>
                  <a:pt x="535799" y="603496"/>
                  <a:pt x="518311" y="600224"/>
                </a:cubicBezTo>
                <a:cubicBezTo>
                  <a:pt x="501387" y="597065"/>
                  <a:pt x="484238" y="595598"/>
                  <a:pt x="467089" y="593454"/>
                </a:cubicBezTo>
                <a:cubicBezTo>
                  <a:pt x="462237" y="592890"/>
                  <a:pt x="456709" y="593567"/>
                  <a:pt x="452534" y="591536"/>
                </a:cubicBezTo>
                <a:cubicBezTo>
                  <a:pt x="436175" y="583977"/>
                  <a:pt x="421621" y="588716"/>
                  <a:pt x="407179" y="596501"/>
                </a:cubicBezTo>
                <a:cubicBezTo>
                  <a:pt x="357085" y="623466"/>
                  <a:pt x="307443" y="651446"/>
                  <a:pt x="256785" y="677170"/>
                </a:cubicBezTo>
                <a:cubicBezTo>
                  <a:pt x="241102" y="685068"/>
                  <a:pt x="222712" y="689581"/>
                  <a:pt x="205111" y="691499"/>
                </a:cubicBezTo>
                <a:cubicBezTo>
                  <a:pt x="176454" y="694545"/>
                  <a:pt x="147458" y="693981"/>
                  <a:pt x="118688" y="695447"/>
                </a:cubicBezTo>
                <a:cubicBezTo>
                  <a:pt x="107293" y="696011"/>
                  <a:pt x="96010" y="698381"/>
                  <a:pt x="84615" y="698945"/>
                </a:cubicBezTo>
                <a:cubicBezTo>
                  <a:pt x="76943" y="699396"/>
                  <a:pt x="68481" y="699960"/>
                  <a:pt x="61712" y="697140"/>
                </a:cubicBezTo>
                <a:cubicBezTo>
                  <a:pt x="48511" y="691611"/>
                  <a:pt x="35762" y="684503"/>
                  <a:pt x="23803" y="676719"/>
                </a:cubicBezTo>
                <a:cubicBezTo>
                  <a:pt x="9700" y="667580"/>
                  <a:pt x="2366" y="653590"/>
                  <a:pt x="336" y="637005"/>
                </a:cubicBezTo>
                <a:cubicBezTo>
                  <a:pt x="-1131" y="625045"/>
                  <a:pt x="2028" y="621209"/>
                  <a:pt x="13423" y="619630"/>
                </a:cubicBezTo>
                <a:cubicBezTo>
                  <a:pt x="61035" y="612747"/>
                  <a:pt x="109098" y="615117"/>
                  <a:pt x="155469" y="624932"/>
                </a:cubicBezTo>
                <a:cubicBezTo>
                  <a:pt x="211881" y="636892"/>
                  <a:pt x="259154" y="620871"/>
                  <a:pt x="304622" y="591085"/>
                </a:cubicBezTo>
                <a:cubicBezTo>
                  <a:pt x="331136" y="573710"/>
                  <a:pt x="357311" y="555546"/>
                  <a:pt x="384276" y="538848"/>
                </a:cubicBezTo>
                <a:cubicBezTo>
                  <a:pt x="393415" y="533206"/>
                  <a:pt x="400635" y="526775"/>
                  <a:pt x="404246" y="517185"/>
                </a:cubicBezTo>
                <a:cubicBezTo>
                  <a:pt x="407630" y="508159"/>
                  <a:pt x="413497" y="503195"/>
                  <a:pt x="421959" y="499585"/>
                </a:cubicBezTo>
                <a:cubicBezTo>
                  <a:pt x="436513" y="493267"/>
                  <a:pt x="450729" y="486384"/>
                  <a:pt x="465284" y="480066"/>
                </a:cubicBezTo>
                <a:cubicBezTo>
                  <a:pt x="471150" y="477471"/>
                  <a:pt x="477356" y="475215"/>
                  <a:pt x="483674" y="474087"/>
                </a:cubicBezTo>
                <a:cubicBezTo>
                  <a:pt x="508495" y="469461"/>
                  <a:pt x="528578" y="449378"/>
                  <a:pt x="536250" y="424218"/>
                </a:cubicBezTo>
                <a:cubicBezTo>
                  <a:pt x="539296" y="414290"/>
                  <a:pt x="546855" y="405715"/>
                  <a:pt x="552497" y="396689"/>
                </a:cubicBezTo>
                <a:cubicBezTo>
                  <a:pt x="557009" y="389356"/>
                  <a:pt x="561861" y="382248"/>
                  <a:pt x="566261" y="375478"/>
                </a:cubicBezTo>
                <a:cubicBezTo>
                  <a:pt x="573933" y="375591"/>
                  <a:pt x="576979" y="378750"/>
                  <a:pt x="573707" y="384956"/>
                </a:cubicBezTo>
                <a:cubicBezTo>
                  <a:pt x="570323" y="391274"/>
                  <a:pt x="565471" y="396802"/>
                  <a:pt x="561522" y="402782"/>
                </a:cubicBezTo>
                <a:cubicBezTo>
                  <a:pt x="555091" y="412485"/>
                  <a:pt x="553061" y="422526"/>
                  <a:pt x="560507" y="434260"/>
                </a:cubicBezTo>
                <a:cubicBezTo>
                  <a:pt x="566035" y="429860"/>
                  <a:pt x="571225" y="425121"/>
                  <a:pt x="576979" y="421398"/>
                </a:cubicBezTo>
                <a:cubicBezTo>
                  <a:pt x="582621" y="417675"/>
                  <a:pt x="588939" y="414967"/>
                  <a:pt x="595257" y="411582"/>
                </a:cubicBezTo>
                <a:cubicBezTo>
                  <a:pt x="600785" y="422413"/>
                  <a:pt x="593564" y="424670"/>
                  <a:pt x="588713" y="428619"/>
                </a:cubicBezTo>
                <a:cubicBezTo>
                  <a:pt x="552722" y="458404"/>
                  <a:pt x="512105" y="482436"/>
                  <a:pt x="479612" y="516396"/>
                </a:cubicBezTo>
                <a:cubicBezTo>
                  <a:pt x="478258" y="517750"/>
                  <a:pt x="477920" y="520119"/>
                  <a:pt x="477130" y="521811"/>
                </a:cubicBezTo>
                <a:cubicBezTo>
                  <a:pt x="535009" y="551145"/>
                  <a:pt x="585892" y="534673"/>
                  <a:pt x="635084" y="496651"/>
                </a:cubicBezTo>
                <a:cubicBezTo>
                  <a:pt x="634407" y="481307"/>
                  <a:pt x="644674" y="472281"/>
                  <a:pt x="661597" y="468784"/>
                </a:cubicBezTo>
                <a:cubicBezTo>
                  <a:pt x="664982" y="468107"/>
                  <a:pt x="668367" y="466076"/>
                  <a:pt x="671187" y="463932"/>
                </a:cubicBezTo>
                <a:cubicBezTo>
                  <a:pt x="710789" y="435501"/>
                  <a:pt x="756031" y="417900"/>
                  <a:pt x="799243" y="396351"/>
                </a:cubicBezTo>
                <a:cubicBezTo>
                  <a:pt x="820002" y="385971"/>
                  <a:pt x="839295" y="373335"/>
                  <a:pt x="846967" y="348965"/>
                </a:cubicBezTo>
                <a:cubicBezTo>
                  <a:pt x="848885" y="342985"/>
                  <a:pt x="852834" y="337344"/>
                  <a:pt x="857009" y="332380"/>
                </a:cubicBezTo>
                <a:cubicBezTo>
                  <a:pt x="883748" y="300902"/>
                  <a:pt x="914098" y="275291"/>
                  <a:pt x="952796" y="257577"/>
                </a:cubicBezTo>
                <a:cubicBezTo>
                  <a:pt x="987433" y="241782"/>
                  <a:pt x="1023198" y="232982"/>
                  <a:pt x="1059415" y="224069"/>
                </a:cubicBezTo>
                <a:cubicBezTo>
                  <a:pt x="1079949" y="219104"/>
                  <a:pt x="1098565" y="210304"/>
                  <a:pt x="1113796" y="194509"/>
                </a:cubicBezTo>
                <a:cubicBezTo>
                  <a:pt x="1136812" y="170590"/>
                  <a:pt x="1160618" y="147574"/>
                  <a:pt x="1183860" y="123881"/>
                </a:cubicBezTo>
                <a:cubicBezTo>
                  <a:pt x="1188373" y="119255"/>
                  <a:pt x="1193337" y="114291"/>
                  <a:pt x="1195594" y="108537"/>
                </a:cubicBezTo>
                <a:cubicBezTo>
                  <a:pt x="1205071" y="83715"/>
                  <a:pt x="1214097" y="58668"/>
                  <a:pt x="1222333" y="33396"/>
                </a:cubicBezTo>
                <a:cubicBezTo>
                  <a:pt x="1223912" y="28657"/>
                  <a:pt x="1220866" y="22452"/>
                  <a:pt x="1220528" y="16924"/>
                </a:cubicBezTo>
                <a:cubicBezTo>
                  <a:pt x="1220302" y="13200"/>
                  <a:pt x="1220979" y="9364"/>
                  <a:pt x="1221656" y="0"/>
                </a:cubicBezTo>
                <a:cubicBezTo>
                  <a:pt x="1228877" y="11057"/>
                  <a:pt x="1233164" y="17826"/>
                  <a:pt x="1238692" y="26401"/>
                </a:cubicBezTo>
                <a:cubicBezTo>
                  <a:pt x="1248283" y="13088"/>
                  <a:pt x="1259226" y="3046"/>
                  <a:pt x="1278294" y="8462"/>
                </a:cubicBezTo>
                <a:cubicBezTo>
                  <a:pt x="1277165" y="10154"/>
                  <a:pt x="1276376" y="12749"/>
                  <a:pt x="1274570" y="13765"/>
                </a:cubicBezTo>
                <a:cubicBezTo>
                  <a:pt x="1247493" y="31027"/>
                  <a:pt x="1233841" y="57427"/>
                  <a:pt x="1224364" y="86875"/>
                </a:cubicBezTo>
                <a:cubicBezTo>
                  <a:pt x="1221994" y="94321"/>
                  <a:pt x="1218271" y="101542"/>
                  <a:pt x="1214210" y="108198"/>
                </a:cubicBezTo>
                <a:cubicBezTo>
                  <a:pt x="1202025" y="128281"/>
                  <a:pt x="1189275" y="148025"/>
                  <a:pt x="1176188" y="168785"/>
                </a:cubicBezTo>
                <a:cubicBezTo>
                  <a:pt x="1185101" y="175667"/>
                  <a:pt x="1193788" y="172959"/>
                  <a:pt x="1201348" y="170139"/>
                </a:cubicBezTo>
                <a:cubicBezTo>
                  <a:pt x="1225041" y="161451"/>
                  <a:pt x="1248621" y="152425"/>
                  <a:pt x="1271637" y="142271"/>
                </a:cubicBezTo>
                <a:cubicBezTo>
                  <a:pt x="1278407" y="139338"/>
                  <a:pt x="1283596" y="132455"/>
                  <a:pt x="1289125" y="126927"/>
                </a:cubicBezTo>
                <a:cubicBezTo>
                  <a:pt x="1303341" y="112711"/>
                  <a:pt x="1316879" y="97593"/>
                  <a:pt x="1331772" y="84054"/>
                </a:cubicBezTo>
                <a:cubicBezTo>
                  <a:pt x="1343957" y="72884"/>
                  <a:pt x="1353435" y="70289"/>
                  <a:pt x="1366184" y="71418"/>
                </a:cubicBezTo>
                <a:close/>
              </a:path>
            </a:pathLst>
          </a:custGeom>
          <a:solidFill>
            <a:schemeClr val="tx2"/>
          </a:solidFill>
          <a:ln w="11257" cap="flat">
            <a:noFill/>
            <a:prstDash val="solid"/>
            <a:miter/>
          </a:ln>
        </p:spPr>
        <p:txBody>
          <a:bodyPr rtlCol="0" anchor="ctr"/>
          <a:lstStyle/>
          <a:p>
            <a:pPr rtl="0"/>
            <a:endParaRPr lang="en-GB" noProof="0"/>
          </a:p>
        </p:txBody>
      </p:sp>
      <p:sp>
        <p:nvSpPr>
          <p:cNvPr id="3" name="Title 2">
            <a:extLst>
              <a:ext uri="{FF2B5EF4-FFF2-40B4-BE49-F238E27FC236}">
                <a16:creationId xmlns:a16="http://schemas.microsoft.com/office/drawing/2014/main" id="{CA5687A6-EA6B-4C7B-A341-693882F29DE7}"/>
              </a:ext>
            </a:extLst>
          </p:cNvPr>
          <p:cNvSpPr>
            <a:spLocks noGrp="1"/>
          </p:cNvSpPr>
          <p:nvPr>
            <p:ph type="title" hasCustomPrompt="1"/>
          </p:nvPr>
        </p:nvSpPr>
        <p:spPr>
          <a:xfrm>
            <a:off x="5669737" y="2956704"/>
            <a:ext cx="2448103" cy="601121"/>
          </a:xfrm>
        </p:spPr>
        <p:txBody>
          <a:bodyPr vert="horz" lIns="0" tIns="0" rIns="0" bIns="0" rtlCol="0">
            <a:noAutofit/>
          </a:bodyPr>
          <a:lstStyle>
            <a:lvl1pPr>
              <a:defRPr lang="en-US" sz="4000" cap="all" baseline="0">
                <a:solidFill>
                  <a:srgbClr val="446777"/>
                </a:solidFill>
                <a:latin typeface="+mj-lt"/>
                <a:ea typeface="+mn-ea"/>
                <a:cs typeface="+mn-cs"/>
              </a:defRPr>
            </a:lvl1pPr>
          </a:lstStyle>
          <a:p>
            <a:pPr marL="228600" lvl="0" indent="-228600" rtl="0">
              <a:spcBef>
                <a:spcPts val="1000"/>
              </a:spcBef>
              <a:buFontTx/>
            </a:pPr>
            <a:r>
              <a:rPr lang="en-GB" noProof="0"/>
              <a:t>title</a:t>
            </a:r>
          </a:p>
        </p:txBody>
      </p:sp>
    </p:spTree>
    <p:extLst>
      <p:ext uri="{BB962C8B-B14F-4D97-AF65-F5344CB8AC3E}">
        <p14:creationId xmlns:p14="http://schemas.microsoft.com/office/powerpoint/2010/main" val="3325557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5BF394-563D-4E0A-AB30-6CD7630DCEA4}"/>
              </a:ext>
            </a:extLst>
          </p:cNvPr>
          <p:cNvSpPr>
            <a:spLocks noGrp="1"/>
          </p:cNvSpPr>
          <p:nvPr>
            <p:ph type="title"/>
          </p:nvPr>
        </p:nvSpPr>
        <p:spPr>
          <a:xfrm>
            <a:off x="426378" y="365125"/>
            <a:ext cx="11339241" cy="930275"/>
          </a:xfrm>
          <a:prstGeom prst="rect">
            <a:avLst/>
          </a:prstGeom>
        </p:spPr>
        <p:txBody>
          <a:bodyPr vert="horz" lIns="0" tIns="0" rIns="0" bIns="0" rtlCol="0" anchor="t">
            <a:noAutofit/>
          </a:bodyPr>
          <a:lstStyle/>
          <a:p>
            <a:pPr rtl="0"/>
            <a:r>
              <a:rPr lang="en-GB" noProof="0"/>
              <a:t>Click to edit Master title style</a:t>
            </a:r>
          </a:p>
        </p:txBody>
      </p:sp>
      <p:sp>
        <p:nvSpPr>
          <p:cNvPr id="3" name="Text Placeholder 2">
            <a:extLst>
              <a:ext uri="{FF2B5EF4-FFF2-40B4-BE49-F238E27FC236}">
                <a16:creationId xmlns:a16="http://schemas.microsoft.com/office/drawing/2014/main" id="{1897B8D9-80F7-4DBD-AB9A-1284E26FE403}"/>
              </a:ext>
            </a:extLst>
          </p:cNvPr>
          <p:cNvSpPr>
            <a:spLocks noGrp="1"/>
          </p:cNvSpPr>
          <p:nvPr>
            <p:ph type="body" idx="1"/>
          </p:nvPr>
        </p:nvSpPr>
        <p:spPr>
          <a:xfrm>
            <a:off x="426379" y="1485900"/>
            <a:ext cx="11339242" cy="4691063"/>
          </a:xfrm>
          <a:prstGeom prst="rect">
            <a:avLst/>
          </a:prstGeom>
        </p:spPr>
        <p:txBody>
          <a:bodyPr vert="horz" lIns="0" tIns="0" rIns="0" bIns="0" rtlCol="0">
            <a:no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Slide Number Placeholder 5">
            <a:extLst>
              <a:ext uri="{FF2B5EF4-FFF2-40B4-BE49-F238E27FC236}">
                <a16:creationId xmlns:a16="http://schemas.microsoft.com/office/drawing/2014/main" id="{70CEB74C-6B39-4345-A9ED-69A1B52D6F87}"/>
              </a:ext>
            </a:extLst>
          </p:cNvPr>
          <p:cNvSpPr>
            <a:spLocks noGrp="1"/>
          </p:cNvSpPr>
          <p:nvPr>
            <p:ph type="sldNum" sz="quarter" idx="4"/>
          </p:nvPr>
        </p:nvSpPr>
        <p:spPr>
          <a:xfrm>
            <a:off x="9300713" y="6356350"/>
            <a:ext cx="2743200" cy="365125"/>
          </a:xfrm>
          <a:prstGeom prst="rect">
            <a:avLst/>
          </a:prstGeom>
        </p:spPr>
        <p:txBody>
          <a:bodyPr vert="horz" lIns="91440" tIns="45720" rIns="91440" bIns="45720" rtlCol="0" anchor="ctr"/>
          <a:lstStyle>
            <a:lvl1pPr algn="r">
              <a:defRPr sz="1200" b="0" i="1">
                <a:solidFill>
                  <a:schemeClr val="tx1">
                    <a:tint val="75000"/>
                  </a:schemeClr>
                </a:solidFill>
                <a:latin typeface="+mj-lt"/>
              </a:defRPr>
            </a:lvl1pPr>
          </a:lstStyle>
          <a:p>
            <a:pPr rtl="0"/>
            <a:fld id="{EB71941E-999A-46A6-8647-0420067BF7EA}" type="slidenum">
              <a:rPr lang="en-GB" noProof="0" smtClean="0"/>
              <a:pPr/>
              <a:t>‹#›</a:t>
            </a:fld>
            <a:endParaRPr lang="en-GB" noProof="0"/>
          </a:p>
        </p:txBody>
      </p:sp>
    </p:spTree>
    <p:extLst>
      <p:ext uri="{BB962C8B-B14F-4D97-AF65-F5344CB8AC3E}">
        <p14:creationId xmlns:p14="http://schemas.microsoft.com/office/powerpoint/2010/main" val="428427216"/>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8" r:id="rId3"/>
    <p:sldLayoutId id="2147483667" r:id="rId4"/>
    <p:sldLayoutId id="2147483664" r:id="rId5"/>
    <p:sldLayoutId id="2147483665" r:id="rId6"/>
    <p:sldLayoutId id="2147483666" r:id="rId7"/>
    <p:sldLayoutId id="2147483649" r:id="rId8"/>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1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1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1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www.nexsys.it/servizio-backup-aziendal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s://www.techtarget.com/searchdisasterrecovery/definition/Business-Continuity-and-Disaster-Recovery-BCDR" TargetMode="External"/><Relationship Id="rId5" Type="http://schemas.openxmlformats.org/officeDocument/2006/relationships/hyperlink" Target="https://www.techtarget.com/searchdatabackup/definition/data-protection" TargetMode="External"/><Relationship Id="rId4" Type="http://schemas.openxmlformats.org/officeDocument/2006/relationships/hyperlink" Target="https://www.pngall.com/tl/backup-pn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www.techtarget.com/searchsecurity/definition/ransomware"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FCDD23B-75C8-427B-BD08-53C8156CD7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descr="A finger touching a circular blue screen&#10;&#10;AI-generated content may be incorrect.">
            <a:extLst>
              <a:ext uri="{FF2B5EF4-FFF2-40B4-BE49-F238E27FC236}">
                <a16:creationId xmlns:a16="http://schemas.microsoft.com/office/drawing/2014/main" id="{55778022-079A-4FF4-8735-D3C9A67F1191}"/>
              </a:ext>
            </a:extLst>
          </p:cNvPr>
          <p:cNvPicPr>
            <a:picLocks noGrp="1" noChangeAspect="1"/>
          </p:cNvPicPr>
          <p:nvPr>
            <p:ph type="pic" sz="quarter" idx="12"/>
          </p:nvPr>
        </p:nvPicPr>
        <p:blipFill rotWithShape="1">
          <a:blip r:embed="rId3">
            <a:extLst>
              <a:ext uri="{837473B0-CC2E-450A-ABE3-18F120FF3D39}">
                <a1611:picAttrSrcUrl xmlns:a1611="http://schemas.microsoft.com/office/drawing/2016/11/main" r:id="rId4"/>
              </a:ext>
            </a:extLst>
          </a:blip>
          <a:srcRect t="1205" b="1205"/>
          <a:stretch/>
        </p:blipFill>
        <p:spPr>
          <a:xfrm>
            <a:off x="-9294" y="994507"/>
            <a:ext cx="7905831" cy="5291194"/>
          </a:xfrm>
          <a:prstGeom prst="rect">
            <a:avLst/>
          </a:prstGeom>
        </p:spPr>
      </p:pic>
      <p:sp>
        <p:nvSpPr>
          <p:cNvPr id="18" name="Rectangle 17">
            <a:extLst>
              <a:ext uri="{FF2B5EF4-FFF2-40B4-BE49-F238E27FC236}">
                <a16:creationId xmlns:a16="http://schemas.microsoft.com/office/drawing/2014/main" id="{AFFC87AC-C919-4FE5-BAC3-39509E001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64" y="5282206"/>
            <a:ext cx="12192264" cy="1163844"/>
          </a:xfrm>
          <a:prstGeom prst="rect">
            <a:avLst/>
          </a:prstGeom>
          <a:gradFill>
            <a:gsLst>
              <a:gs pos="28000">
                <a:schemeClr val="accent1">
                  <a:lumMod val="75000"/>
                  <a:alpha val="11000"/>
                </a:schemeClr>
              </a:gs>
              <a:gs pos="100000">
                <a:srgbClr val="000000">
                  <a:alpha val="77000"/>
                </a:srgb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282206"/>
            <a:ext cx="12191998" cy="1586485"/>
          </a:xfrm>
          <a:prstGeom prst="rect">
            <a:avLst/>
          </a:prstGeom>
          <a:gradFill>
            <a:gsLst>
              <a:gs pos="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792973C2-64E0-451E-A71F-E5F611F454B4}"/>
              </a:ext>
            </a:extLst>
          </p:cNvPr>
          <p:cNvSpPr>
            <a:spLocks noGrp="1"/>
          </p:cNvSpPr>
          <p:nvPr>
            <p:ph type="title"/>
          </p:nvPr>
        </p:nvSpPr>
        <p:spPr>
          <a:xfrm>
            <a:off x="523154" y="4000"/>
            <a:ext cx="7091299" cy="898581"/>
          </a:xfrm>
        </p:spPr>
        <p:txBody>
          <a:bodyPr vert="horz" lIns="91440" tIns="45720" rIns="91440" bIns="45720" rtlCol="0" anchor="ctr">
            <a:normAutofit fontScale="90000"/>
          </a:bodyPr>
          <a:lstStyle/>
          <a:p>
            <a:pPr algn="l"/>
            <a:r>
              <a:rPr lang="en-US" dirty="0">
                <a:solidFill>
                  <a:schemeClr val="tx1"/>
                </a:solidFill>
                <a:ea typeface="+mj-ea"/>
                <a:cs typeface="+mj-cs"/>
              </a:rPr>
              <a:t>THE IMPORTANCE</a:t>
            </a:r>
            <a:br>
              <a:rPr lang="en-US" dirty="0">
                <a:solidFill>
                  <a:schemeClr val="tx1"/>
                </a:solidFill>
                <a:ea typeface="+mj-ea"/>
                <a:cs typeface="+mj-cs"/>
              </a:rPr>
            </a:br>
            <a:r>
              <a:rPr lang="en-US" dirty="0">
                <a:solidFill>
                  <a:schemeClr val="tx1"/>
                </a:solidFill>
                <a:ea typeface="+mj-ea"/>
                <a:cs typeface="+mj-cs"/>
              </a:rPr>
              <a:t>OF BACKUPS</a:t>
            </a:r>
            <a:endParaRPr lang="en-US" kern="1200" dirty="0">
              <a:solidFill>
                <a:schemeClr val="tx1"/>
              </a:solidFill>
              <a:latin typeface="+mj-lt"/>
              <a:ea typeface="+mj-ea"/>
              <a:cs typeface="+mj-cs"/>
            </a:endParaRPr>
          </a:p>
        </p:txBody>
      </p:sp>
      <p:sp>
        <p:nvSpPr>
          <p:cNvPr id="22" name="Rectangle 21">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5282206"/>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6C1937BB-8C52-48AD-84E8-D9E4C22ECAC8}"/>
              </a:ext>
            </a:extLst>
          </p:cNvPr>
          <p:cNvSpPr>
            <a:spLocks noGrp="1"/>
          </p:cNvSpPr>
          <p:nvPr>
            <p:ph type="body" sz="quarter" idx="11"/>
          </p:nvPr>
        </p:nvSpPr>
        <p:spPr>
          <a:xfrm>
            <a:off x="10346409" y="5455698"/>
            <a:ext cx="3291839" cy="830453"/>
          </a:xfrm>
        </p:spPr>
        <p:txBody>
          <a:bodyPr vert="horz" lIns="91440" tIns="45720" rIns="91440" bIns="45720" rtlCol="0" anchor="ctr">
            <a:normAutofit/>
          </a:bodyPr>
          <a:lstStyle/>
          <a:p>
            <a:pPr marL="0" indent="0" algn="l"/>
            <a:r>
              <a:rPr lang="en-US" sz="2000" kern="1200">
                <a:solidFill>
                  <a:srgbClr val="FFFFFF"/>
                </a:solidFill>
                <a:latin typeface="+mn-lt"/>
                <a:ea typeface="+mn-ea"/>
                <a:cs typeface="+mn-cs"/>
              </a:rPr>
              <a:t>Priisha Adhikari</a:t>
            </a:r>
          </a:p>
        </p:txBody>
      </p:sp>
      <p:pic>
        <p:nvPicPr>
          <p:cNvPr id="8" name="Picture 7" descr="Cloud Computing Upload · Free image on Pixabay">
            <a:extLst>
              <a:ext uri="{FF2B5EF4-FFF2-40B4-BE49-F238E27FC236}">
                <a16:creationId xmlns:a16="http://schemas.microsoft.com/office/drawing/2014/main" id="{426C65A7-A996-4C0A-B747-BA22BED03A5A}"/>
              </a:ext>
            </a:extLst>
          </p:cNvPr>
          <p:cNvPicPr>
            <a:picLocks noChangeAspect="1"/>
          </p:cNvPicPr>
          <p:nvPr/>
        </p:nvPicPr>
        <p:blipFill>
          <a:blip r:embed="rId5"/>
          <a:srcRect l="23484" r="23484"/>
          <a:stretch/>
        </p:blipFill>
        <p:spPr>
          <a:xfrm>
            <a:off x="8212490" y="1"/>
            <a:ext cx="3979509" cy="5282092"/>
          </a:xfrm>
          <a:prstGeom prst="rect">
            <a:avLst/>
          </a:prstGeom>
        </p:spPr>
      </p:pic>
    </p:spTree>
    <p:extLst>
      <p:ext uri="{BB962C8B-B14F-4D97-AF65-F5344CB8AC3E}">
        <p14:creationId xmlns:p14="http://schemas.microsoft.com/office/powerpoint/2010/main" val="1044939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B7A9393-DFD9-435A-BA97-C67C02BFC85C}"/>
              </a:ext>
            </a:extLst>
          </p:cNvPr>
          <p:cNvSpPr>
            <a:spLocks noGrp="1"/>
          </p:cNvSpPr>
          <p:nvPr>
            <p:ph type="title"/>
          </p:nvPr>
        </p:nvSpPr>
        <p:spPr/>
        <p:txBody>
          <a:bodyPr rtlCol="0"/>
          <a:lstStyle/>
          <a:p>
            <a:pPr rtl="0"/>
            <a:r>
              <a:rPr lang="en-GB" sz="1800" b="1" dirty="0">
                <a:latin typeface="Batang"/>
                <a:ea typeface="Batang"/>
              </a:rPr>
              <a:t>INTRODUCTION</a:t>
            </a:r>
          </a:p>
        </p:txBody>
      </p:sp>
      <p:pic>
        <p:nvPicPr>
          <p:cNvPr id="9" name="Picture Placeholder 8">
            <a:extLst>
              <a:ext uri="{FF2B5EF4-FFF2-40B4-BE49-F238E27FC236}">
                <a16:creationId xmlns:a16="http://schemas.microsoft.com/office/drawing/2014/main" id="{9F9463E4-044F-4D94-BD3F-46B49D213361}"/>
              </a:ext>
            </a:extLst>
          </p:cNvPr>
          <p:cNvPicPr>
            <a:picLocks noGrp="1" noChangeAspect="1"/>
          </p:cNvPicPr>
          <p:nvPr>
            <p:ph type="pic" sz="quarter" idx="12"/>
          </p:nvPr>
        </p:nvPicPr>
        <p:blipFill rotWithShape="1">
          <a:blip r:embed="rId3">
            <a:extLst>
              <a:ext uri="{837473B0-CC2E-450A-ABE3-18F120FF3D39}">
                <a1611:picAttrSrcUrl xmlns:a1611="http://schemas.microsoft.com/office/drawing/2016/11/main" r:id="rId4"/>
              </a:ext>
            </a:extLst>
          </a:blip>
          <a:srcRect t="2528" b="2528"/>
          <a:stretch/>
        </p:blipFill>
        <p:spPr>
          <a:xfrm>
            <a:off x="984154" y="1120228"/>
            <a:ext cx="3992160" cy="2842172"/>
          </a:xfrm>
        </p:spPr>
      </p:pic>
      <p:sp>
        <p:nvSpPr>
          <p:cNvPr id="3" name="Picture Placeholder 2">
            <a:extLst>
              <a:ext uri="{FF2B5EF4-FFF2-40B4-BE49-F238E27FC236}">
                <a16:creationId xmlns:a16="http://schemas.microsoft.com/office/drawing/2014/main" id="{B6FCCD60-BB67-0F5B-831A-E89958244109}"/>
              </a:ext>
            </a:extLst>
          </p:cNvPr>
          <p:cNvSpPr>
            <a:spLocks noGrp="1"/>
          </p:cNvSpPr>
          <p:nvPr>
            <p:ph type="pic" sz="quarter" idx="18"/>
          </p:nvPr>
        </p:nvSpPr>
        <p:spPr/>
      </p:sp>
      <p:sp>
        <p:nvSpPr>
          <p:cNvPr id="4" name="TextBox 3">
            <a:extLst>
              <a:ext uri="{FF2B5EF4-FFF2-40B4-BE49-F238E27FC236}">
                <a16:creationId xmlns:a16="http://schemas.microsoft.com/office/drawing/2014/main" id="{D91E746F-827B-645A-7C05-9682C3FFC80B}"/>
              </a:ext>
            </a:extLst>
          </p:cNvPr>
          <p:cNvSpPr txBox="1"/>
          <p:nvPr/>
        </p:nvSpPr>
        <p:spPr>
          <a:xfrm>
            <a:off x="6413499" y="751417"/>
            <a:ext cx="5672666"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000" b="1" dirty="0">
                <a:solidFill>
                  <a:srgbClr val="323232"/>
                </a:solidFill>
                <a:latin typeface="Arial"/>
                <a:cs typeface="Arial"/>
              </a:rPr>
              <a:t>What is data backup? </a:t>
            </a:r>
            <a:endParaRPr lang="en-GB" dirty="0">
              <a:solidFill>
                <a:srgbClr val="000000"/>
              </a:solidFill>
              <a:latin typeface="Franklin Gothic Book"/>
              <a:cs typeface="Arial"/>
            </a:endParaRPr>
          </a:p>
          <a:p>
            <a:endParaRPr lang="en-GB" sz="3000" b="1" dirty="0">
              <a:solidFill>
                <a:srgbClr val="323232"/>
              </a:solidFill>
              <a:latin typeface="Arial"/>
              <a:cs typeface="Arial"/>
            </a:endParaRPr>
          </a:p>
          <a:p>
            <a:r>
              <a:rPr lang="en-GB" dirty="0">
                <a:latin typeface="Arial"/>
                <a:cs typeface="Arial"/>
              </a:rPr>
              <a:t>Data backup is the process of copying data in an IT system to another location so it can be recovered if the original data is lost. A backup process aims to preserve data in case of equipment failure, cyberattack, natural disaster or other data loss events. As such, data backup is an important part of an enterprise's </a:t>
            </a:r>
            <a:r>
              <a:rPr lang="en-GB" u="sng" dirty="0">
                <a:latin typeface="Arial"/>
                <a:cs typeface="Arial"/>
                <a:hlinkClick r:id="rId5">
                  <a:extLst>
                    <a:ext uri="{A12FA001-AC4F-418D-AE19-62706E023703}">
                      <ahyp:hlinkClr xmlns:ahyp="http://schemas.microsoft.com/office/drawing/2018/hyperlinkcolor" val="tx"/>
                    </a:ext>
                  </a:extLst>
                </a:hlinkClick>
              </a:rPr>
              <a:t>data protection</a:t>
            </a:r>
            <a:r>
              <a:rPr lang="en-GB" dirty="0">
                <a:latin typeface="Arial"/>
                <a:cs typeface="Arial"/>
              </a:rPr>
              <a:t> strategy, which also typically includes a business continuity and disaster recovery (</a:t>
            </a:r>
            <a:r>
              <a:rPr lang="en-GB" u="sng" dirty="0">
                <a:latin typeface="Arial"/>
                <a:cs typeface="Arial"/>
                <a:hlinkClick r:id="rId6">
                  <a:extLst>
                    <a:ext uri="{A12FA001-AC4F-418D-AE19-62706E023703}">
                      <ahyp:hlinkClr xmlns:ahyp="http://schemas.microsoft.com/office/drawing/2018/hyperlinkcolor" val="tx"/>
                    </a:ext>
                  </a:extLst>
                </a:hlinkClick>
              </a:rPr>
              <a:t>BCDR</a:t>
            </a:r>
            <a:r>
              <a:rPr lang="en-GB" dirty="0">
                <a:latin typeface="Arial"/>
                <a:cs typeface="Arial"/>
              </a:rPr>
              <a:t>) plan.</a:t>
            </a:r>
            <a:endParaRPr lang="en-GB"/>
          </a:p>
          <a:p>
            <a:pPr algn="l"/>
            <a:endParaRPr lang="en-GB" dirty="0"/>
          </a:p>
        </p:txBody>
      </p:sp>
    </p:spTree>
    <p:extLst>
      <p:ext uri="{BB962C8B-B14F-4D97-AF65-F5344CB8AC3E}">
        <p14:creationId xmlns:p14="http://schemas.microsoft.com/office/powerpoint/2010/main" val="450511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89EED9-F54D-4F20-A2C6-949DE4176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E46F721-3785-414D-8697-16AF490E68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724F3EE2-DF64-A5C9-CA4E-32A5AD3AA929}"/>
              </a:ext>
            </a:extLst>
          </p:cNvPr>
          <p:cNvSpPr>
            <a:spLocks noGrp="1"/>
          </p:cNvSpPr>
          <p:nvPr>
            <p:ph type="title"/>
          </p:nvPr>
        </p:nvSpPr>
        <p:spPr>
          <a:xfrm>
            <a:off x="8176260" y="2629469"/>
            <a:ext cx="3389515" cy="2380681"/>
          </a:xfrm>
        </p:spPr>
        <p:txBody>
          <a:bodyPr vert="horz" lIns="91440" tIns="45720" rIns="91440" bIns="45720" rtlCol="0" anchor="b">
            <a:normAutofit fontScale="90000"/>
          </a:bodyPr>
          <a:lstStyle/>
          <a:p>
            <a:r>
              <a:rPr lang="en-US" sz="2400" b="1" dirty="0">
                <a:solidFill>
                  <a:srgbClr val="323232"/>
                </a:solidFill>
                <a:latin typeface="Arial"/>
                <a:ea typeface="+mj-ea"/>
                <a:cs typeface="Arial"/>
              </a:rPr>
              <a:t>Why are data backups important?</a:t>
            </a:r>
            <a:br>
              <a:rPr lang="en-US" sz="2400" b="1" dirty="0">
                <a:latin typeface="Arial"/>
                <a:ea typeface="+mj-ea"/>
                <a:cs typeface="Arial"/>
              </a:rPr>
            </a:br>
            <a:endParaRPr lang="en-US" sz="1800" b="1" dirty="0">
              <a:latin typeface="Arial"/>
              <a:ea typeface="+mj-ea"/>
              <a:cs typeface="Arial"/>
            </a:endParaRPr>
          </a:p>
          <a:p>
            <a:r>
              <a:rPr lang="en-US" sz="1800" dirty="0">
                <a:solidFill>
                  <a:srgbClr val="666666"/>
                </a:solidFill>
                <a:latin typeface="Arial"/>
                <a:ea typeface="+mj-ea"/>
                <a:cs typeface="Arial"/>
              </a:rPr>
              <a:t>Data is a critical corporate asset: It's analyzed to understand customers, maintained for regulatory compliance purposes and monetized to create new revenue streams, to note a few uses. The increasingly high-stakes nature of data makes backups an important IT infrastructure component. They provide a way to restore files, whether the issue is inadvertent deletion, a </a:t>
            </a:r>
            <a:r>
              <a:rPr lang="en-US" sz="1800" u="sng" dirty="0">
                <a:solidFill>
                  <a:srgbClr val="007CAD"/>
                </a:solidFill>
                <a:latin typeface="Arial"/>
                <a:ea typeface="+mj-ea"/>
                <a:cs typeface="Arial"/>
                <a:hlinkClick r:id="rId2"/>
              </a:rPr>
              <a:t>ransomware</a:t>
            </a:r>
            <a:r>
              <a:rPr lang="en-US" sz="1800" dirty="0">
                <a:solidFill>
                  <a:srgbClr val="666666"/>
                </a:solidFill>
                <a:latin typeface="Arial"/>
                <a:ea typeface="+mj-ea"/>
                <a:cs typeface="Arial"/>
              </a:rPr>
              <a:t> outbreak or a data center outage.</a:t>
            </a:r>
            <a:endParaRPr lang="en-US" sz="1800" dirty="0">
              <a:ea typeface="+mj-ea"/>
              <a:cs typeface="+mj-cs"/>
            </a:endParaRPr>
          </a:p>
          <a:p>
            <a:endParaRPr lang="en-US" sz="1800" dirty="0">
              <a:solidFill>
                <a:schemeClr val="tx1">
                  <a:lumMod val="85000"/>
                  <a:lumOff val="15000"/>
                </a:schemeClr>
              </a:solidFill>
              <a:latin typeface="+mj-lt"/>
              <a:ea typeface="+mj-ea"/>
              <a:cs typeface="+mj-cs"/>
            </a:endParaRPr>
          </a:p>
        </p:txBody>
      </p:sp>
      <p:pic>
        <p:nvPicPr>
          <p:cNvPr id="4" name="Picture Placeholder 3" descr="A person touching a button&#10;&#10;AI-generated content may be incorrect.">
            <a:extLst>
              <a:ext uri="{FF2B5EF4-FFF2-40B4-BE49-F238E27FC236}">
                <a16:creationId xmlns:a16="http://schemas.microsoft.com/office/drawing/2014/main" id="{512C8985-EA0F-2BAE-D9BA-D348DAC68F3B}"/>
              </a:ext>
            </a:extLst>
          </p:cNvPr>
          <p:cNvPicPr>
            <a:picLocks noGrp="1" noChangeAspect="1"/>
          </p:cNvPicPr>
          <p:nvPr>
            <p:ph type="pic" sz="quarter" idx="12"/>
          </p:nvPr>
        </p:nvPicPr>
        <p:blipFill>
          <a:blip r:embed="rId3"/>
          <a:srcRect l="10602" r="14787" b="-2"/>
          <a:stretch/>
        </p:blipFill>
        <p:spPr>
          <a:xfrm>
            <a:off x="20" y="1"/>
            <a:ext cx="7665573" cy="6857999"/>
          </a:xfrm>
          <a:custGeom>
            <a:avLst/>
            <a:gdLst/>
            <a:ahLst/>
            <a:cxnLst/>
            <a:rect l="l" t="t" r="r" b="b"/>
            <a:pathLst>
              <a:path w="7665593" h="6857999">
                <a:moveTo>
                  <a:pt x="0" y="0"/>
                </a:moveTo>
                <a:lnTo>
                  <a:pt x="7363783" y="0"/>
                </a:lnTo>
                <a:lnTo>
                  <a:pt x="7372954" y="18152"/>
                </a:lnTo>
                <a:cubicBezTo>
                  <a:pt x="7378508" y="27417"/>
                  <a:pt x="7383821" y="35694"/>
                  <a:pt x="7386404" y="41707"/>
                </a:cubicBezTo>
                <a:lnTo>
                  <a:pt x="7389058" y="60832"/>
                </a:lnTo>
                <a:lnTo>
                  <a:pt x="7394074" y="60137"/>
                </a:lnTo>
                <a:lnTo>
                  <a:pt x="7394443" y="67241"/>
                </a:lnTo>
                <a:lnTo>
                  <a:pt x="7394565" y="83099"/>
                </a:lnTo>
                <a:cubicBezTo>
                  <a:pt x="7395324" y="92994"/>
                  <a:pt x="7394122" y="120511"/>
                  <a:pt x="7395957" y="130584"/>
                </a:cubicBezTo>
                <a:cubicBezTo>
                  <a:pt x="7401306" y="133490"/>
                  <a:pt x="7404223" y="137975"/>
                  <a:pt x="7405574" y="143540"/>
                </a:cubicBezTo>
                <a:lnTo>
                  <a:pt x="7405725" y="155795"/>
                </a:lnTo>
                <a:lnTo>
                  <a:pt x="7418615" y="226869"/>
                </a:lnTo>
                <a:lnTo>
                  <a:pt x="7419579" y="236641"/>
                </a:lnTo>
                <a:lnTo>
                  <a:pt x="7423900" y="241933"/>
                </a:lnTo>
                <a:cubicBezTo>
                  <a:pt x="7424763" y="245974"/>
                  <a:pt x="7424206" y="257579"/>
                  <a:pt x="7424760" y="260885"/>
                </a:cubicBezTo>
                <a:cubicBezTo>
                  <a:pt x="7425580" y="261177"/>
                  <a:pt x="7426400" y="261469"/>
                  <a:pt x="7427220" y="261761"/>
                </a:cubicBezTo>
                <a:cubicBezTo>
                  <a:pt x="7431152" y="272291"/>
                  <a:pt x="7444241" y="311893"/>
                  <a:pt x="7448344" y="324055"/>
                </a:cubicBezTo>
                <a:cubicBezTo>
                  <a:pt x="7444563" y="326484"/>
                  <a:pt x="7450535" y="331924"/>
                  <a:pt x="7451833" y="334727"/>
                </a:cubicBezTo>
                <a:cubicBezTo>
                  <a:pt x="7449286" y="335161"/>
                  <a:pt x="7448510" y="341947"/>
                  <a:pt x="7450776" y="343948"/>
                </a:cubicBezTo>
                <a:cubicBezTo>
                  <a:pt x="7463202" y="391652"/>
                  <a:pt x="7437523" y="367773"/>
                  <a:pt x="7453791" y="395003"/>
                </a:cubicBezTo>
                <a:cubicBezTo>
                  <a:pt x="7454869" y="399820"/>
                  <a:pt x="7453841" y="403723"/>
                  <a:pt x="7451939" y="407147"/>
                </a:cubicBezTo>
                <a:lnTo>
                  <a:pt x="7448030" y="412254"/>
                </a:lnTo>
                <a:lnTo>
                  <a:pt x="7455416" y="432021"/>
                </a:lnTo>
                <a:cubicBezTo>
                  <a:pt x="7457991" y="441758"/>
                  <a:pt x="7459699" y="452007"/>
                  <a:pt x="7460479" y="462523"/>
                </a:cubicBezTo>
                <a:cubicBezTo>
                  <a:pt x="7455275" y="464882"/>
                  <a:pt x="7462669" y="473136"/>
                  <a:pt x="7464133" y="477020"/>
                </a:cubicBezTo>
                <a:cubicBezTo>
                  <a:pt x="7460734" y="477060"/>
                  <a:pt x="7459104" y="485663"/>
                  <a:pt x="7461914" y="488716"/>
                </a:cubicBezTo>
                <a:cubicBezTo>
                  <a:pt x="7474065" y="552879"/>
                  <a:pt x="7442314" y="516775"/>
                  <a:pt x="7461353" y="555280"/>
                </a:cubicBezTo>
                <a:cubicBezTo>
                  <a:pt x="7462345" y="561721"/>
                  <a:pt x="7460642" y="566553"/>
                  <a:pt x="7457829" y="570585"/>
                </a:cubicBezTo>
                <a:lnTo>
                  <a:pt x="7450804" y="577839"/>
                </a:lnTo>
                <a:lnTo>
                  <a:pt x="7453309" y="583524"/>
                </a:lnTo>
                <a:cubicBezTo>
                  <a:pt x="7453505" y="604977"/>
                  <a:pt x="7446306" y="611303"/>
                  <a:pt x="7453558" y="623785"/>
                </a:cubicBezTo>
                <a:cubicBezTo>
                  <a:pt x="7438483" y="642230"/>
                  <a:pt x="7452055" y="636019"/>
                  <a:pt x="7454362" y="650049"/>
                </a:cubicBezTo>
                <a:cubicBezTo>
                  <a:pt x="7457368" y="661117"/>
                  <a:pt x="7463152" y="640798"/>
                  <a:pt x="7464006" y="651645"/>
                </a:cubicBezTo>
                <a:cubicBezTo>
                  <a:pt x="7460114" y="663380"/>
                  <a:pt x="7472201" y="662829"/>
                  <a:pt x="7467442" y="675032"/>
                </a:cubicBezTo>
                <a:cubicBezTo>
                  <a:pt x="7458335" y="672068"/>
                  <a:pt x="7469207" y="699114"/>
                  <a:pt x="7461251" y="699956"/>
                </a:cubicBezTo>
                <a:cubicBezTo>
                  <a:pt x="7472628" y="710321"/>
                  <a:pt x="7458614" y="715529"/>
                  <a:pt x="7462119" y="729331"/>
                </a:cubicBezTo>
                <a:cubicBezTo>
                  <a:pt x="7466423" y="735831"/>
                  <a:pt x="7467162" y="740521"/>
                  <a:pt x="7462533" y="746910"/>
                </a:cubicBezTo>
                <a:cubicBezTo>
                  <a:pt x="7483486" y="776851"/>
                  <a:pt x="7463470" y="765024"/>
                  <a:pt x="7471529" y="793043"/>
                </a:cubicBezTo>
                <a:cubicBezTo>
                  <a:pt x="7480002" y="817184"/>
                  <a:pt x="7485500" y="844550"/>
                  <a:pt x="7505730" y="867898"/>
                </a:cubicBezTo>
                <a:cubicBezTo>
                  <a:pt x="7511461" y="872184"/>
                  <a:pt x="7513630" y="882707"/>
                  <a:pt x="7510576" y="891400"/>
                </a:cubicBezTo>
                <a:cubicBezTo>
                  <a:pt x="7510049" y="892894"/>
                  <a:pt x="7509385" y="894278"/>
                  <a:pt x="7508604" y="895508"/>
                </a:cubicBezTo>
                <a:cubicBezTo>
                  <a:pt x="7511698" y="915692"/>
                  <a:pt x="7525520" y="989520"/>
                  <a:pt x="7529143" y="1012510"/>
                </a:cubicBezTo>
                <a:cubicBezTo>
                  <a:pt x="7521781" y="1014371"/>
                  <a:pt x="7535067" y="1025997"/>
                  <a:pt x="7530347" y="1033444"/>
                </a:cubicBezTo>
                <a:cubicBezTo>
                  <a:pt x="7526204" y="1038777"/>
                  <a:pt x="7529270" y="1043549"/>
                  <a:pt x="7529596" y="1049120"/>
                </a:cubicBezTo>
                <a:cubicBezTo>
                  <a:pt x="7526339" y="1056460"/>
                  <a:pt x="7532220" y="1080398"/>
                  <a:pt x="7536437" y="1086639"/>
                </a:cubicBezTo>
                <a:cubicBezTo>
                  <a:pt x="7551094" y="1101553"/>
                  <a:pt x="7540210" y="1135442"/>
                  <a:pt x="7551438" y="1147834"/>
                </a:cubicBezTo>
                <a:cubicBezTo>
                  <a:pt x="7553086" y="1152330"/>
                  <a:pt x="7553752" y="1156729"/>
                  <a:pt x="7553808" y="1161047"/>
                </a:cubicBezTo>
                <a:lnTo>
                  <a:pt x="7552572" y="1173130"/>
                </a:lnTo>
                <a:lnTo>
                  <a:pt x="7549434" y="1176566"/>
                </a:lnTo>
                <a:lnTo>
                  <a:pt x="7550211" y="1183950"/>
                </a:lnTo>
                <a:lnTo>
                  <a:pt x="7549733" y="1186066"/>
                </a:lnTo>
                <a:cubicBezTo>
                  <a:pt x="7548807" y="1190108"/>
                  <a:pt x="7548001" y="1194099"/>
                  <a:pt x="7547683" y="1198047"/>
                </a:cubicBezTo>
                <a:cubicBezTo>
                  <a:pt x="7563423" y="1192855"/>
                  <a:pt x="7547566" y="1230782"/>
                  <a:pt x="7560295" y="1219849"/>
                </a:cubicBezTo>
                <a:cubicBezTo>
                  <a:pt x="7561281" y="1240644"/>
                  <a:pt x="7573138" y="1224782"/>
                  <a:pt x="7561835" y="1249779"/>
                </a:cubicBezTo>
                <a:cubicBezTo>
                  <a:pt x="7574707" y="1282065"/>
                  <a:pt x="7569916" y="1332957"/>
                  <a:pt x="7589445" y="1358245"/>
                </a:cubicBezTo>
                <a:cubicBezTo>
                  <a:pt x="7581989" y="1355103"/>
                  <a:pt x="7576204" y="1368711"/>
                  <a:pt x="7579904" y="1378136"/>
                </a:cubicBezTo>
                <a:cubicBezTo>
                  <a:pt x="7550647" y="1367117"/>
                  <a:pt x="7606267" y="1415404"/>
                  <a:pt x="7586303" y="1423699"/>
                </a:cubicBezTo>
                <a:cubicBezTo>
                  <a:pt x="7604838" y="1424108"/>
                  <a:pt x="7636267" y="1466352"/>
                  <a:pt x="7621059" y="1486236"/>
                </a:cubicBezTo>
                <a:cubicBezTo>
                  <a:pt x="7624771" y="1516526"/>
                  <a:pt x="7640092" y="1537976"/>
                  <a:pt x="7633966" y="1569734"/>
                </a:cubicBezTo>
                <a:cubicBezTo>
                  <a:pt x="7636447" y="1570719"/>
                  <a:pt x="7638522" y="1572334"/>
                  <a:pt x="7640304" y="1574384"/>
                </a:cubicBezTo>
                <a:lnTo>
                  <a:pt x="7644628" y="1581242"/>
                </a:lnTo>
                <a:lnTo>
                  <a:pt x="7644313" y="1582567"/>
                </a:lnTo>
                <a:cubicBezTo>
                  <a:pt x="7644257" y="1587776"/>
                  <a:pt x="7645302" y="1590443"/>
                  <a:pt x="7646831" y="1591983"/>
                </a:cubicBezTo>
                <a:cubicBezTo>
                  <a:pt x="7647577" y="1592347"/>
                  <a:pt x="7648323" y="1592711"/>
                  <a:pt x="7649069" y="1593074"/>
                </a:cubicBezTo>
                <a:lnTo>
                  <a:pt x="7651326" y="1599230"/>
                </a:lnTo>
                <a:lnTo>
                  <a:pt x="7657195" y="1610539"/>
                </a:lnTo>
                <a:lnTo>
                  <a:pt x="7656957" y="1613422"/>
                </a:lnTo>
                <a:lnTo>
                  <a:pt x="7663730" y="1631673"/>
                </a:lnTo>
                <a:lnTo>
                  <a:pt x="7663189" y="1632289"/>
                </a:lnTo>
                <a:cubicBezTo>
                  <a:pt x="7662131" y="1634085"/>
                  <a:pt x="7661641" y="1636199"/>
                  <a:pt x="7662326" y="1639024"/>
                </a:cubicBezTo>
                <a:cubicBezTo>
                  <a:pt x="7651979" y="1640024"/>
                  <a:pt x="7659188" y="1642819"/>
                  <a:pt x="7662125" y="1651067"/>
                </a:cubicBezTo>
                <a:cubicBezTo>
                  <a:pt x="7646711" y="1654462"/>
                  <a:pt x="7660667" y="1674670"/>
                  <a:pt x="7653812" y="1683345"/>
                </a:cubicBezTo>
                <a:cubicBezTo>
                  <a:pt x="7656316" y="1689330"/>
                  <a:pt x="7658683" y="1695719"/>
                  <a:pt x="7660803" y="1702414"/>
                </a:cubicBezTo>
                <a:lnTo>
                  <a:pt x="7661867" y="1756201"/>
                </a:lnTo>
                <a:lnTo>
                  <a:pt x="7649453" y="1812530"/>
                </a:lnTo>
                <a:cubicBezTo>
                  <a:pt x="7649183" y="1833366"/>
                  <a:pt x="7644573" y="1851408"/>
                  <a:pt x="7647823" y="1869041"/>
                </a:cubicBezTo>
                <a:cubicBezTo>
                  <a:pt x="7644238" y="1876204"/>
                  <a:pt x="7642789" y="1882956"/>
                  <a:pt x="7648156" y="1889503"/>
                </a:cubicBezTo>
                <a:cubicBezTo>
                  <a:pt x="7646365" y="1908946"/>
                  <a:pt x="7638702" y="1913653"/>
                  <a:pt x="7644679" y="1925974"/>
                </a:cubicBezTo>
                <a:cubicBezTo>
                  <a:pt x="7632281" y="1936898"/>
                  <a:pt x="7637013" y="1937545"/>
                  <a:pt x="7640564" y="1942678"/>
                </a:cubicBezTo>
                <a:lnTo>
                  <a:pt x="7640816" y="1943410"/>
                </a:lnTo>
                <a:lnTo>
                  <a:pt x="7639044" y="1944904"/>
                </a:lnTo>
                <a:lnTo>
                  <a:pt x="7638223" y="1947993"/>
                </a:lnTo>
                <a:lnTo>
                  <a:pt x="7638752" y="1956430"/>
                </a:lnTo>
                <a:lnTo>
                  <a:pt x="7639407" y="1959603"/>
                </a:lnTo>
                <a:cubicBezTo>
                  <a:pt x="7639690" y="1961788"/>
                  <a:pt x="7639658" y="1963239"/>
                  <a:pt x="7639396" y="1964244"/>
                </a:cubicBezTo>
                <a:lnTo>
                  <a:pt x="7639249" y="1964361"/>
                </a:lnTo>
                <a:lnTo>
                  <a:pt x="7639521" y="1968708"/>
                </a:lnTo>
                <a:cubicBezTo>
                  <a:pt x="7640315" y="1976045"/>
                  <a:pt x="7641402" y="1983186"/>
                  <a:pt x="7642694" y="1989983"/>
                </a:cubicBezTo>
                <a:cubicBezTo>
                  <a:pt x="7634556" y="1995729"/>
                  <a:pt x="7644169" y="2020842"/>
                  <a:pt x="7628828" y="2018094"/>
                </a:cubicBezTo>
                <a:cubicBezTo>
                  <a:pt x="7630116" y="2027262"/>
                  <a:pt x="7636485" y="2032807"/>
                  <a:pt x="7626423" y="2029720"/>
                </a:cubicBezTo>
                <a:cubicBezTo>
                  <a:pt x="7626559" y="2032738"/>
                  <a:pt x="7625703" y="2034598"/>
                  <a:pt x="7624364" y="2035929"/>
                </a:cubicBezTo>
                <a:lnTo>
                  <a:pt x="7623733" y="2036314"/>
                </a:lnTo>
                <a:lnTo>
                  <a:pt x="7626847" y="2056711"/>
                </a:lnTo>
                <a:lnTo>
                  <a:pt x="7626090" y="2059419"/>
                </a:lnTo>
                <a:lnTo>
                  <a:pt x="7629618" y="2072712"/>
                </a:lnTo>
                <a:lnTo>
                  <a:pt x="7630641" y="2079581"/>
                </a:lnTo>
                <a:lnTo>
                  <a:pt x="7632577" y="2081522"/>
                </a:lnTo>
                <a:cubicBezTo>
                  <a:pt x="7633753" y="2083617"/>
                  <a:pt x="7634261" y="2086620"/>
                  <a:pt x="7633251" y="2091658"/>
                </a:cubicBezTo>
                <a:lnTo>
                  <a:pt x="7632707" y="2092825"/>
                </a:lnTo>
                <a:lnTo>
                  <a:pt x="7635575" y="2101184"/>
                </a:lnTo>
                <a:cubicBezTo>
                  <a:pt x="7636900" y="2103876"/>
                  <a:pt x="7638586" y="2106260"/>
                  <a:pt x="7640772" y="2108190"/>
                </a:cubicBezTo>
                <a:cubicBezTo>
                  <a:pt x="7629093" y="2136655"/>
                  <a:pt x="7639778" y="2163513"/>
                  <a:pt x="7637758" y="2194409"/>
                </a:cubicBezTo>
                <a:cubicBezTo>
                  <a:pt x="7619585" y="2207765"/>
                  <a:pt x="7641835" y="2261154"/>
                  <a:pt x="7659453" y="2268824"/>
                </a:cubicBezTo>
                <a:cubicBezTo>
                  <a:pt x="7644015" y="2268997"/>
                  <a:pt x="7665037" y="2307714"/>
                  <a:pt x="7665583" y="2317700"/>
                </a:cubicBezTo>
                <a:cubicBezTo>
                  <a:pt x="7665764" y="2321029"/>
                  <a:pt x="7663671" y="2321166"/>
                  <a:pt x="7657195" y="2315619"/>
                </a:cubicBezTo>
                <a:cubicBezTo>
                  <a:pt x="7658997" y="2326231"/>
                  <a:pt x="7650972" y="2337185"/>
                  <a:pt x="7644431" y="2331209"/>
                </a:cubicBezTo>
                <a:cubicBezTo>
                  <a:pt x="7658433" y="2363448"/>
                  <a:pt x="7644510" y="2411031"/>
                  <a:pt x="7650869" y="2447461"/>
                </a:cubicBezTo>
                <a:cubicBezTo>
                  <a:pt x="7635485" y="2467322"/>
                  <a:pt x="7649719" y="2456555"/>
                  <a:pt x="7646841" y="2477156"/>
                </a:cubicBezTo>
                <a:cubicBezTo>
                  <a:pt x="7661004" y="2471521"/>
                  <a:pt x="7638896" y="2502164"/>
                  <a:pt x="7654880" y="2503292"/>
                </a:cubicBezTo>
                <a:cubicBezTo>
                  <a:pt x="7653849" y="2507005"/>
                  <a:pt x="7652348" y="2510567"/>
                  <a:pt x="7650720" y="2514131"/>
                </a:cubicBezTo>
                <a:lnTo>
                  <a:pt x="7649876" y="2516003"/>
                </a:lnTo>
                <a:lnTo>
                  <a:pt x="7649263" y="2523483"/>
                </a:lnTo>
                <a:lnTo>
                  <a:pt x="7645633" y="2525592"/>
                </a:lnTo>
                <a:lnTo>
                  <a:pt x="7642233" y="2536851"/>
                </a:lnTo>
                <a:cubicBezTo>
                  <a:pt x="7641494" y="2541069"/>
                  <a:pt x="7641323" y="2545607"/>
                  <a:pt x="7642069" y="2550622"/>
                </a:cubicBezTo>
                <a:cubicBezTo>
                  <a:pt x="7648404" y="2562959"/>
                  <a:pt x="7640640" y="2582170"/>
                  <a:pt x="7641110" y="2599544"/>
                </a:cubicBezTo>
                <a:lnTo>
                  <a:pt x="7643071" y="2607523"/>
                </a:lnTo>
                <a:lnTo>
                  <a:pt x="7639801" y="2633566"/>
                </a:lnTo>
                <a:cubicBezTo>
                  <a:pt x="7639166" y="2640978"/>
                  <a:pt x="7638833" y="2648672"/>
                  <a:pt x="7639065" y="2656773"/>
                </a:cubicBezTo>
                <a:lnTo>
                  <a:pt x="7640624" y="2671810"/>
                </a:lnTo>
                <a:lnTo>
                  <a:pt x="7639332" y="2675751"/>
                </a:lnTo>
                <a:cubicBezTo>
                  <a:pt x="7639476" y="2682617"/>
                  <a:pt x="7644027" y="2691703"/>
                  <a:pt x="7638498" y="2690893"/>
                </a:cubicBezTo>
                <a:lnTo>
                  <a:pt x="7640415" y="2698606"/>
                </a:lnTo>
                <a:lnTo>
                  <a:pt x="7636002" y="2706218"/>
                </a:lnTo>
                <a:cubicBezTo>
                  <a:pt x="7634978" y="2707053"/>
                  <a:pt x="7633887" y="2707679"/>
                  <a:pt x="7632770" y="2708079"/>
                </a:cubicBezTo>
                <a:lnTo>
                  <a:pt x="7634220" y="2718854"/>
                </a:lnTo>
                <a:lnTo>
                  <a:pt x="7631061" y="2727688"/>
                </a:lnTo>
                <a:lnTo>
                  <a:pt x="7633127" y="2735389"/>
                </a:lnTo>
                <a:lnTo>
                  <a:pt x="7632661" y="2738584"/>
                </a:lnTo>
                <a:lnTo>
                  <a:pt x="7631098" y="2746529"/>
                </a:lnTo>
                <a:cubicBezTo>
                  <a:pt x="7630002" y="2750602"/>
                  <a:pt x="7628681" y="2755160"/>
                  <a:pt x="7627624" y="2760235"/>
                </a:cubicBezTo>
                <a:lnTo>
                  <a:pt x="7627140" y="2764511"/>
                </a:lnTo>
                <a:lnTo>
                  <a:pt x="7621827" y="2773820"/>
                </a:lnTo>
                <a:cubicBezTo>
                  <a:pt x="7617811" y="2780593"/>
                  <a:pt x="7615104" y="2785923"/>
                  <a:pt x="7617284" y="2791840"/>
                </a:cubicBezTo>
                <a:cubicBezTo>
                  <a:pt x="7612094" y="2801924"/>
                  <a:pt x="7597550" y="2808970"/>
                  <a:pt x="7601430" y="2823567"/>
                </a:cubicBezTo>
                <a:cubicBezTo>
                  <a:pt x="7594841" y="2819137"/>
                  <a:pt x="7600633" y="2839778"/>
                  <a:pt x="7593865" y="2842217"/>
                </a:cubicBezTo>
                <a:cubicBezTo>
                  <a:pt x="7588415" y="2843342"/>
                  <a:pt x="7588901" y="2849866"/>
                  <a:pt x="7586893" y="2854834"/>
                </a:cubicBezTo>
                <a:cubicBezTo>
                  <a:pt x="7581327" y="2858374"/>
                  <a:pt x="7576244" y="2883372"/>
                  <a:pt x="7577046" y="2892075"/>
                </a:cubicBezTo>
                <a:cubicBezTo>
                  <a:pt x="7582584" y="2916606"/>
                  <a:pt x="7560175" y="2936338"/>
                  <a:pt x="7564026" y="2955950"/>
                </a:cubicBezTo>
                <a:cubicBezTo>
                  <a:pt x="7563501" y="2961086"/>
                  <a:pt x="7562240" y="2965343"/>
                  <a:pt x="7560529" y="2969031"/>
                </a:cubicBezTo>
                <a:lnTo>
                  <a:pt x="7554631" y="2978222"/>
                </a:lnTo>
                <a:lnTo>
                  <a:pt x="7550747" y="2978564"/>
                </a:lnTo>
                <a:lnTo>
                  <a:pt x="7548359" y="2985429"/>
                </a:lnTo>
                <a:lnTo>
                  <a:pt x="7547120" y="2986826"/>
                </a:lnTo>
                <a:cubicBezTo>
                  <a:pt x="7544741" y="2989483"/>
                  <a:pt x="7542480" y="2992194"/>
                  <a:pt x="7540621" y="2995267"/>
                </a:cubicBezTo>
                <a:cubicBezTo>
                  <a:pt x="7555200" y="3003715"/>
                  <a:pt x="7527208" y="3022799"/>
                  <a:pt x="7541739" y="3023946"/>
                </a:cubicBezTo>
                <a:cubicBezTo>
                  <a:pt x="7534059" y="3042303"/>
                  <a:pt x="7549904" y="3038579"/>
                  <a:pt x="7530781" y="3050462"/>
                </a:cubicBezTo>
                <a:cubicBezTo>
                  <a:pt x="7527838" y="3088204"/>
                  <a:pt x="7503338" y="3127251"/>
                  <a:pt x="7508515" y="3164510"/>
                </a:cubicBezTo>
                <a:cubicBezTo>
                  <a:pt x="7503888" y="3155782"/>
                  <a:pt x="7493770" y="3162549"/>
                  <a:pt x="7492866" y="3173520"/>
                </a:cubicBezTo>
                <a:cubicBezTo>
                  <a:pt x="7474179" y="3140376"/>
                  <a:pt x="7498581" y="3226463"/>
                  <a:pt x="7479395" y="3217191"/>
                </a:cubicBezTo>
                <a:cubicBezTo>
                  <a:pt x="7493905" y="3232643"/>
                  <a:pt x="7501608" y="3293915"/>
                  <a:pt x="7481475" y="3298298"/>
                </a:cubicBezTo>
                <a:cubicBezTo>
                  <a:pt x="7472089" y="3326890"/>
                  <a:pt x="7475493" y="3357480"/>
                  <a:pt x="7457722" y="3379292"/>
                </a:cubicBezTo>
                <a:cubicBezTo>
                  <a:pt x="7459285" y="3382143"/>
                  <a:pt x="7460273" y="3385199"/>
                  <a:pt x="7460850" y="3388381"/>
                </a:cubicBezTo>
                <a:lnTo>
                  <a:pt x="7461482" y="3397694"/>
                </a:lnTo>
                <a:lnTo>
                  <a:pt x="7460695" y="3398556"/>
                </a:lnTo>
                <a:cubicBezTo>
                  <a:pt x="7458532" y="3402904"/>
                  <a:pt x="7458275" y="3406007"/>
                  <a:pt x="7458858" y="3408553"/>
                </a:cubicBezTo>
                <a:lnTo>
                  <a:pt x="7460185" y="3411299"/>
                </a:lnTo>
                <a:lnTo>
                  <a:pt x="7459468" y="3418333"/>
                </a:lnTo>
                <a:lnTo>
                  <a:pt x="7459515" y="3432662"/>
                </a:lnTo>
                <a:lnTo>
                  <a:pt x="7458154" y="3434902"/>
                </a:lnTo>
                <a:lnTo>
                  <a:pt x="7456091" y="3455825"/>
                </a:lnTo>
                <a:cubicBezTo>
                  <a:pt x="7455865" y="3455850"/>
                  <a:pt x="7455638" y="3455877"/>
                  <a:pt x="7455413" y="3455903"/>
                </a:cubicBezTo>
                <a:cubicBezTo>
                  <a:pt x="7453843" y="3456557"/>
                  <a:pt x="7452596" y="3457940"/>
                  <a:pt x="7451989" y="3460886"/>
                </a:cubicBezTo>
                <a:cubicBezTo>
                  <a:pt x="7443388" y="3453296"/>
                  <a:pt x="7447961" y="3461529"/>
                  <a:pt x="7446929" y="3470886"/>
                </a:cubicBezTo>
                <a:cubicBezTo>
                  <a:pt x="7433341" y="3461186"/>
                  <a:pt x="7436171" y="3489615"/>
                  <a:pt x="7427213" y="3491353"/>
                </a:cubicBezTo>
                <a:cubicBezTo>
                  <a:pt x="7426761" y="3498443"/>
                  <a:pt x="7426037" y="3505767"/>
                  <a:pt x="7424990" y="3513143"/>
                </a:cubicBezTo>
                <a:lnTo>
                  <a:pt x="7424186" y="3517424"/>
                </a:lnTo>
                <a:cubicBezTo>
                  <a:pt x="7424132" y="3517438"/>
                  <a:pt x="7424077" y="3517453"/>
                  <a:pt x="7424024" y="3517467"/>
                </a:cubicBezTo>
                <a:cubicBezTo>
                  <a:pt x="7423536" y="3518305"/>
                  <a:pt x="7423153" y="3519678"/>
                  <a:pt x="7422883" y="3521896"/>
                </a:cubicBezTo>
                <a:lnTo>
                  <a:pt x="7422723" y="3525229"/>
                </a:lnTo>
                <a:lnTo>
                  <a:pt x="7421163" y="3533534"/>
                </a:lnTo>
                <a:lnTo>
                  <a:pt x="7419650" y="3536108"/>
                </a:lnTo>
                <a:lnTo>
                  <a:pt x="7417640" y="3536718"/>
                </a:lnTo>
                <a:lnTo>
                  <a:pt x="7417697" y="3537534"/>
                </a:lnTo>
                <a:cubicBezTo>
                  <a:pt x="7419749" y="3544077"/>
                  <a:pt x="7423989" y="3546875"/>
                  <a:pt x="7409814" y="3551598"/>
                </a:cubicBezTo>
                <a:cubicBezTo>
                  <a:pt x="7412376" y="3566128"/>
                  <a:pt x="7404108" y="3567090"/>
                  <a:pt x="7397719" y="3584844"/>
                </a:cubicBezTo>
                <a:cubicBezTo>
                  <a:pt x="7401116" y="3593573"/>
                  <a:pt x="7398130" y="3599358"/>
                  <a:pt x="7393057" y="3604546"/>
                </a:cubicBezTo>
                <a:cubicBezTo>
                  <a:pt x="7391792" y="3622895"/>
                  <a:pt x="7383125" y="3638008"/>
                  <a:pt x="7377811" y="3657793"/>
                </a:cubicBezTo>
                <a:cubicBezTo>
                  <a:pt x="7379886" y="3680874"/>
                  <a:pt x="7366255" y="3689531"/>
                  <a:pt x="7360624" y="3710685"/>
                </a:cubicBezTo>
                <a:cubicBezTo>
                  <a:pt x="7367950" y="3731637"/>
                  <a:pt x="7347999" y="3723947"/>
                  <a:pt x="7341489" y="3734006"/>
                </a:cubicBezTo>
                <a:lnTo>
                  <a:pt x="7340478" y="3737028"/>
                </a:lnTo>
                <a:lnTo>
                  <a:pt x="7340489" y="3745476"/>
                </a:lnTo>
                <a:lnTo>
                  <a:pt x="7340950" y="3748687"/>
                </a:lnTo>
                <a:cubicBezTo>
                  <a:pt x="7341098" y="3750887"/>
                  <a:pt x="7340976" y="3752333"/>
                  <a:pt x="7340653" y="3753314"/>
                </a:cubicBezTo>
                <a:lnTo>
                  <a:pt x="7340500" y="3753419"/>
                </a:lnTo>
                <a:lnTo>
                  <a:pt x="7340506" y="3757774"/>
                </a:lnTo>
                <a:cubicBezTo>
                  <a:pt x="7340847" y="3765147"/>
                  <a:pt x="7341495" y="3772345"/>
                  <a:pt x="7342369" y="3779218"/>
                </a:cubicBezTo>
                <a:cubicBezTo>
                  <a:pt x="7333890" y="3784348"/>
                  <a:pt x="7341949" y="3810090"/>
                  <a:pt x="7326800" y="3806225"/>
                </a:cubicBezTo>
                <a:cubicBezTo>
                  <a:pt x="7327524" y="3815461"/>
                  <a:pt x="7333545" y="3821456"/>
                  <a:pt x="7323686" y="3817640"/>
                </a:cubicBezTo>
                <a:cubicBezTo>
                  <a:pt x="7323637" y="3820659"/>
                  <a:pt x="7322668" y="3822449"/>
                  <a:pt x="7321247" y="3823678"/>
                </a:cubicBezTo>
                <a:lnTo>
                  <a:pt x="7320595" y="3824018"/>
                </a:lnTo>
                <a:lnTo>
                  <a:pt x="7322453" y="3844579"/>
                </a:lnTo>
                <a:lnTo>
                  <a:pt x="7321532" y="3847225"/>
                </a:lnTo>
                <a:lnTo>
                  <a:pt x="7324238" y="3860736"/>
                </a:lnTo>
                <a:lnTo>
                  <a:pt x="7324840" y="3867658"/>
                </a:lnTo>
                <a:lnTo>
                  <a:pt x="7326655" y="3869733"/>
                </a:lnTo>
                <a:cubicBezTo>
                  <a:pt x="7327701" y="3871909"/>
                  <a:pt x="7328023" y="3874942"/>
                  <a:pt x="7326706" y="3879891"/>
                </a:cubicBezTo>
                <a:lnTo>
                  <a:pt x="7326093" y="3881013"/>
                </a:lnTo>
                <a:lnTo>
                  <a:pt x="7328442" y="3889558"/>
                </a:lnTo>
                <a:cubicBezTo>
                  <a:pt x="7329602" y="3892339"/>
                  <a:pt x="7331138" y="3894839"/>
                  <a:pt x="7333203" y="3896924"/>
                </a:cubicBezTo>
                <a:cubicBezTo>
                  <a:pt x="7319795" y="3924445"/>
                  <a:pt x="7328820" y="3952004"/>
                  <a:pt x="7324908" y="3982658"/>
                </a:cubicBezTo>
                <a:cubicBezTo>
                  <a:pt x="7325522" y="4017325"/>
                  <a:pt x="7327874" y="4041416"/>
                  <a:pt x="7327588" y="4064228"/>
                </a:cubicBezTo>
                <a:cubicBezTo>
                  <a:pt x="7328735" y="4074940"/>
                  <a:pt x="7329351" y="4153102"/>
                  <a:pt x="7323186" y="4146664"/>
                </a:cubicBezTo>
                <a:cubicBezTo>
                  <a:pt x="7335189" y="4179829"/>
                  <a:pt x="7318370" y="4199117"/>
                  <a:pt x="7322488" y="4235901"/>
                </a:cubicBezTo>
                <a:cubicBezTo>
                  <a:pt x="7305909" y="4254573"/>
                  <a:pt x="7320783" y="4244884"/>
                  <a:pt x="7316645" y="4265209"/>
                </a:cubicBezTo>
                <a:cubicBezTo>
                  <a:pt x="7331133" y="4260631"/>
                  <a:pt x="7307179" y="4289560"/>
                  <a:pt x="7323069" y="4291857"/>
                </a:cubicBezTo>
                <a:cubicBezTo>
                  <a:pt x="7321814" y="4295483"/>
                  <a:pt x="7320095" y="4298923"/>
                  <a:pt x="7318251" y="4302359"/>
                </a:cubicBezTo>
                <a:lnTo>
                  <a:pt x="7317295" y="4304161"/>
                </a:lnTo>
                <a:lnTo>
                  <a:pt x="7316223" y="4311573"/>
                </a:lnTo>
                <a:lnTo>
                  <a:pt x="7312469" y="4313411"/>
                </a:lnTo>
                <a:lnTo>
                  <a:pt x="7306447" y="4403491"/>
                </a:lnTo>
                <a:cubicBezTo>
                  <a:pt x="7308849" y="4411399"/>
                  <a:pt x="7308497" y="4436984"/>
                  <a:pt x="7303688" y="4442497"/>
                </a:cubicBezTo>
                <a:cubicBezTo>
                  <a:pt x="7302637" y="4447969"/>
                  <a:pt x="7304327" y="4453942"/>
                  <a:pt x="7299181" y="4457128"/>
                </a:cubicBezTo>
                <a:cubicBezTo>
                  <a:pt x="7296154" y="4469016"/>
                  <a:pt x="7289197" y="4496240"/>
                  <a:pt x="7285530" y="4513823"/>
                </a:cubicBezTo>
                <a:cubicBezTo>
                  <a:pt x="7288769" y="4518560"/>
                  <a:pt x="7287100" y="4524649"/>
                  <a:pt x="7284412" y="4532609"/>
                </a:cubicBezTo>
                <a:lnTo>
                  <a:pt x="7282601" y="4540125"/>
                </a:lnTo>
                <a:lnTo>
                  <a:pt x="7291785" y="4563650"/>
                </a:lnTo>
                <a:lnTo>
                  <a:pt x="7284191" y="4636427"/>
                </a:lnTo>
                <a:lnTo>
                  <a:pt x="7292797" y="4672055"/>
                </a:lnTo>
                <a:cubicBezTo>
                  <a:pt x="7294304" y="4686552"/>
                  <a:pt x="7294421" y="4700466"/>
                  <a:pt x="7295425" y="4713953"/>
                </a:cubicBezTo>
                <a:cubicBezTo>
                  <a:pt x="7296104" y="4744441"/>
                  <a:pt x="7280378" y="4723911"/>
                  <a:pt x="7292574" y="4762180"/>
                </a:cubicBezTo>
                <a:cubicBezTo>
                  <a:pt x="7286719" y="4766152"/>
                  <a:pt x="7286266" y="4770971"/>
                  <a:pt x="7288689" y="4779168"/>
                </a:cubicBezTo>
                <a:cubicBezTo>
                  <a:pt x="7288592" y="4793971"/>
                  <a:pt x="7274303" y="4792486"/>
                  <a:pt x="7282355" y="4807636"/>
                </a:cubicBezTo>
                <a:cubicBezTo>
                  <a:pt x="7278556" y="4806204"/>
                  <a:pt x="7277539" y="4813202"/>
                  <a:pt x="7276505" y="4819678"/>
                </a:cubicBezTo>
                <a:lnTo>
                  <a:pt x="7273752" y="4823797"/>
                </a:lnTo>
                <a:lnTo>
                  <a:pt x="7283683" y="4847794"/>
                </a:lnTo>
                <a:cubicBezTo>
                  <a:pt x="7296832" y="4890479"/>
                  <a:pt x="7302379" y="4941877"/>
                  <a:pt x="7311552" y="4978326"/>
                </a:cubicBezTo>
                <a:cubicBezTo>
                  <a:pt x="7284161" y="4998846"/>
                  <a:pt x="7309660" y="4989594"/>
                  <a:pt x="7304880" y="5015024"/>
                </a:cubicBezTo>
                <a:cubicBezTo>
                  <a:pt x="7330355" y="5012307"/>
                  <a:pt x="7291032" y="5044485"/>
                  <a:pt x="7319932" y="5050993"/>
                </a:cubicBezTo>
                <a:cubicBezTo>
                  <a:pt x="7318148" y="5055414"/>
                  <a:pt x="7315506" y="5059493"/>
                  <a:pt x="7312641" y="5063537"/>
                </a:cubicBezTo>
                <a:lnTo>
                  <a:pt x="7311153" y="5065661"/>
                </a:lnTo>
                <a:lnTo>
                  <a:pt x="7310197" y="5075032"/>
                </a:lnTo>
                <a:lnTo>
                  <a:pt x="7303683" y="5076576"/>
                </a:lnTo>
                <a:lnTo>
                  <a:pt x="7297768" y="5089898"/>
                </a:lnTo>
                <a:cubicBezTo>
                  <a:pt x="7296519" y="5095057"/>
                  <a:pt x="7296302" y="5100805"/>
                  <a:pt x="7297750" y="5107454"/>
                </a:cubicBezTo>
                <a:cubicBezTo>
                  <a:pt x="7309447" y="5125240"/>
                  <a:pt x="7295812" y="5147341"/>
                  <a:pt x="7297014" y="5169708"/>
                </a:cubicBezTo>
                <a:lnTo>
                  <a:pt x="7300719" y="5180532"/>
                </a:lnTo>
                <a:lnTo>
                  <a:pt x="7295705" y="5210620"/>
                </a:lnTo>
                <a:lnTo>
                  <a:pt x="7296901" y="5212749"/>
                </a:lnTo>
                <a:cubicBezTo>
                  <a:pt x="7296704" y="5218058"/>
                  <a:pt x="7294377" y="5228574"/>
                  <a:pt x="7294523" y="5242477"/>
                </a:cubicBezTo>
                <a:lnTo>
                  <a:pt x="7297776" y="5296160"/>
                </a:lnTo>
                <a:lnTo>
                  <a:pt x="7289955" y="5304499"/>
                </a:lnTo>
                <a:lnTo>
                  <a:pt x="7286210" y="5305374"/>
                </a:lnTo>
                <a:lnTo>
                  <a:pt x="7286995" y="5320092"/>
                </a:lnTo>
                <a:lnTo>
                  <a:pt x="7281550" y="5330613"/>
                </a:lnTo>
                <a:lnTo>
                  <a:pt x="7285354" y="5340890"/>
                </a:lnTo>
                <a:lnTo>
                  <a:pt x="7281914" y="5354491"/>
                </a:lnTo>
                <a:cubicBezTo>
                  <a:pt x="7280017" y="5359352"/>
                  <a:pt x="7277725" y="5364763"/>
                  <a:pt x="7275918" y="5370917"/>
                </a:cubicBezTo>
                <a:lnTo>
                  <a:pt x="7267655" y="5384350"/>
                </a:lnTo>
                <a:lnTo>
                  <a:pt x="7263791" y="5406610"/>
                </a:lnTo>
                <a:cubicBezTo>
                  <a:pt x="7260956" y="5423841"/>
                  <a:pt x="7257650" y="5440271"/>
                  <a:pt x="7251522" y="5456222"/>
                </a:cubicBezTo>
                <a:cubicBezTo>
                  <a:pt x="7253699" y="5469913"/>
                  <a:pt x="7252931" y="5482529"/>
                  <a:pt x="7242311" y="5493751"/>
                </a:cubicBezTo>
                <a:cubicBezTo>
                  <a:pt x="7236636" y="5529727"/>
                  <a:pt x="7245809" y="5539513"/>
                  <a:pt x="7231835" y="5561252"/>
                </a:cubicBezTo>
                <a:cubicBezTo>
                  <a:pt x="7236311" y="5568555"/>
                  <a:pt x="7238499" y="5573475"/>
                  <a:pt x="7239152" y="5577121"/>
                </a:cubicBezTo>
                <a:cubicBezTo>
                  <a:pt x="7241111" y="5588065"/>
                  <a:pt x="7229268" y="5587525"/>
                  <a:pt x="7224043" y="5605355"/>
                </a:cubicBezTo>
                <a:cubicBezTo>
                  <a:pt x="7216774" y="5624244"/>
                  <a:pt x="7213225" y="5590845"/>
                  <a:pt x="7209229" y="5609118"/>
                </a:cubicBezTo>
                <a:cubicBezTo>
                  <a:pt x="7212098" y="5628346"/>
                  <a:pt x="7194168" y="5628785"/>
                  <a:pt x="7198222" y="5648700"/>
                </a:cubicBezTo>
                <a:cubicBezTo>
                  <a:pt x="7212577" y="5642705"/>
                  <a:pt x="7189541" y="5689259"/>
                  <a:pt x="7201221" y="5689771"/>
                </a:cubicBezTo>
                <a:cubicBezTo>
                  <a:pt x="7181618" y="5708428"/>
                  <a:pt x="7201258" y="5715573"/>
                  <a:pt x="7192555" y="5739098"/>
                </a:cubicBezTo>
                <a:cubicBezTo>
                  <a:pt x="7184486" y="5750478"/>
                  <a:pt x="7182208" y="5758416"/>
                  <a:pt x="7187522" y="5768603"/>
                </a:cubicBezTo>
                <a:cubicBezTo>
                  <a:pt x="7148692" y="5821144"/>
                  <a:pt x="7181577" y="5799065"/>
                  <a:pt x="7162500" y="5846928"/>
                </a:cubicBezTo>
                <a:lnTo>
                  <a:pt x="7160827" y="5850799"/>
                </a:lnTo>
                <a:lnTo>
                  <a:pt x="7163312" y="5866636"/>
                </a:lnTo>
                <a:cubicBezTo>
                  <a:pt x="7163884" y="5867070"/>
                  <a:pt x="7164455" y="5867505"/>
                  <a:pt x="7165029" y="5867939"/>
                </a:cubicBezTo>
                <a:lnTo>
                  <a:pt x="7142501" y="5914339"/>
                </a:lnTo>
                <a:lnTo>
                  <a:pt x="7143151" y="5921221"/>
                </a:lnTo>
                <a:lnTo>
                  <a:pt x="7123808" y="5950546"/>
                </a:lnTo>
                <a:lnTo>
                  <a:pt x="7116299" y="5966186"/>
                </a:lnTo>
                <a:lnTo>
                  <a:pt x="7106117" y="5983669"/>
                </a:lnTo>
                <a:lnTo>
                  <a:pt x="7109622" y="5995569"/>
                </a:lnTo>
                <a:cubicBezTo>
                  <a:pt x="7114727" y="6023526"/>
                  <a:pt x="7092983" y="6067450"/>
                  <a:pt x="7116605" y="6077139"/>
                </a:cubicBezTo>
                <a:cubicBezTo>
                  <a:pt x="7102148" y="6089933"/>
                  <a:pt x="7125501" y="6101908"/>
                  <a:pt x="7127573" y="6115892"/>
                </a:cubicBezTo>
                <a:cubicBezTo>
                  <a:pt x="7118381" y="6127056"/>
                  <a:pt x="7126331" y="6132595"/>
                  <a:pt x="7128098" y="6142737"/>
                </a:cubicBezTo>
                <a:cubicBezTo>
                  <a:pt x="7122429" y="6147329"/>
                  <a:pt x="7122724" y="6155912"/>
                  <a:pt x="7129375" y="6158833"/>
                </a:cubicBezTo>
                <a:cubicBezTo>
                  <a:pt x="7144709" y="6154689"/>
                  <a:pt x="7137060" y="6184499"/>
                  <a:pt x="7147635" y="6186714"/>
                </a:cubicBezTo>
                <a:cubicBezTo>
                  <a:pt x="7149842" y="6204016"/>
                  <a:pt x="7136414" y="6279145"/>
                  <a:pt x="7153343" y="6291871"/>
                </a:cubicBezTo>
                <a:cubicBezTo>
                  <a:pt x="7161381" y="6326852"/>
                  <a:pt x="7134450" y="6377408"/>
                  <a:pt x="7134923" y="6392273"/>
                </a:cubicBezTo>
                <a:cubicBezTo>
                  <a:pt x="7103997" y="6407024"/>
                  <a:pt x="7185503" y="6478818"/>
                  <a:pt x="7187236" y="6541940"/>
                </a:cubicBezTo>
                <a:cubicBezTo>
                  <a:pt x="7184250" y="6550446"/>
                  <a:pt x="7184290" y="6554993"/>
                  <a:pt x="7191340" y="6557275"/>
                </a:cubicBezTo>
                <a:cubicBezTo>
                  <a:pt x="7195412" y="6573685"/>
                  <a:pt x="7202070" y="6606060"/>
                  <a:pt x="7211670" y="6640404"/>
                </a:cubicBezTo>
                <a:cubicBezTo>
                  <a:pt x="7219591" y="6666216"/>
                  <a:pt x="7212698" y="6793331"/>
                  <a:pt x="7221085" y="6827708"/>
                </a:cubicBezTo>
                <a:lnTo>
                  <a:pt x="7227698" y="6857999"/>
                </a:lnTo>
                <a:lnTo>
                  <a:pt x="0" y="6857999"/>
                </a:lnTo>
                <a:close/>
              </a:path>
            </a:pathLst>
          </a:custGeom>
        </p:spPr>
      </p:pic>
    </p:spTree>
    <p:extLst>
      <p:ext uri="{BB962C8B-B14F-4D97-AF65-F5344CB8AC3E}">
        <p14:creationId xmlns:p14="http://schemas.microsoft.com/office/powerpoint/2010/main" val="204918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Placeholder 3" descr="A hand pointing at a screen&#10;&#10;AI-generated content may be incorrect.">
            <a:extLst>
              <a:ext uri="{FF2B5EF4-FFF2-40B4-BE49-F238E27FC236}">
                <a16:creationId xmlns:a16="http://schemas.microsoft.com/office/drawing/2014/main" id="{54AF570B-ACC5-D6E2-44F0-369588692421}"/>
              </a:ext>
            </a:extLst>
          </p:cNvPr>
          <p:cNvPicPr>
            <a:picLocks noGrp="1" noChangeAspect="1"/>
          </p:cNvPicPr>
          <p:nvPr>
            <p:ph type="pic" sz="quarter" idx="12"/>
          </p:nvPr>
        </p:nvPicPr>
        <p:blipFill>
          <a:blip r:embed="rId2"/>
          <a:srcRect l="4900" t="6484" r="25654"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4E6BA1FB-7ECA-3EFD-AB28-1A9BF72CC2DA}"/>
              </a:ext>
            </a:extLst>
          </p:cNvPr>
          <p:cNvSpPr>
            <a:spLocks noGrp="1"/>
          </p:cNvSpPr>
          <p:nvPr>
            <p:ph type="title"/>
          </p:nvPr>
        </p:nvSpPr>
        <p:spPr>
          <a:xfrm>
            <a:off x="295101" y="1051243"/>
            <a:ext cx="5100320" cy="3204134"/>
          </a:xfrm>
        </p:spPr>
        <p:txBody>
          <a:bodyPr vert="horz" lIns="91440" tIns="45720" rIns="91440" bIns="45720" rtlCol="0" anchor="b">
            <a:normAutofit fontScale="90000"/>
          </a:bodyPr>
          <a:lstStyle/>
          <a:p>
            <a:pPr algn="l"/>
            <a:r>
              <a:rPr lang="en-US" sz="4800" dirty="0">
                <a:solidFill>
                  <a:schemeClr val="bg1"/>
                </a:solidFill>
                <a:latin typeface="+mj-lt"/>
                <a:ea typeface="+mj-ea"/>
                <a:cs typeface="+mj-cs"/>
              </a:rPr>
              <a:t>CONCLUSION</a:t>
            </a:r>
            <a:br>
              <a:rPr lang="en-US" sz="4800" dirty="0">
                <a:solidFill>
                  <a:schemeClr val="bg1"/>
                </a:solidFill>
                <a:latin typeface="+mj-lt"/>
                <a:ea typeface="+mj-ea"/>
                <a:cs typeface="+mj-cs"/>
              </a:rPr>
            </a:br>
            <a:br>
              <a:rPr lang="en-US" sz="4800" dirty="0">
                <a:latin typeface="+mj-lt"/>
                <a:ea typeface="+mj-ea"/>
                <a:cs typeface="+mj-cs"/>
              </a:rPr>
            </a:br>
            <a:r>
              <a:rPr lang="en-US" sz="2000" dirty="0">
                <a:solidFill>
                  <a:srgbClr val="FFFF00"/>
                </a:solidFill>
                <a:ea typeface="+mn-lt"/>
                <a:cs typeface="+mn-lt"/>
              </a:rPr>
              <a:t>Data is essential, whether it’s for personal use or business operations. However, with the growing reliance on cloud services and backup tools, individuals and companies both still experience data loss more often than expected. Our recent survey</a:t>
            </a:r>
            <a:r>
              <a:rPr lang="en-US" sz="2000" baseline="30000" dirty="0">
                <a:solidFill>
                  <a:srgbClr val="FFFF00"/>
                </a:solidFill>
                <a:ea typeface="+mn-lt"/>
                <a:cs typeface="+mn-lt"/>
              </a:rPr>
              <a:t>1</a:t>
            </a:r>
            <a:r>
              <a:rPr lang="en-US" sz="2000" dirty="0">
                <a:solidFill>
                  <a:srgbClr val="FFFF00"/>
                </a:solidFill>
                <a:ea typeface="+mn-lt"/>
                <a:cs typeface="+mn-lt"/>
              </a:rPr>
              <a:t> provides a detailed look into how consumers and IT professionals manage data backup and reveal gaps in trust, recovery times, and migration efforts.</a:t>
            </a:r>
            <a:endParaRPr lang="en-US" sz="2000">
              <a:solidFill>
                <a:srgbClr val="FFFF00"/>
              </a:solidFill>
              <a:latin typeface="+mj-lt"/>
              <a:ea typeface="+mj-ea"/>
              <a:cs typeface="+mj-cs"/>
            </a:endParaRP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6107733"/>
      </p:ext>
    </p:extLst>
  </p:cSld>
  <p:clrMapOvr>
    <a:masterClrMapping/>
  </p:clrMapOvr>
</p:sld>
</file>

<file path=ppt/theme/theme1.xml><?xml version="1.0" encoding="utf-8"?>
<a:theme xmlns:a="http://schemas.openxmlformats.org/drawingml/2006/main" name="Office Theme">
  <a:themeElements>
    <a:clrScheme name="Retro 1">
      <a:dk1>
        <a:sysClr val="windowText" lastClr="000000"/>
      </a:dk1>
      <a:lt1>
        <a:sysClr val="window" lastClr="FFFFFF"/>
      </a:lt1>
      <a:dk2>
        <a:srgbClr val="446777"/>
      </a:dk2>
      <a:lt2>
        <a:srgbClr val="E7E6E6"/>
      </a:lt2>
      <a:accent1>
        <a:srgbClr val="7B2C3F"/>
      </a:accent1>
      <a:accent2>
        <a:srgbClr val="93623F"/>
      </a:accent2>
      <a:accent3>
        <a:srgbClr val="DC9427"/>
      </a:accent3>
      <a:accent4>
        <a:srgbClr val="696371"/>
      </a:accent4>
      <a:accent5>
        <a:srgbClr val="EEC7B9"/>
      </a:accent5>
      <a:accent6>
        <a:srgbClr val="C5E0CF"/>
      </a:accent6>
      <a:hlink>
        <a:srgbClr val="FFC000"/>
      </a:hlink>
      <a:folHlink>
        <a:srgbClr val="FFC000"/>
      </a:folHlink>
    </a:clrScheme>
    <a:fontScheme name="Custom 4">
      <a:majorFont>
        <a:latin typeface="Rockwell Extra Bold"/>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1292542_win32_fixed" id="{51EDC8D8-12E2-4F96-8135-9AF537DD80B9}" vid="{B21DE2ED-26D3-43DF-BB45-B4B4B82A13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107</Words>
  <Application>Microsoft Office PowerPoint</Application>
  <PresentationFormat>Widescreen</PresentationFormat>
  <Paragraphs>18</Paragraphs>
  <Slides>4</Slides>
  <Notes>2</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THE IMPORTANCE OF BACKUPS</vt:lpstr>
      <vt:lpstr>INTRODUCTION</vt:lpstr>
      <vt:lpstr>Why are data backups important?  Data is a critical corporate asset: It's analyzed to understand customers, maintained for regulatory compliance purposes and monetized to create new revenue streams, to note a few uses. The increasingly high-stakes nature of data makes backups an important IT infrastructure component. They provide a way to restore files, whether the issue is inadvertent deletion, a ransomware outbreak or a data center outage. </vt:lpstr>
      <vt:lpstr>CONCLUSION  Data is essential, whether it’s for personal use or business operations. However, with the growing reliance on cloud services and backup tools, individuals and companies both still experience data loss more often than expected. Our recent survey1 provides a detailed look into how consumers and IT professionals manage data backup and reveal gaps in trust, recovery times, and migration efforts.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136</cp:revision>
  <dcterms:created xsi:type="dcterms:W3CDTF">2025-02-05T10:20:23Z</dcterms:created>
  <dcterms:modified xsi:type="dcterms:W3CDTF">2025-02-05T11:05:03Z</dcterms:modified>
</cp:coreProperties>
</file>