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9144000" cy="5143500" type="screen16x9"/>
  <p:notesSz cx="6858000" cy="9144000"/>
  <p:embeddedFontLst>
    <p:embeddedFont>
      <p:font typeface="Domine" panose="020B0604020202020204" charset="0"/>
      <p:regular r:id="rId11"/>
      <p:bold r:id="rId12"/>
    </p:embeddedFont>
    <p:embeddedFont>
      <p:font typeface="DM Sans" panose="020B0604020202020204" charset="0"/>
      <p:regular r:id="rId13"/>
      <p:bold r:id="rId14"/>
      <p:italic r:id="rId15"/>
      <p:boldItalic r:id="rId16"/>
    </p:embeddedFont>
    <p:embeddedFont>
      <p:font typeface="Cambria" panose="02040503050406030204" pitchFamily="18"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Segoe UI Semilight" panose="020B0402040204020203" pitchFamily="34" charset="0"/>
      <p:regular r:id="rId25"/>
      <p:italic r:id="rId26"/>
    </p:embeddedFont>
    <p:embeddedFont>
      <p:font typeface="Bahnschrift SemiBold" panose="020B0502040204020203" pitchFamily="3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BBF"/>
    <a:srgbClr val="6280FF"/>
    <a:srgbClr val="000E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55F132-3CBC-48B2-891A-B71E163EA5EB}">
  <a:tblStyle styleId="{0555F132-3CBC-48B2-891A-B71E163EA5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116893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a240c3c92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4a240c3c92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04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63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9dbc2c5f7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9dbc2c5f7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013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49dbc2c5f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49dbc2c5f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930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49dbc2c5f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49dbc2c5f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5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49dbc2c5f7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49dbc2c5f7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064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49dbc2c5f7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49dbc2c5f7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338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10" name="Google Shape;10;p2"/>
          <p:cNvSpPr txBox="1">
            <a:spLocks noGrp="1"/>
          </p:cNvSpPr>
          <p:nvPr>
            <p:ph type="subTitle" idx="1"/>
          </p:nvPr>
        </p:nvSpPr>
        <p:spPr>
          <a:xfrm>
            <a:off x="720000" y="103450"/>
            <a:ext cx="2121600" cy="400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 name="Google Shape;11;p2"/>
          <p:cNvSpPr txBox="1">
            <a:spLocks noGrp="1"/>
          </p:cNvSpPr>
          <p:nvPr>
            <p:ph type="ctrTitle"/>
          </p:nvPr>
        </p:nvSpPr>
        <p:spPr>
          <a:xfrm>
            <a:off x="713225" y="978875"/>
            <a:ext cx="4499700" cy="2788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53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2"/>
          </p:nvPr>
        </p:nvSpPr>
        <p:spPr>
          <a:xfrm>
            <a:off x="713225" y="3704125"/>
            <a:ext cx="4499700" cy="475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0" y="25"/>
            <a:ext cx="9144000" cy="5143500"/>
            <a:chOff x="0" y="25"/>
            <a:chExt cx="9144000" cy="5143500"/>
          </a:xfrm>
        </p:grpSpPr>
        <p:cxnSp>
          <p:nvCxnSpPr>
            <p:cNvPr id="14" name="Google Shape;14;p2"/>
            <p:cNvCxnSpPr/>
            <p:nvPr/>
          </p:nvCxnSpPr>
          <p:spPr>
            <a:xfrm>
              <a:off x="0" y="4513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5" name="Google Shape;15;p2"/>
            <p:cNvCxnSpPr/>
            <p:nvPr/>
          </p:nvCxnSpPr>
          <p:spPr>
            <a:xfrm>
              <a:off x="333975" y="25"/>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16" name="Google Shape;16;p2"/>
            <p:cNvCxnSpPr/>
            <p:nvPr/>
          </p:nvCxnSpPr>
          <p:spPr>
            <a:xfrm>
              <a:off x="8810025" y="25"/>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17" name="Google Shape;17;p2"/>
            <p:cNvCxnSpPr/>
            <p:nvPr/>
          </p:nvCxnSpPr>
          <p:spPr>
            <a:xfrm>
              <a:off x="0" y="630000"/>
              <a:ext cx="9144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pic>
        <p:nvPicPr>
          <p:cNvPr id="100" name="Google Shape;100;p11"/>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101" name="Google Shape;101;p11"/>
          <p:cNvSpPr txBox="1">
            <a:spLocks noGrp="1"/>
          </p:cNvSpPr>
          <p:nvPr>
            <p:ph type="title" hasCustomPrompt="1"/>
          </p:nvPr>
        </p:nvSpPr>
        <p:spPr>
          <a:xfrm>
            <a:off x="1452900" y="1509250"/>
            <a:ext cx="6238200" cy="15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600"/>
              <a:buNone/>
              <a:defRPr sz="10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1913900" y="3284300"/>
            <a:ext cx="5316300" cy="49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03" name="Google Shape;103;p11"/>
          <p:cNvSpPr txBox="1">
            <a:spLocks noGrp="1"/>
          </p:cNvSpPr>
          <p:nvPr>
            <p:ph type="subTitle" idx="2"/>
          </p:nvPr>
        </p:nvSpPr>
        <p:spPr>
          <a:xfrm>
            <a:off x="3511200" y="103450"/>
            <a:ext cx="2121600" cy="40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04" name="Google Shape;104;p11"/>
          <p:cNvGrpSpPr/>
          <p:nvPr/>
        </p:nvGrpSpPr>
        <p:grpSpPr>
          <a:xfrm>
            <a:off x="0" y="25"/>
            <a:ext cx="9144000" cy="5143500"/>
            <a:chOff x="0" y="25"/>
            <a:chExt cx="9144000" cy="5143500"/>
          </a:xfrm>
        </p:grpSpPr>
        <p:cxnSp>
          <p:nvCxnSpPr>
            <p:cNvPr id="105" name="Google Shape;105;p11"/>
            <p:cNvCxnSpPr/>
            <p:nvPr/>
          </p:nvCxnSpPr>
          <p:spPr>
            <a:xfrm>
              <a:off x="0" y="4513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06" name="Google Shape;106;p11"/>
            <p:cNvCxnSpPr/>
            <p:nvPr/>
          </p:nvCxnSpPr>
          <p:spPr>
            <a:xfrm>
              <a:off x="333975" y="25"/>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11"/>
            <p:cNvCxnSpPr/>
            <p:nvPr/>
          </p:nvCxnSpPr>
          <p:spPr>
            <a:xfrm>
              <a:off x="8810025" y="25"/>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108" name="Google Shape;108;p11"/>
            <p:cNvCxnSpPr/>
            <p:nvPr/>
          </p:nvCxnSpPr>
          <p:spPr>
            <a:xfrm>
              <a:off x="0" y="630000"/>
              <a:ext cx="9144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3_1_1">
    <p:spTree>
      <p:nvGrpSpPr>
        <p:cNvPr id="1" name="Shape 110"/>
        <p:cNvGrpSpPr/>
        <p:nvPr/>
      </p:nvGrpSpPr>
      <p:grpSpPr>
        <a:xfrm>
          <a:off x="0" y="0"/>
          <a:ext cx="0" cy="0"/>
          <a:chOff x="0" y="0"/>
          <a:chExt cx="0" cy="0"/>
        </a:xfrm>
      </p:grpSpPr>
      <p:pic>
        <p:nvPicPr>
          <p:cNvPr id="111" name="Google Shape;111;p13"/>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112" name="Google Shape;112;p13"/>
          <p:cNvSpPr txBox="1">
            <a:spLocks noGrp="1"/>
          </p:cNvSpPr>
          <p:nvPr>
            <p:ph type="title"/>
          </p:nvPr>
        </p:nvSpPr>
        <p:spPr>
          <a:xfrm>
            <a:off x="5277900" y="1412875"/>
            <a:ext cx="3146100" cy="107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3" name="Google Shape;113;p13"/>
          <p:cNvSpPr txBox="1">
            <a:spLocks noGrp="1"/>
          </p:cNvSpPr>
          <p:nvPr>
            <p:ph type="subTitle" idx="1"/>
          </p:nvPr>
        </p:nvSpPr>
        <p:spPr>
          <a:xfrm>
            <a:off x="5277900" y="2593325"/>
            <a:ext cx="3146100" cy="1137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14" name="Google Shape;114;p13"/>
          <p:cNvCxnSpPr/>
          <p:nvPr/>
        </p:nvCxnSpPr>
        <p:spPr>
          <a:xfrm>
            <a:off x="0" y="4802825"/>
            <a:ext cx="91440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5"/>
        <p:cNvGrpSpPr/>
        <p:nvPr/>
      </p:nvGrpSpPr>
      <p:grpSpPr>
        <a:xfrm>
          <a:off x="0" y="0"/>
          <a:ext cx="0" cy="0"/>
          <a:chOff x="0" y="0"/>
          <a:chExt cx="0" cy="0"/>
        </a:xfrm>
      </p:grpSpPr>
      <p:pic>
        <p:nvPicPr>
          <p:cNvPr id="116" name="Google Shape;116;p14"/>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117" name="Google Shape;1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cxnSp>
        <p:nvCxnSpPr>
          <p:cNvPr id="118" name="Google Shape;118;p14"/>
          <p:cNvCxnSpPr/>
          <p:nvPr/>
        </p:nvCxnSpPr>
        <p:spPr>
          <a:xfrm>
            <a:off x="0" y="4802825"/>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119" name="Google Shape;119;p14"/>
          <p:cNvGrpSpPr/>
          <p:nvPr/>
        </p:nvGrpSpPr>
        <p:grpSpPr>
          <a:xfrm flipH="1">
            <a:off x="8882868" y="135802"/>
            <a:ext cx="472842" cy="317708"/>
            <a:chOff x="2493575" y="1248525"/>
            <a:chExt cx="386025" cy="259375"/>
          </a:xfrm>
        </p:grpSpPr>
        <p:sp>
          <p:nvSpPr>
            <p:cNvPr id="120" name="Google Shape;120;p14"/>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4"/>
          <p:cNvSpPr/>
          <p:nvPr/>
        </p:nvSpPr>
        <p:spPr>
          <a:xfrm flipH="1">
            <a:off x="8593167" y="4017614"/>
            <a:ext cx="365020" cy="235273"/>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4"/>
          <p:cNvGrpSpPr/>
          <p:nvPr/>
        </p:nvGrpSpPr>
        <p:grpSpPr>
          <a:xfrm flipH="1">
            <a:off x="-217300" y="3935174"/>
            <a:ext cx="472842" cy="317708"/>
            <a:chOff x="2493575" y="1248525"/>
            <a:chExt cx="386025" cy="259375"/>
          </a:xfrm>
        </p:grpSpPr>
        <p:sp>
          <p:nvSpPr>
            <p:cNvPr id="124" name="Google Shape;124;p14"/>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p:nvPr/>
        </p:nvSpPr>
        <p:spPr>
          <a:xfrm flipH="1">
            <a:off x="526447" y="135789"/>
            <a:ext cx="373543" cy="240766"/>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2">
    <p:spTree>
      <p:nvGrpSpPr>
        <p:cNvPr id="1" name="Shape 127"/>
        <p:cNvGrpSpPr/>
        <p:nvPr/>
      </p:nvGrpSpPr>
      <p:grpSpPr>
        <a:xfrm>
          <a:off x="0" y="0"/>
          <a:ext cx="0" cy="0"/>
          <a:chOff x="0" y="0"/>
          <a:chExt cx="0" cy="0"/>
        </a:xfrm>
      </p:grpSpPr>
      <p:pic>
        <p:nvPicPr>
          <p:cNvPr id="128" name="Google Shape;128;p15"/>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129" name="Google Shape;12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cxnSp>
        <p:nvCxnSpPr>
          <p:cNvPr id="130" name="Google Shape;130;p15"/>
          <p:cNvCxnSpPr/>
          <p:nvPr/>
        </p:nvCxnSpPr>
        <p:spPr>
          <a:xfrm>
            <a:off x="0" y="4802825"/>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131" name="Google Shape;131;p15"/>
          <p:cNvGrpSpPr/>
          <p:nvPr/>
        </p:nvGrpSpPr>
        <p:grpSpPr>
          <a:xfrm flipH="1">
            <a:off x="-158432" y="350577"/>
            <a:ext cx="472842" cy="317708"/>
            <a:chOff x="2493575" y="1248525"/>
            <a:chExt cx="386025" cy="259375"/>
          </a:xfrm>
        </p:grpSpPr>
        <p:sp>
          <p:nvSpPr>
            <p:cNvPr id="132" name="Google Shape;132;p15"/>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5"/>
          <p:cNvSpPr/>
          <p:nvPr/>
        </p:nvSpPr>
        <p:spPr>
          <a:xfrm flipH="1">
            <a:off x="81517" y="4117789"/>
            <a:ext cx="365020" cy="235273"/>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5"/>
          <p:cNvGrpSpPr/>
          <p:nvPr/>
        </p:nvGrpSpPr>
        <p:grpSpPr>
          <a:xfrm flipH="1">
            <a:off x="8671150" y="4076574"/>
            <a:ext cx="472842" cy="317708"/>
            <a:chOff x="2493575" y="1248525"/>
            <a:chExt cx="386025" cy="259375"/>
          </a:xfrm>
        </p:grpSpPr>
        <p:sp>
          <p:nvSpPr>
            <p:cNvPr id="136" name="Google Shape;136;p15"/>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5"/>
          <p:cNvSpPr/>
          <p:nvPr/>
        </p:nvSpPr>
        <p:spPr>
          <a:xfrm flipH="1">
            <a:off x="8243997" y="165789"/>
            <a:ext cx="373543" cy="240766"/>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7_1">
    <p:spTree>
      <p:nvGrpSpPr>
        <p:cNvPr id="1" name="Shape 139"/>
        <p:cNvGrpSpPr/>
        <p:nvPr/>
      </p:nvGrpSpPr>
      <p:grpSpPr>
        <a:xfrm>
          <a:off x="0" y="0"/>
          <a:ext cx="0" cy="0"/>
          <a:chOff x="0" y="0"/>
          <a:chExt cx="0" cy="0"/>
        </a:xfrm>
      </p:grpSpPr>
      <p:pic>
        <p:nvPicPr>
          <p:cNvPr id="140" name="Google Shape;140;p16"/>
          <p:cNvPicPr preferRelativeResize="0"/>
          <p:nvPr/>
        </p:nvPicPr>
        <p:blipFill>
          <a:blip r:embed="rId2">
            <a:alphaModFix amt="65000"/>
          </a:blip>
          <a:stretch>
            <a:fillRect/>
          </a:stretch>
        </p:blipFill>
        <p:spPr>
          <a:xfrm>
            <a:off x="0" y="0"/>
            <a:ext cx="9144000" cy="5143500"/>
          </a:xfrm>
          <a:prstGeom prst="rect">
            <a:avLst/>
          </a:prstGeom>
          <a:noFill/>
          <a:ln>
            <a:noFill/>
          </a:ln>
        </p:spPr>
      </p:pic>
      <p:cxnSp>
        <p:nvCxnSpPr>
          <p:cNvPr id="141" name="Google Shape;141;p16"/>
          <p:cNvCxnSpPr/>
          <p:nvPr/>
        </p:nvCxnSpPr>
        <p:spPr>
          <a:xfrm>
            <a:off x="0" y="4802825"/>
            <a:ext cx="9144000" cy="0"/>
          </a:xfrm>
          <a:prstGeom prst="straightConnector1">
            <a:avLst/>
          </a:prstGeom>
          <a:noFill/>
          <a:ln w="19050" cap="flat" cmpd="sng">
            <a:solidFill>
              <a:schemeClr val="dk1"/>
            </a:solidFill>
            <a:prstDash val="solid"/>
            <a:round/>
            <a:headEnd type="none" w="med" len="med"/>
            <a:tailEnd type="none" w="med" len="med"/>
          </a:ln>
        </p:spPr>
      </p:cxnSp>
      <p:sp>
        <p:nvSpPr>
          <p:cNvPr id="142" name="Google Shape;142;p16"/>
          <p:cNvSpPr/>
          <p:nvPr/>
        </p:nvSpPr>
        <p:spPr>
          <a:xfrm>
            <a:off x="7707001" y="195254"/>
            <a:ext cx="389963" cy="251349"/>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16"/>
          <p:cNvGrpSpPr/>
          <p:nvPr/>
        </p:nvGrpSpPr>
        <p:grpSpPr>
          <a:xfrm>
            <a:off x="406785" y="1153647"/>
            <a:ext cx="493610" cy="331663"/>
            <a:chOff x="2493575" y="1248525"/>
            <a:chExt cx="386025" cy="259375"/>
          </a:xfrm>
        </p:grpSpPr>
        <p:sp>
          <p:nvSpPr>
            <p:cNvPr id="144" name="Google Shape;144;p16"/>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6"/>
          <p:cNvGrpSpPr/>
          <p:nvPr/>
        </p:nvGrpSpPr>
        <p:grpSpPr>
          <a:xfrm>
            <a:off x="8338226" y="1485299"/>
            <a:ext cx="493610" cy="331663"/>
            <a:chOff x="2493575" y="1248525"/>
            <a:chExt cx="386025" cy="259375"/>
          </a:xfrm>
        </p:grpSpPr>
        <p:sp>
          <p:nvSpPr>
            <p:cNvPr id="147" name="Google Shape;147;p16"/>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6"/>
          <p:cNvSpPr/>
          <p:nvPr/>
        </p:nvSpPr>
        <p:spPr>
          <a:xfrm>
            <a:off x="156775" y="2548942"/>
            <a:ext cx="381053" cy="245606"/>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TITLE_ONLY_1_1">
    <p:spTree>
      <p:nvGrpSpPr>
        <p:cNvPr id="1" name="Shape 150"/>
        <p:cNvGrpSpPr/>
        <p:nvPr/>
      </p:nvGrpSpPr>
      <p:grpSpPr>
        <a:xfrm>
          <a:off x="0" y="0"/>
          <a:ext cx="0" cy="0"/>
          <a:chOff x="0" y="0"/>
          <a:chExt cx="0" cy="0"/>
        </a:xfrm>
      </p:grpSpPr>
      <p:pic>
        <p:nvPicPr>
          <p:cNvPr id="151" name="Google Shape;151;p17"/>
          <p:cNvPicPr preferRelativeResize="0"/>
          <p:nvPr/>
        </p:nvPicPr>
        <p:blipFill>
          <a:blip r:embed="rId2">
            <a:alphaModFix amt="65000"/>
          </a:blip>
          <a:stretch>
            <a:fillRect/>
          </a:stretch>
        </p:blipFill>
        <p:spPr>
          <a:xfrm>
            <a:off x="0" y="0"/>
            <a:ext cx="9144000" cy="5143500"/>
          </a:xfrm>
          <a:prstGeom prst="rect">
            <a:avLst/>
          </a:prstGeom>
          <a:noFill/>
          <a:ln>
            <a:noFill/>
          </a:ln>
        </p:spPr>
      </p:pic>
      <p:cxnSp>
        <p:nvCxnSpPr>
          <p:cNvPr id="152" name="Google Shape;152;p17"/>
          <p:cNvCxnSpPr/>
          <p:nvPr/>
        </p:nvCxnSpPr>
        <p:spPr>
          <a:xfrm>
            <a:off x="0" y="4802825"/>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153" name="Google Shape;153;p17"/>
          <p:cNvGrpSpPr/>
          <p:nvPr/>
        </p:nvGrpSpPr>
        <p:grpSpPr>
          <a:xfrm flipH="1">
            <a:off x="7314893" y="194427"/>
            <a:ext cx="472842" cy="317708"/>
            <a:chOff x="2493575" y="1248525"/>
            <a:chExt cx="386025" cy="259375"/>
          </a:xfrm>
        </p:grpSpPr>
        <p:sp>
          <p:nvSpPr>
            <p:cNvPr id="154" name="Google Shape;154;p17"/>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7"/>
          <p:cNvSpPr/>
          <p:nvPr/>
        </p:nvSpPr>
        <p:spPr>
          <a:xfrm flipH="1">
            <a:off x="5863942" y="394739"/>
            <a:ext cx="365020" cy="235273"/>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17"/>
          <p:cNvGrpSpPr/>
          <p:nvPr/>
        </p:nvGrpSpPr>
        <p:grpSpPr>
          <a:xfrm flipH="1">
            <a:off x="310250" y="1180249"/>
            <a:ext cx="472842" cy="317708"/>
            <a:chOff x="2493575" y="1248525"/>
            <a:chExt cx="386025" cy="259375"/>
          </a:xfrm>
        </p:grpSpPr>
        <p:sp>
          <p:nvSpPr>
            <p:cNvPr id="158" name="Google Shape;158;p17"/>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7"/>
          <p:cNvSpPr/>
          <p:nvPr/>
        </p:nvSpPr>
        <p:spPr>
          <a:xfrm flipH="1">
            <a:off x="1642322" y="232889"/>
            <a:ext cx="373543" cy="240766"/>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20" name="Google Shape;20;p3"/>
          <p:cNvSpPr txBox="1">
            <a:spLocks noGrp="1"/>
          </p:cNvSpPr>
          <p:nvPr>
            <p:ph type="title"/>
          </p:nvPr>
        </p:nvSpPr>
        <p:spPr>
          <a:xfrm>
            <a:off x="2348100" y="2389600"/>
            <a:ext cx="4447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4043550" y="1263975"/>
            <a:ext cx="1056900" cy="10611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359550" y="3564238"/>
            <a:ext cx="24249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 name="Google Shape;23;p3"/>
          <p:cNvSpPr txBox="1">
            <a:spLocks noGrp="1"/>
          </p:cNvSpPr>
          <p:nvPr>
            <p:ph type="subTitle" idx="3"/>
          </p:nvPr>
        </p:nvSpPr>
        <p:spPr>
          <a:xfrm>
            <a:off x="3511200" y="103450"/>
            <a:ext cx="2121600" cy="40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24" name="Google Shape;24;p3"/>
          <p:cNvGrpSpPr/>
          <p:nvPr/>
        </p:nvGrpSpPr>
        <p:grpSpPr>
          <a:xfrm>
            <a:off x="0" y="25"/>
            <a:ext cx="9144000" cy="5143500"/>
            <a:chOff x="0" y="25"/>
            <a:chExt cx="9144000" cy="5143500"/>
          </a:xfrm>
        </p:grpSpPr>
        <p:cxnSp>
          <p:nvCxnSpPr>
            <p:cNvPr id="25" name="Google Shape;25;p3"/>
            <p:cNvCxnSpPr/>
            <p:nvPr/>
          </p:nvCxnSpPr>
          <p:spPr>
            <a:xfrm>
              <a:off x="0" y="4513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26;p3"/>
            <p:cNvCxnSpPr/>
            <p:nvPr/>
          </p:nvCxnSpPr>
          <p:spPr>
            <a:xfrm>
              <a:off x="333975" y="25"/>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27" name="Google Shape;27;p3"/>
            <p:cNvCxnSpPr/>
            <p:nvPr/>
          </p:nvCxnSpPr>
          <p:spPr>
            <a:xfrm>
              <a:off x="8810025" y="25"/>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28" name="Google Shape;28;p3"/>
            <p:cNvCxnSpPr/>
            <p:nvPr/>
          </p:nvCxnSpPr>
          <p:spPr>
            <a:xfrm>
              <a:off x="0" y="630000"/>
              <a:ext cx="9144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31" name="Google Shape;31;p4"/>
          <p:cNvSpPr txBox="1">
            <a:spLocks noGrp="1"/>
          </p:cNvSpPr>
          <p:nvPr>
            <p:ph type="title"/>
          </p:nvPr>
        </p:nvSpPr>
        <p:spPr>
          <a:xfrm>
            <a:off x="1375275" y="445025"/>
            <a:ext cx="6393600" cy="10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2" name="Google Shape;32;p4"/>
          <p:cNvSpPr txBox="1">
            <a:spLocks noGrp="1"/>
          </p:cNvSpPr>
          <p:nvPr>
            <p:ph type="subTitle" idx="1"/>
          </p:nvPr>
        </p:nvSpPr>
        <p:spPr>
          <a:xfrm>
            <a:off x="719950" y="1751775"/>
            <a:ext cx="7704000" cy="271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cxnSp>
        <p:nvCxnSpPr>
          <p:cNvPr id="33" name="Google Shape;33;p4"/>
          <p:cNvCxnSpPr/>
          <p:nvPr/>
        </p:nvCxnSpPr>
        <p:spPr>
          <a:xfrm>
            <a:off x="0" y="4802825"/>
            <a:ext cx="9144000" cy="0"/>
          </a:xfrm>
          <a:prstGeom prst="straightConnector1">
            <a:avLst/>
          </a:prstGeom>
          <a:noFill/>
          <a:ln w="19050" cap="flat" cmpd="sng">
            <a:solidFill>
              <a:schemeClr val="dk1"/>
            </a:solidFill>
            <a:prstDash val="solid"/>
            <a:round/>
            <a:headEnd type="none" w="med" len="med"/>
            <a:tailEnd type="none" w="med" len="med"/>
          </a:ln>
        </p:spPr>
      </p:cxnSp>
      <p:sp>
        <p:nvSpPr>
          <p:cNvPr id="34" name="Google Shape;34;p4"/>
          <p:cNvSpPr/>
          <p:nvPr/>
        </p:nvSpPr>
        <p:spPr>
          <a:xfrm>
            <a:off x="8235788" y="193679"/>
            <a:ext cx="389963" cy="251349"/>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163147" y="-3"/>
            <a:ext cx="493610" cy="331663"/>
            <a:chOff x="2493575" y="1248525"/>
            <a:chExt cx="386025" cy="259375"/>
          </a:xfrm>
        </p:grpSpPr>
        <p:sp>
          <p:nvSpPr>
            <p:cNvPr id="36" name="Google Shape;36;p4"/>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8625751" y="3434724"/>
            <a:ext cx="493610" cy="331663"/>
            <a:chOff x="2493575" y="1248525"/>
            <a:chExt cx="386025" cy="259375"/>
          </a:xfrm>
        </p:grpSpPr>
        <p:sp>
          <p:nvSpPr>
            <p:cNvPr id="39" name="Google Shape;39;p4"/>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p:nvPr/>
        </p:nvSpPr>
        <p:spPr>
          <a:xfrm>
            <a:off x="-217900" y="3316542"/>
            <a:ext cx="381053" cy="245606"/>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pic>
        <p:nvPicPr>
          <p:cNvPr id="43" name="Google Shape;43;p5"/>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44" name="Google Shape;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5" name="Google Shape;45;p5"/>
          <p:cNvSpPr txBox="1">
            <a:spLocks noGrp="1"/>
          </p:cNvSpPr>
          <p:nvPr>
            <p:ph type="subTitle" idx="1"/>
          </p:nvPr>
        </p:nvSpPr>
        <p:spPr>
          <a:xfrm>
            <a:off x="4808667" y="3158350"/>
            <a:ext cx="3024600" cy="102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 name="Google Shape;46;p5"/>
          <p:cNvSpPr txBox="1">
            <a:spLocks noGrp="1"/>
          </p:cNvSpPr>
          <p:nvPr>
            <p:ph type="subTitle" idx="2"/>
          </p:nvPr>
        </p:nvSpPr>
        <p:spPr>
          <a:xfrm>
            <a:off x="1311061" y="3158350"/>
            <a:ext cx="3023700" cy="102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 name="Google Shape;47;p5"/>
          <p:cNvSpPr txBox="1">
            <a:spLocks noGrp="1"/>
          </p:cNvSpPr>
          <p:nvPr>
            <p:ph type="subTitle" idx="3"/>
          </p:nvPr>
        </p:nvSpPr>
        <p:spPr>
          <a:xfrm>
            <a:off x="1311050" y="2646400"/>
            <a:ext cx="3023700" cy="507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a:solidFill>
                  <a:schemeClr val="dk2"/>
                </a:solidFill>
                <a:latin typeface="Domine"/>
                <a:ea typeface="Domine"/>
                <a:cs typeface="Domine"/>
                <a:sym typeface="Domine"/>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1600"/>
              </a:spcBef>
              <a:spcAft>
                <a:spcPts val="0"/>
              </a:spcAft>
              <a:buSzPts val="2000"/>
              <a:buFont typeface="Montserrat"/>
              <a:buNone/>
              <a:defRPr sz="2000">
                <a:latin typeface="Montserrat"/>
                <a:ea typeface="Montserrat"/>
                <a:cs typeface="Montserrat"/>
                <a:sym typeface="Montserrat"/>
              </a:defRPr>
            </a:lvl3pPr>
            <a:lvl4pPr lvl="3" algn="ctr" rtl="0">
              <a:spcBef>
                <a:spcPts val="1600"/>
              </a:spcBef>
              <a:spcAft>
                <a:spcPts val="0"/>
              </a:spcAft>
              <a:buSzPts val="2000"/>
              <a:buFont typeface="Montserrat"/>
              <a:buNone/>
              <a:defRPr sz="2000">
                <a:latin typeface="Montserrat"/>
                <a:ea typeface="Montserrat"/>
                <a:cs typeface="Montserrat"/>
                <a:sym typeface="Montserrat"/>
              </a:defRPr>
            </a:lvl4pPr>
            <a:lvl5pPr lvl="4" algn="ctr" rtl="0">
              <a:spcBef>
                <a:spcPts val="1600"/>
              </a:spcBef>
              <a:spcAft>
                <a:spcPts val="0"/>
              </a:spcAft>
              <a:buSzPts val="2000"/>
              <a:buFont typeface="Montserrat"/>
              <a:buNone/>
              <a:defRPr sz="2000">
                <a:latin typeface="Montserrat"/>
                <a:ea typeface="Montserrat"/>
                <a:cs typeface="Montserrat"/>
                <a:sym typeface="Montserrat"/>
              </a:defRPr>
            </a:lvl5pPr>
            <a:lvl6pPr lvl="5" algn="ctr" rtl="0">
              <a:spcBef>
                <a:spcPts val="1600"/>
              </a:spcBef>
              <a:spcAft>
                <a:spcPts val="0"/>
              </a:spcAft>
              <a:buSzPts val="2000"/>
              <a:buFont typeface="Montserrat"/>
              <a:buNone/>
              <a:defRPr sz="2000">
                <a:latin typeface="Montserrat"/>
                <a:ea typeface="Montserrat"/>
                <a:cs typeface="Montserrat"/>
                <a:sym typeface="Montserrat"/>
              </a:defRPr>
            </a:lvl6pPr>
            <a:lvl7pPr lvl="6" algn="ctr" rtl="0">
              <a:spcBef>
                <a:spcPts val="1600"/>
              </a:spcBef>
              <a:spcAft>
                <a:spcPts val="0"/>
              </a:spcAft>
              <a:buSzPts val="2000"/>
              <a:buFont typeface="Montserrat"/>
              <a:buNone/>
              <a:defRPr sz="2000">
                <a:latin typeface="Montserrat"/>
                <a:ea typeface="Montserrat"/>
                <a:cs typeface="Montserrat"/>
                <a:sym typeface="Montserrat"/>
              </a:defRPr>
            </a:lvl7pPr>
            <a:lvl8pPr lvl="7" algn="ctr" rtl="0">
              <a:spcBef>
                <a:spcPts val="1600"/>
              </a:spcBef>
              <a:spcAft>
                <a:spcPts val="0"/>
              </a:spcAft>
              <a:buSzPts val="2000"/>
              <a:buFont typeface="Montserrat"/>
              <a:buNone/>
              <a:defRPr sz="2000">
                <a:latin typeface="Montserrat"/>
                <a:ea typeface="Montserrat"/>
                <a:cs typeface="Montserrat"/>
                <a:sym typeface="Montserrat"/>
              </a:defRPr>
            </a:lvl8pPr>
            <a:lvl9pPr lvl="8" algn="ctr"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48" name="Google Shape;48;p5"/>
          <p:cNvSpPr txBox="1">
            <a:spLocks noGrp="1"/>
          </p:cNvSpPr>
          <p:nvPr>
            <p:ph type="subTitle" idx="4"/>
          </p:nvPr>
        </p:nvSpPr>
        <p:spPr>
          <a:xfrm>
            <a:off x="4808983" y="2646400"/>
            <a:ext cx="3023700" cy="507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a:solidFill>
                  <a:schemeClr val="dk2"/>
                </a:solidFill>
                <a:latin typeface="Domine"/>
                <a:ea typeface="Domine"/>
                <a:cs typeface="Domine"/>
                <a:sym typeface="Domine"/>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1600"/>
              </a:spcBef>
              <a:spcAft>
                <a:spcPts val="0"/>
              </a:spcAft>
              <a:buSzPts val="2000"/>
              <a:buFont typeface="Montserrat"/>
              <a:buNone/>
              <a:defRPr sz="2000">
                <a:latin typeface="Montserrat"/>
                <a:ea typeface="Montserrat"/>
                <a:cs typeface="Montserrat"/>
                <a:sym typeface="Montserrat"/>
              </a:defRPr>
            </a:lvl3pPr>
            <a:lvl4pPr lvl="3" algn="ctr" rtl="0">
              <a:spcBef>
                <a:spcPts val="1600"/>
              </a:spcBef>
              <a:spcAft>
                <a:spcPts val="0"/>
              </a:spcAft>
              <a:buSzPts val="2000"/>
              <a:buFont typeface="Montserrat"/>
              <a:buNone/>
              <a:defRPr sz="2000">
                <a:latin typeface="Montserrat"/>
                <a:ea typeface="Montserrat"/>
                <a:cs typeface="Montserrat"/>
                <a:sym typeface="Montserrat"/>
              </a:defRPr>
            </a:lvl4pPr>
            <a:lvl5pPr lvl="4" algn="ctr" rtl="0">
              <a:spcBef>
                <a:spcPts val="1600"/>
              </a:spcBef>
              <a:spcAft>
                <a:spcPts val="0"/>
              </a:spcAft>
              <a:buSzPts val="2000"/>
              <a:buFont typeface="Montserrat"/>
              <a:buNone/>
              <a:defRPr sz="2000">
                <a:latin typeface="Montserrat"/>
                <a:ea typeface="Montserrat"/>
                <a:cs typeface="Montserrat"/>
                <a:sym typeface="Montserrat"/>
              </a:defRPr>
            </a:lvl5pPr>
            <a:lvl6pPr lvl="5" algn="ctr" rtl="0">
              <a:spcBef>
                <a:spcPts val="1600"/>
              </a:spcBef>
              <a:spcAft>
                <a:spcPts val="0"/>
              </a:spcAft>
              <a:buSzPts val="2000"/>
              <a:buFont typeface="Montserrat"/>
              <a:buNone/>
              <a:defRPr sz="2000">
                <a:latin typeface="Montserrat"/>
                <a:ea typeface="Montserrat"/>
                <a:cs typeface="Montserrat"/>
                <a:sym typeface="Montserrat"/>
              </a:defRPr>
            </a:lvl6pPr>
            <a:lvl7pPr lvl="6" algn="ctr" rtl="0">
              <a:spcBef>
                <a:spcPts val="1600"/>
              </a:spcBef>
              <a:spcAft>
                <a:spcPts val="0"/>
              </a:spcAft>
              <a:buSzPts val="2000"/>
              <a:buFont typeface="Montserrat"/>
              <a:buNone/>
              <a:defRPr sz="2000">
                <a:latin typeface="Montserrat"/>
                <a:ea typeface="Montserrat"/>
                <a:cs typeface="Montserrat"/>
                <a:sym typeface="Montserrat"/>
              </a:defRPr>
            </a:lvl7pPr>
            <a:lvl8pPr lvl="7" algn="ctr" rtl="0">
              <a:spcBef>
                <a:spcPts val="1600"/>
              </a:spcBef>
              <a:spcAft>
                <a:spcPts val="0"/>
              </a:spcAft>
              <a:buSzPts val="2000"/>
              <a:buFont typeface="Montserrat"/>
              <a:buNone/>
              <a:defRPr sz="2000">
                <a:latin typeface="Montserrat"/>
                <a:ea typeface="Montserrat"/>
                <a:cs typeface="Montserrat"/>
                <a:sym typeface="Montserrat"/>
              </a:defRPr>
            </a:lvl8pPr>
            <a:lvl9pPr lvl="8" algn="ctr"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cxnSp>
        <p:nvCxnSpPr>
          <p:cNvPr id="49" name="Google Shape;49;p5"/>
          <p:cNvCxnSpPr/>
          <p:nvPr/>
        </p:nvCxnSpPr>
        <p:spPr>
          <a:xfrm>
            <a:off x="0" y="4802825"/>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50" name="Google Shape;50;p5"/>
          <p:cNvGrpSpPr/>
          <p:nvPr/>
        </p:nvGrpSpPr>
        <p:grpSpPr>
          <a:xfrm>
            <a:off x="7290830" y="336133"/>
            <a:ext cx="474416" cy="305783"/>
            <a:chOff x="1087650" y="1031275"/>
            <a:chExt cx="298000" cy="192075"/>
          </a:xfrm>
        </p:grpSpPr>
        <p:sp>
          <p:nvSpPr>
            <p:cNvPr id="51" name="Google Shape;51;p5"/>
            <p:cNvSpPr/>
            <p:nvPr/>
          </p:nvSpPr>
          <p:spPr>
            <a:xfrm>
              <a:off x="1094350" y="1037650"/>
              <a:ext cx="284275" cy="179975"/>
            </a:xfrm>
            <a:custGeom>
              <a:avLst/>
              <a:gdLst/>
              <a:ahLst/>
              <a:cxnLst/>
              <a:rect l="l" t="t" r="r" b="b"/>
              <a:pathLst>
                <a:path w="11371" h="7199" extrusionOk="0">
                  <a:moveTo>
                    <a:pt x="5615" y="0"/>
                  </a:moveTo>
                  <a:cubicBezTo>
                    <a:pt x="4518" y="0"/>
                    <a:pt x="3574" y="664"/>
                    <a:pt x="2885" y="1902"/>
                  </a:cubicBezTo>
                  <a:cubicBezTo>
                    <a:pt x="2655" y="2297"/>
                    <a:pt x="2476" y="2603"/>
                    <a:pt x="2106" y="2795"/>
                  </a:cubicBezTo>
                  <a:cubicBezTo>
                    <a:pt x="1979" y="2871"/>
                    <a:pt x="1838" y="2935"/>
                    <a:pt x="1698" y="2999"/>
                  </a:cubicBezTo>
                  <a:cubicBezTo>
                    <a:pt x="1404" y="3114"/>
                    <a:pt x="1124" y="3267"/>
                    <a:pt x="868" y="3458"/>
                  </a:cubicBezTo>
                  <a:cubicBezTo>
                    <a:pt x="256" y="3918"/>
                    <a:pt x="1" y="4734"/>
                    <a:pt x="230" y="5475"/>
                  </a:cubicBezTo>
                  <a:cubicBezTo>
                    <a:pt x="447" y="6074"/>
                    <a:pt x="983" y="6495"/>
                    <a:pt x="1621" y="6559"/>
                  </a:cubicBezTo>
                  <a:lnTo>
                    <a:pt x="1749" y="6559"/>
                  </a:lnTo>
                  <a:cubicBezTo>
                    <a:pt x="2017" y="6546"/>
                    <a:pt x="2272" y="6508"/>
                    <a:pt x="2527" y="6432"/>
                  </a:cubicBezTo>
                  <a:cubicBezTo>
                    <a:pt x="2731" y="6381"/>
                    <a:pt x="2948" y="6342"/>
                    <a:pt x="3178" y="6330"/>
                  </a:cubicBezTo>
                  <a:cubicBezTo>
                    <a:pt x="3255" y="6330"/>
                    <a:pt x="3344" y="6342"/>
                    <a:pt x="3421" y="6355"/>
                  </a:cubicBezTo>
                  <a:cubicBezTo>
                    <a:pt x="3625" y="6432"/>
                    <a:pt x="3803" y="6521"/>
                    <a:pt x="3969" y="6649"/>
                  </a:cubicBezTo>
                  <a:cubicBezTo>
                    <a:pt x="4059" y="6712"/>
                    <a:pt x="4148" y="6763"/>
                    <a:pt x="4224" y="6814"/>
                  </a:cubicBezTo>
                  <a:cubicBezTo>
                    <a:pt x="4652" y="7059"/>
                    <a:pt x="5127" y="7198"/>
                    <a:pt x="5615" y="7198"/>
                  </a:cubicBezTo>
                  <a:cubicBezTo>
                    <a:pt x="5636" y="7198"/>
                    <a:pt x="5658" y="7198"/>
                    <a:pt x="5679" y="7197"/>
                  </a:cubicBezTo>
                  <a:cubicBezTo>
                    <a:pt x="5704" y="7198"/>
                    <a:pt x="5729" y="7198"/>
                    <a:pt x="5754" y="7198"/>
                  </a:cubicBezTo>
                  <a:cubicBezTo>
                    <a:pt x="6174" y="7198"/>
                    <a:pt x="6582" y="7097"/>
                    <a:pt x="6955" y="6917"/>
                  </a:cubicBezTo>
                  <a:cubicBezTo>
                    <a:pt x="7032" y="6878"/>
                    <a:pt x="7096" y="6840"/>
                    <a:pt x="7159" y="6802"/>
                  </a:cubicBezTo>
                  <a:cubicBezTo>
                    <a:pt x="7274" y="6738"/>
                    <a:pt x="7389" y="6674"/>
                    <a:pt x="7504" y="6636"/>
                  </a:cubicBezTo>
                  <a:cubicBezTo>
                    <a:pt x="7642" y="6583"/>
                    <a:pt x="7789" y="6556"/>
                    <a:pt x="7938" y="6556"/>
                  </a:cubicBezTo>
                  <a:cubicBezTo>
                    <a:pt x="7968" y="6556"/>
                    <a:pt x="7997" y="6557"/>
                    <a:pt x="8027" y="6559"/>
                  </a:cubicBezTo>
                  <a:cubicBezTo>
                    <a:pt x="8180" y="6559"/>
                    <a:pt x="8346" y="6572"/>
                    <a:pt x="8525" y="6585"/>
                  </a:cubicBezTo>
                  <a:cubicBezTo>
                    <a:pt x="8703" y="6598"/>
                    <a:pt x="8895" y="6623"/>
                    <a:pt x="9074" y="6623"/>
                  </a:cubicBezTo>
                  <a:cubicBezTo>
                    <a:pt x="9176" y="6623"/>
                    <a:pt x="9278" y="6610"/>
                    <a:pt x="9367" y="6598"/>
                  </a:cubicBezTo>
                  <a:cubicBezTo>
                    <a:pt x="10324" y="6495"/>
                    <a:pt x="11090" y="5755"/>
                    <a:pt x="11230" y="4798"/>
                  </a:cubicBezTo>
                  <a:cubicBezTo>
                    <a:pt x="11370" y="3841"/>
                    <a:pt x="10847" y="2910"/>
                    <a:pt x="9967" y="2527"/>
                  </a:cubicBezTo>
                  <a:cubicBezTo>
                    <a:pt x="9737" y="2438"/>
                    <a:pt x="9507" y="2361"/>
                    <a:pt x="9265" y="2323"/>
                  </a:cubicBezTo>
                  <a:cubicBezTo>
                    <a:pt x="8984" y="2272"/>
                    <a:pt x="8703" y="2170"/>
                    <a:pt x="8448" y="2029"/>
                  </a:cubicBezTo>
                  <a:cubicBezTo>
                    <a:pt x="8193" y="1825"/>
                    <a:pt x="7976" y="1583"/>
                    <a:pt x="7810" y="1289"/>
                  </a:cubicBezTo>
                  <a:cubicBezTo>
                    <a:pt x="7644" y="1021"/>
                    <a:pt x="7453" y="779"/>
                    <a:pt x="7223" y="562"/>
                  </a:cubicBezTo>
                  <a:cubicBezTo>
                    <a:pt x="6891" y="281"/>
                    <a:pt x="6483" y="102"/>
                    <a:pt x="6049" y="39"/>
                  </a:cubicBezTo>
                  <a:cubicBezTo>
                    <a:pt x="5909" y="13"/>
                    <a:pt x="5756" y="0"/>
                    <a:pt x="5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087650" y="1031275"/>
              <a:ext cx="298000" cy="192075"/>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p:nvPr/>
        </p:nvSpPr>
        <p:spPr>
          <a:xfrm>
            <a:off x="8328091" y="892659"/>
            <a:ext cx="600500" cy="403484"/>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5"/>
          <p:cNvGrpSpPr/>
          <p:nvPr/>
        </p:nvGrpSpPr>
        <p:grpSpPr>
          <a:xfrm>
            <a:off x="183679" y="1466009"/>
            <a:ext cx="600500" cy="403484"/>
            <a:chOff x="2493575" y="1248525"/>
            <a:chExt cx="386025" cy="259375"/>
          </a:xfrm>
        </p:grpSpPr>
        <p:sp>
          <p:nvSpPr>
            <p:cNvPr id="55" name="Google Shape;55;p5"/>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pic>
        <p:nvPicPr>
          <p:cNvPr id="58" name="Google Shape;58;p6"/>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59" name="Google Shape;59;p6"/>
          <p:cNvSpPr txBox="1">
            <a:spLocks noGrp="1"/>
          </p:cNvSpPr>
          <p:nvPr>
            <p:ph type="title"/>
          </p:nvPr>
        </p:nvSpPr>
        <p:spPr>
          <a:xfrm>
            <a:off x="720000" y="445025"/>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cxnSp>
        <p:nvCxnSpPr>
          <p:cNvPr id="60" name="Google Shape;60;p6"/>
          <p:cNvCxnSpPr/>
          <p:nvPr/>
        </p:nvCxnSpPr>
        <p:spPr>
          <a:xfrm>
            <a:off x="0" y="4802825"/>
            <a:ext cx="9144000" cy="0"/>
          </a:xfrm>
          <a:prstGeom prst="straightConnector1">
            <a:avLst/>
          </a:prstGeom>
          <a:noFill/>
          <a:ln w="19050" cap="flat" cmpd="sng">
            <a:solidFill>
              <a:schemeClr val="dk1"/>
            </a:solidFill>
            <a:prstDash val="solid"/>
            <a:round/>
            <a:headEnd type="none" w="med" len="med"/>
            <a:tailEnd type="none" w="med" len="med"/>
          </a:ln>
        </p:spPr>
      </p:cxnSp>
      <p:sp>
        <p:nvSpPr>
          <p:cNvPr id="61" name="Google Shape;61;p6"/>
          <p:cNvSpPr/>
          <p:nvPr/>
        </p:nvSpPr>
        <p:spPr>
          <a:xfrm>
            <a:off x="7826526" y="202904"/>
            <a:ext cx="389963" cy="251349"/>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6"/>
          <p:cNvGrpSpPr/>
          <p:nvPr/>
        </p:nvGrpSpPr>
        <p:grpSpPr>
          <a:xfrm>
            <a:off x="466422" y="-128753"/>
            <a:ext cx="493610" cy="331663"/>
            <a:chOff x="2493575" y="1248525"/>
            <a:chExt cx="386025" cy="259375"/>
          </a:xfrm>
        </p:grpSpPr>
        <p:sp>
          <p:nvSpPr>
            <p:cNvPr id="63" name="Google Shape;63;p6"/>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6"/>
          <p:cNvGrpSpPr/>
          <p:nvPr/>
        </p:nvGrpSpPr>
        <p:grpSpPr>
          <a:xfrm>
            <a:off x="8993726" y="2779699"/>
            <a:ext cx="493610" cy="331663"/>
            <a:chOff x="2493575" y="1248525"/>
            <a:chExt cx="386025" cy="259375"/>
          </a:xfrm>
        </p:grpSpPr>
        <p:sp>
          <p:nvSpPr>
            <p:cNvPr id="66" name="Google Shape;66;p6"/>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6"/>
          <p:cNvSpPr/>
          <p:nvPr/>
        </p:nvSpPr>
        <p:spPr>
          <a:xfrm>
            <a:off x="-77675" y="3111342"/>
            <a:ext cx="381053" cy="245606"/>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pic>
        <p:nvPicPr>
          <p:cNvPr id="70" name="Google Shape;70;p7"/>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71" name="Google Shape;71;p7"/>
          <p:cNvSpPr txBox="1">
            <a:spLocks noGrp="1"/>
          </p:cNvSpPr>
          <p:nvPr>
            <p:ph type="body" idx="1"/>
          </p:nvPr>
        </p:nvSpPr>
        <p:spPr>
          <a:xfrm>
            <a:off x="720000" y="1584150"/>
            <a:ext cx="3793500" cy="228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72" name="Google Shape;72;p7"/>
          <p:cNvSpPr txBox="1">
            <a:spLocks noGrp="1"/>
          </p:cNvSpPr>
          <p:nvPr>
            <p:ph type="title"/>
          </p:nvPr>
        </p:nvSpPr>
        <p:spPr>
          <a:xfrm>
            <a:off x="720000" y="437450"/>
            <a:ext cx="3793500" cy="6942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3" name="Google Shape;73;p7"/>
          <p:cNvSpPr>
            <a:spLocks noGrp="1"/>
          </p:cNvSpPr>
          <p:nvPr>
            <p:ph type="pic" idx="2"/>
          </p:nvPr>
        </p:nvSpPr>
        <p:spPr>
          <a:xfrm>
            <a:off x="5249400" y="978200"/>
            <a:ext cx="3174600" cy="3174600"/>
          </a:xfrm>
          <a:prstGeom prst="rect">
            <a:avLst/>
          </a:prstGeom>
          <a:noFill/>
          <a:ln w="19050" cap="sq" cmpd="sng">
            <a:solidFill>
              <a:schemeClr val="dk1"/>
            </a:solidFill>
            <a:prstDash val="solid"/>
            <a:round/>
            <a:headEnd type="none" w="sm" len="sm"/>
            <a:tailEnd type="none" w="sm" len="sm"/>
          </a:ln>
        </p:spPr>
      </p:sp>
      <p:sp>
        <p:nvSpPr>
          <p:cNvPr id="74" name="Google Shape;74;p7"/>
          <p:cNvSpPr/>
          <p:nvPr/>
        </p:nvSpPr>
        <p:spPr>
          <a:xfrm>
            <a:off x="5685245" y="271005"/>
            <a:ext cx="408469" cy="263277"/>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7"/>
          <p:cNvGrpSpPr/>
          <p:nvPr/>
        </p:nvGrpSpPr>
        <p:grpSpPr>
          <a:xfrm>
            <a:off x="0" y="25"/>
            <a:ext cx="9144000" cy="5143500"/>
            <a:chOff x="0" y="25"/>
            <a:chExt cx="9144000" cy="5143500"/>
          </a:xfrm>
        </p:grpSpPr>
        <p:cxnSp>
          <p:nvCxnSpPr>
            <p:cNvPr id="76" name="Google Shape;76;p7"/>
            <p:cNvCxnSpPr/>
            <p:nvPr/>
          </p:nvCxnSpPr>
          <p:spPr>
            <a:xfrm>
              <a:off x="0" y="4802825"/>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7" name="Google Shape;77;p7"/>
            <p:cNvCxnSpPr/>
            <p:nvPr/>
          </p:nvCxnSpPr>
          <p:spPr>
            <a:xfrm>
              <a:off x="8810025" y="25"/>
              <a:ext cx="0" cy="5143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pic>
        <p:nvPicPr>
          <p:cNvPr id="79" name="Google Shape;79;p8"/>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80" name="Google Shape;80;p8"/>
          <p:cNvSpPr txBox="1">
            <a:spLocks noGrp="1"/>
          </p:cNvSpPr>
          <p:nvPr>
            <p:ph type="title"/>
          </p:nvPr>
        </p:nvSpPr>
        <p:spPr>
          <a:xfrm>
            <a:off x="1347650" y="1486600"/>
            <a:ext cx="6448500" cy="22965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1" name="Google Shape;81;p8"/>
          <p:cNvSpPr txBox="1">
            <a:spLocks noGrp="1"/>
          </p:cNvSpPr>
          <p:nvPr>
            <p:ph type="subTitle" idx="1"/>
          </p:nvPr>
        </p:nvSpPr>
        <p:spPr>
          <a:xfrm>
            <a:off x="3511200" y="103450"/>
            <a:ext cx="2121600" cy="40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2" name="Google Shape;82;p8"/>
          <p:cNvGrpSpPr/>
          <p:nvPr/>
        </p:nvGrpSpPr>
        <p:grpSpPr>
          <a:xfrm>
            <a:off x="0" y="25"/>
            <a:ext cx="9144000" cy="5143500"/>
            <a:chOff x="0" y="25"/>
            <a:chExt cx="9144000" cy="5143500"/>
          </a:xfrm>
        </p:grpSpPr>
        <p:cxnSp>
          <p:nvCxnSpPr>
            <p:cNvPr id="83" name="Google Shape;83;p8"/>
            <p:cNvCxnSpPr/>
            <p:nvPr/>
          </p:nvCxnSpPr>
          <p:spPr>
            <a:xfrm>
              <a:off x="0" y="4513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8"/>
            <p:cNvCxnSpPr/>
            <p:nvPr/>
          </p:nvCxnSpPr>
          <p:spPr>
            <a:xfrm>
              <a:off x="333975" y="25"/>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85" name="Google Shape;85;p8"/>
            <p:cNvCxnSpPr/>
            <p:nvPr/>
          </p:nvCxnSpPr>
          <p:spPr>
            <a:xfrm>
              <a:off x="8810025" y="25"/>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86" name="Google Shape;86;p8"/>
            <p:cNvCxnSpPr/>
            <p:nvPr/>
          </p:nvCxnSpPr>
          <p:spPr>
            <a:xfrm>
              <a:off x="0" y="630000"/>
              <a:ext cx="9144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pic>
        <p:nvPicPr>
          <p:cNvPr id="88" name="Google Shape;88;p9"/>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89" name="Google Shape;89;p9"/>
          <p:cNvSpPr txBox="1">
            <a:spLocks noGrp="1"/>
          </p:cNvSpPr>
          <p:nvPr>
            <p:ph type="subTitle" idx="1"/>
          </p:nvPr>
        </p:nvSpPr>
        <p:spPr>
          <a:xfrm>
            <a:off x="4210481" y="2291825"/>
            <a:ext cx="4215900" cy="13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900"/>
              <a:buNone/>
              <a:defRPr sz="16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90" name="Google Shape;90;p9"/>
          <p:cNvSpPr txBox="1">
            <a:spLocks noGrp="1"/>
          </p:cNvSpPr>
          <p:nvPr>
            <p:ph type="title"/>
          </p:nvPr>
        </p:nvSpPr>
        <p:spPr>
          <a:xfrm>
            <a:off x="4210504" y="1529250"/>
            <a:ext cx="4215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91" name="Google Shape;91;p9"/>
          <p:cNvSpPr txBox="1">
            <a:spLocks noGrp="1"/>
          </p:cNvSpPr>
          <p:nvPr>
            <p:ph type="subTitle" idx="2"/>
          </p:nvPr>
        </p:nvSpPr>
        <p:spPr>
          <a:xfrm>
            <a:off x="6302375" y="103450"/>
            <a:ext cx="2121600" cy="40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92" name="Google Shape;92;p9"/>
          <p:cNvGrpSpPr/>
          <p:nvPr/>
        </p:nvGrpSpPr>
        <p:grpSpPr>
          <a:xfrm>
            <a:off x="0" y="25"/>
            <a:ext cx="9144000" cy="5143500"/>
            <a:chOff x="0" y="25"/>
            <a:chExt cx="9144000" cy="5143500"/>
          </a:xfrm>
        </p:grpSpPr>
        <p:cxnSp>
          <p:nvCxnSpPr>
            <p:cNvPr id="93" name="Google Shape;93;p9"/>
            <p:cNvCxnSpPr/>
            <p:nvPr/>
          </p:nvCxnSpPr>
          <p:spPr>
            <a:xfrm>
              <a:off x="0" y="4513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9"/>
            <p:cNvCxnSpPr/>
            <p:nvPr/>
          </p:nvCxnSpPr>
          <p:spPr>
            <a:xfrm>
              <a:off x="333975" y="25"/>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95" name="Google Shape;95;p9"/>
            <p:cNvCxnSpPr/>
            <p:nvPr/>
          </p:nvCxnSpPr>
          <p:spPr>
            <a:xfrm>
              <a:off x="0" y="630000"/>
              <a:ext cx="9144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10"/>
          <p:cNvSpPr>
            <a:spLocks noGrp="1"/>
          </p:cNvSpPr>
          <p:nvPr>
            <p:ph type="pic" idx="2"/>
          </p:nvPr>
        </p:nvSpPr>
        <p:spPr>
          <a:xfrm>
            <a:off x="0" y="25"/>
            <a:ext cx="9144000" cy="5143500"/>
          </a:xfrm>
          <a:prstGeom prst="rect">
            <a:avLst/>
          </a:prstGeom>
          <a:noFill/>
          <a:ln>
            <a:noFill/>
          </a:ln>
        </p:spPr>
      </p:sp>
      <p:sp>
        <p:nvSpPr>
          <p:cNvPr id="98" name="Google Shape;98;p10"/>
          <p:cNvSpPr txBox="1">
            <a:spLocks noGrp="1"/>
          </p:cNvSpPr>
          <p:nvPr>
            <p:ph type="title"/>
          </p:nvPr>
        </p:nvSpPr>
        <p:spPr>
          <a:xfrm>
            <a:off x="2224075" y="3126875"/>
            <a:ext cx="4695900" cy="1234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Domine"/>
              <a:buNone/>
              <a:defRPr sz="3400">
                <a:solidFill>
                  <a:schemeClr val="dk1"/>
                </a:solidFill>
                <a:latin typeface="Domine"/>
                <a:ea typeface="Domine"/>
                <a:cs typeface="Domine"/>
                <a:sym typeface="Domine"/>
              </a:defRPr>
            </a:lvl1pPr>
            <a:lvl2pPr lvl="1" rtl="0">
              <a:spcBef>
                <a:spcPts val="0"/>
              </a:spcBef>
              <a:spcAft>
                <a:spcPts val="0"/>
              </a:spcAft>
              <a:buClr>
                <a:schemeClr val="dk1"/>
              </a:buClr>
              <a:buSzPts val="3400"/>
              <a:buFont typeface="Domine"/>
              <a:buNone/>
              <a:defRPr sz="3400">
                <a:solidFill>
                  <a:schemeClr val="dk1"/>
                </a:solidFill>
                <a:latin typeface="Domine"/>
                <a:ea typeface="Domine"/>
                <a:cs typeface="Domine"/>
                <a:sym typeface="Domine"/>
              </a:defRPr>
            </a:lvl2pPr>
            <a:lvl3pPr lvl="2" rtl="0">
              <a:spcBef>
                <a:spcPts val="0"/>
              </a:spcBef>
              <a:spcAft>
                <a:spcPts val="0"/>
              </a:spcAft>
              <a:buClr>
                <a:schemeClr val="dk1"/>
              </a:buClr>
              <a:buSzPts val="3400"/>
              <a:buFont typeface="Domine"/>
              <a:buNone/>
              <a:defRPr sz="3400">
                <a:solidFill>
                  <a:schemeClr val="dk1"/>
                </a:solidFill>
                <a:latin typeface="Domine"/>
                <a:ea typeface="Domine"/>
                <a:cs typeface="Domine"/>
                <a:sym typeface="Domine"/>
              </a:defRPr>
            </a:lvl3pPr>
            <a:lvl4pPr lvl="3" rtl="0">
              <a:spcBef>
                <a:spcPts val="0"/>
              </a:spcBef>
              <a:spcAft>
                <a:spcPts val="0"/>
              </a:spcAft>
              <a:buClr>
                <a:schemeClr val="dk1"/>
              </a:buClr>
              <a:buSzPts val="3400"/>
              <a:buFont typeface="Domine"/>
              <a:buNone/>
              <a:defRPr sz="3400">
                <a:solidFill>
                  <a:schemeClr val="dk1"/>
                </a:solidFill>
                <a:latin typeface="Domine"/>
                <a:ea typeface="Domine"/>
                <a:cs typeface="Domine"/>
                <a:sym typeface="Domine"/>
              </a:defRPr>
            </a:lvl4pPr>
            <a:lvl5pPr lvl="4" rtl="0">
              <a:spcBef>
                <a:spcPts val="0"/>
              </a:spcBef>
              <a:spcAft>
                <a:spcPts val="0"/>
              </a:spcAft>
              <a:buClr>
                <a:schemeClr val="dk1"/>
              </a:buClr>
              <a:buSzPts val="3400"/>
              <a:buFont typeface="Domine"/>
              <a:buNone/>
              <a:defRPr sz="3400">
                <a:solidFill>
                  <a:schemeClr val="dk1"/>
                </a:solidFill>
                <a:latin typeface="Domine"/>
                <a:ea typeface="Domine"/>
                <a:cs typeface="Domine"/>
                <a:sym typeface="Domine"/>
              </a:defRPr>
            </a:lvl5pPr>
            <a:lvl6pPr lvl="5" rtl="0">
              <a:spcBef>
                <a:spcPts val="0"/>
              </a:spcBef>
              <a:spcAft>
                <a:spcPts val="0"/>
              </a:spcAft>
              <a:buClr>
                <a:schemeClr val="dk1"/>
              </a:buClr>
              <a:buSzPts val="3400"/>
              <a:buFont typeface="Domine"/>
              <a:buNone/>
              <a:defRPr sz="3400">
                <a:solidFill>
                  <a:schemeClr val="dk1"/>
                </a:solidFill>
                <a:latin typeface="Domine"/>
                <a:ea typeface="Domine"/>
                <a:cs typeface="Domine"/>
                <a:sym typeface="Domine"/>
              </a:defRPr>
            </a:lvl6pPr>
            <a:lvl7pPr lvl="6" rtl="0">
              <a:spcBef>
                <a:spcPts val="0"/>
              </a:spcBef>
              <a:spcAft>
                <a:spcPts val="0"/>
              </a:spcAft>
              <a:buClr>
                <a:schemeClr val="dk1"/>
              </a:buClr>
              <a:buSzPts val="3400"/>
              <a:buFont typeface="Domine"/>
              <a:buNone/>
              <a:defRPr sz="3400">
                <a:solidFill>
                  <a:schemeClr val="dk1"/>
                </a:solidFill>
                <a:latin typeface="Domine"/>
                <a:ea typeface="Domine"/>
                <a:cs typeface="Domine"/>
                <a:sym typeface="Domine"/>
              </a:defRPr>
            </a:lvl7pPr>
            <a:lvl8pPr lvl="7" rtl="0">
              <a:spcBef>
                <a:spcPts val="0"/>
              </a:spcBef>
              <a:spcAft>
                <a:spcPts val="0"/>
              </a:spcAft>
              <a:buClr>
                <a:schemeClr val="dk1"/>
              </a:buClr>
              <a:buSzPts val="3400"/>
              <a:buFont typeface="Domine"/>
              <a:buNone/>
              <a:defRPr sz="3400">
                <a:solidFill>
                  <a:schemeClr val="dk1"/>
                </a:solidFill>
                <a:latin typeface="Domine"/>
                <a:ea typeface="Domine"/>
                <a:cs typeface="Domine"/>
                <a:sym typeface="Domine"/>
              </a:defRPr>
            </a:lvl8pPr>
            <a:lvl9pPr lvl="8" rtl="0">
              <a:spcBef>
                <a:spcPts val="0"/>
              </a:spcBef>
              <a:spcAft>
                <a:spcPts val="0"/>
              </a:spcAft>
              <a:buClr>
                <a:schemeClr val="dk1"/>
              </a:buClr>
              <a:buSzPts val="3400"/>
              <a:buFont typeface="Domine"/>
              <a:buNone/>
              <a:defRPr sz="3400">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00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ctrTitle"/>
          </p:nvPr>
        </p:nvSpPr>
        <p:spPr>
          <a:xfrm>
            <a:off x="472190" y="901278"/>
            <a:ext cx="4499700" cy="2788800"/>
          </a:xfrm>
          <a:prstGeom prst="rect">
            <a:avLst/>
          </a:prstGeom>
        </p:spPr>
        <p:txBody>
          <a:bodyPr spcFirstLastPara="1" wrap="square" lIns="91425" tIns="91425" rIns="91425" bIns="91425" anchor="t" anchorCtr="0">
            <a:noAutofit/>
          </a:bodyPr>
          <a:lstStyle/>
          <a:p>
            <a:r>
              <a:rPr lang="en-US" sz="3600" dirty="0">
                <a:solidFill>
                  <a:srgbClr val="6280FF"/>
                </a:solidFill>
              </a:rPr>
              <a:t>Retinal</a:t>
            </a:r>
            <a:r>
              <a:rPr lang="en-US" sz="3600" dirty="0"/>
              <a:t> </a:t>
            </a:r>
            <a:r>
              <a:rPr lang="en-US" sz="3600" dirty="0">
                <a:solidFill>
                  <a:srgbClr val="000E3F"/>
                </a:solidFill>
              </a:rPr>
              <a:t>disease</a:t>
            </a:r>
            <a:r>
              <a:rPr lang="en-US" sz="3600" dirty="0"/>
              <a:t> </a:t>
            </a:r>
            <a:r>
              <a:rPr lang="en-US" sz="3600" dirty="0">
                <a:solidFill>
                  <a:srgbClr val="000E3F"/>
                </a:solidFill>
              </a:rPr>
              <a:t>identification</a:t>
            </a:r>
            <a:r>
              <a:rPr lang="en-US" sz="3600" dirty="0"/>
              <a:t> using upgraded </a:t>
            </a:r>
            <a:r>
              <a:rPr lang="en-US" sz="3600" dirty="0">
                <a:solidFill>
                  <a:srgbClr val="000E3F"/>
                </a:solidFill>
              </a:rPr>
              <a:t>CLAHE filter and </a:t>
            </a:r>
            <a:r>
              <a:rPr lang="en-US" sz="3600" dirty="0" smtClean="0">
                <a:solidFill>
                  <a:srgbClr val="000E3F"/>
                </a:solidFill>
              </a:rPr>
              <a:t>transfer</a:t>
            </a:r>
            <a:r>
              <a:rPr lang="en-US" sz="3600" dirty="0">
                <a:solidFill>
                  <a:srgbClr val="000E3F"/>
                </a:solidFill>
              </a:rPr>
              <a:t/>
            </a:r>
            <a:br>
              <a:rPr lang="en-US" sz="3600" dirty="0">
                <a:solidFill>
                  <a:srgbClr val="000E3F"/>
                </a:solidFill>
              </a:rPr>
            </a:br>
            <a:r>
              <a:rPr lang="en-US" sz="3600" dirty="0" smtClean="0">
                <a:solidFill>
                  <a:srgbClr val="000E3F"/>
                </a:solidFill>
              </a:rPr>
              <a:t>convolution </a:t>
            </a:r>
            <a:r>
              <a:rPr lang="en-US" sz="3600" dirty="0">
                <a:solidFill>
                  <a:srgbClr val="000E3F"/>
                </a:solidFill>
              </a:rPr>
              <a:t>neural network</a:t>
            </a:r>
            <a:endParaRPr sz="3600" dirty="0">
              <a:solidFill>
                <a:srgbClr val="000E3F"/>
              </a:solidFill>
            </a:endParaRPr>
          </a:p>
        </p:txBody>
      </p:sp>
      <p:sp>
        <p:nvSpPr>
          <p:cNvPr id="171" name="Google Shape;171;p20"/>
          <p:cNvSpPr txBox="1">
            <a:spLocks noGrp="1"/>
          </p:cNvSpPr>
          <p:nvPr>
            <p:ph type="subTitle" idx="2"/>
          </p:nvPr>
        </p:nvSpPr>
        <p:spPr>
          <a:xfrm>
            <a:off x="558045" y="3767697"/>
            <a:ext cx="4499700" cy="475800"/>
          </a:xfrm>
          <a:prstGeom prst="rect">
            <a:avLst/>
          </a:prstGeom>
        </p:spPr>
        <p:txBody>
          <a:bodyPr spcFirstLastPara="1" wrap="square" lIns="91425" tIns="91425" rIns="91425" bIns="91425" anchor="t" anchorCtr="0">
            <a:noAutofit/>
          </a:bodyPr>
          <a:lstStyle/>
          <a:p>
            <a:pPr marL="0" lvl="0" indent="0"/>
            <a:r>
              <a:rPr lang="en" sz="1400" dirty="0" smtClean="0"/>
              <a:t>Done by: Pritom Paul</a:t>
            </a:r>
            <a:br>
              <a:rPr lang="en" sz="1400" dirty="0" smtClean="0"/>
            </a:br>
            <a:r>
              <a:rPr lang="en" sz="1400" dirty="0" smtClean="0"/>
              <a:t>ID: 18101243</a:t>
            </a:r>
            <a:endParaRPr sz="1400" dirty="0"/>
          </a:p>
        </p:txBody>
      </p:sp>
      <p:grpSp>
        <p:nvGrpSpPr>
          <p:cNvPr id="172" name="Google Shape;172;p20"/>
          <p:cNvGrpSpPr/>
          <p:nvPr/>
        </p:nvGrpSpPr>
        <p:grpSpPr>
          <a:xfrm>
            <a:off x="5492829" y="1581247"/>
            <a:ext cx="2450343" cy="2186450"/>
            <a:chOff x="3922000" y="906500"/>
            <a:chExt cx="3473200" cy="3099150"/>
          </a:xfrm>
        </p:grpSpPr>
        <p:sp>
          <p:nvSpPr>
            <p:cNvPr id="173" name="Google Shape;173;p20"/>
            <p:cNvSpPr/>
            <p:nvPr/>
          </p:nvSpPr>
          <p:spPr>
            <a:xfrm>
              <a:off x="5061575" y="2196200"/>
              <a:ext cx="384550" cy="163750"/>
            </a:xfrm>
            <a:custGeom>
              <a:avLst/>
              <a:gdLst/>
              <a:ahLst/>
              <a:cxnLst/>
              <a:rect l="l" t="t" r="r" b="b"/>
              <a:pathLst>
                <a:path w="15382" h="6550" extrusionOk="0">
                  <a:moveTo>
                    <a:pt x="1136" y="1"/>
                  </a:moveTo>
                  <a:cubicBezTo>
                    <a:pt x="508" y="1"/>
                    <a:pt x="0" y="746"/>
                    <a:pt x="456" y="1361"/>
                  </a:cubicBezTo>
                  <a:cubicBezTo>
                    <a:pt x="1128" y="2257"/>
                    <a:pt x="1912" y="3041"/>
                    <a:pt x="2780" y="3713"/>
                  </a:cubicBezTo>
                  <a:cubicBezTo>
                    <a:pt x="3676" y="4385"/>
                    <a:pt x="4628" y="4945"/>
                    <a:pt x="5664" y="5393"/>
                  </a:cubicBezTo>
                  <a:cubicBezTo>
                    <a:pt x="7342" y="6164"/>
                    <a:pt x="9185" y="6549"/>
                    <a:pt x="11044" y="6549"/>
                  </a:cubicBezTo>
                  <a:cubicBezTo>
                    <a:pt x="11482" y="6549"/>
                    <a:pt x="11920" y="6528"/>
                    <a:pt x="12357" y="6485"/>
                  </a:cubicBezTo>
                  <a:cubicBezTo>
                    <a:pt x="13365" y="6401"/>
                    <a:pt x="14402" y="6149"/>
                    <a:pt x="15382" y="5813"/>
                  </a:cubicBezTo>
                  <a:cubicBezTo>
                    <a:pt x="14962" y="4749"/>
                    <a:pt x="14598" y="3629"/>
                    <a:pt x="14318" y="2481"/>
                  </a:cubicBezTo>
                  <a:cubicBezTo>
                    <a:pt x="13561" y="2705"/>
                    <a:pt x="12777" y="2873"/>
                    <a:pt x="11993" y="2957"/>
                  </a:cubicBezTo>
                  <a:cubicBezTo>
                    <a:pt x="11548" y="2999"/>
                    <a:pt x="11100" y="3020"/>
                    <a:pt x="10653" y="3020"/>
                  </a:cubicBezTo>
                  <a:cubicBezTo>
                    <a:pt x="9331" y="3020"/>
                    <a:pt x="8012" y="2837"/>
                    <a:pt x="6757" y="2481"/>
                  </a:cubicBezTo>
                  <a:cubicBezTo>
                    <a:pt x="4964" y="1921"/>
                    <a:pt x="3256" y="1165"/>
                    <a:pt x="1660" y="185"/>
                  </a:cubicBezTo>
                  <a:lnTo>
                    <a:pt x="1576" y="129"/>
                  </a:lnTo>
                  <a:cubicBezTo>
                    <a:pt x="1430" y="40"/>
                    <a:pt x="1280" y="1"/>
                    <a:pt x="1136"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5203600" y="1972225"/>
              <a:ext cx="196325" cy="164900"/>
            </a:xfrm>
            <a:custGeom>
              <a:avLst/>
              <a:gdLst/>
              <a:ahLst/>
              <a:cxnLst/>
              <a:rect l="l" t="t" r="r" b="b"/>
              <a:pathLst>
                <a:path w="7853" h="6596" extrusionOk="0">
                  <a:moveTo>
                    <a:pt x="1154" y="0"/>
                  </a:moveTo>
                  <a:cubicBezTo>
                    <a:pt x="500" y="0"/>
                    <a:pt x="0" y="826"/>
                    <a:pt x="543" y="1415"/>
                  </a:cubicBezTo>
                  <a:cubicBezTo>
                    <a:pt x="2644" y="3571"/>
                    <a:pt x="5136" y="5335"/>
                    <a:pt x="7852" y="6595"/>
                  </a:cubicBezTo>
                  <a:cubicBezTo>
                    <a:pt x="7796" y="5559"/>
                    <a:pt x="7768" y="4495"/>
                    <a:pt x="7824" y="3459"/>
                  </a:cubicBezTo>
                  <a:cubicBezTo>
                    <a:pt x="5640" y="2563"/>
                    <a:pt x="3568" y="1471"/>
                    <a:pt x="1636" y="154"/>
                  </a:cubicBezTo>
                  <a:cubicBezTo>
                    <a:pt x="1474" y="47"/>
                    <a:pt x="1310" y="0"/>
                    <a:pt x="1154"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4622525" y="2167675"/>
              <a:ext cx="1076350" cy="521125"/>
            </a:xfrm>
            <a:custGeom>
              <a:avLst/>
              <a:gdLst/>
              <a:ahLst/>
              <a:cxnLst/>
              <a:rect l="l" t="t" r="r" b="b"/>
              <a:pathLst>
                <a:path w="43054" h="20845" extrusionOk="0">
                  <a:moveTo>
                    <a:pt x="9807" y="1"/>
                  </a:moveTo>
                  <a:cubicBezTo>
                    <a:pt x="9698" y="1"/>
                    <a:pt x="9586" y="22"/>
                    <a:pt x="9477" y="65"/>
                  </a:cubicBezTo>
                  <a:cubicBezTo>
                    <a:pt x="9057" y="233"/>
                    <a:pt x="8833" y="710"/>
                    <a:pt x="9029" y="1158"/>
                  </a:cubicBezTo>
                  <a:cubicBezTo>
                    <a:pt x="10401" y="4714"/>
                    <a:pt x="12305" y="8018"/>
                    <a:pt x="14657" y="11015"/>
                  </a:cubicBezTo>
                  <a:cubicBezTo>
                    <a:pt x="14881" y="11267"/>
                    <a:pt x="15105" y="11547"/>
                    <a:pt x="15329" y="11799"/>
                  </a:cubicBezTo>
                  <a:lnTo>
                    <a:pt x="15301" y="11799"/>
                  </a:lnTo>
                  <a:cubicBezTo>
                    <a:pt x="14223" y="11570"/>
                    <a:pt x="13126" y="11456"/>
                    <a:pt x="12026" y="11456"/>
                  </a:cubicBezTo>
                  <a:cubicBezTo>
                    <a:pt x="11241" y="11456"/>
                    <a:pt x="10454" y="11514"/>
                    <a:pt x="9673" y="11631"/>
                  </a:cubicBezTo>
                  <a:cubicBezTo>
                    <a:pt x="7768" y="11911"/>
                    <a:pt x="5920" y="12583"/>
                    <a:pt x="4324" y="13647"/>
                  </a:cubicBezTo>
                  <a:cubicBezTo>
                    <a:pt x="2728" y="14683"/>
                    <a:pt x="1384" y="16056"/>
                    <a:pt x="403" y="17680"/>
                  </a:cubicBezTo>
                  <a:cubicBezTo>
                    <a:pt x="1" y="18328"/>
                    <a:pt x="527" y="19066"/>
                    <a:pt x="1169" y="19066"/>
                  </a:cubicBezTo>
                  <a:cubicBezTo>
                    <a:pt x="1331" y="19066"/>
                    <a:pt x="1500" y="19019"/>
                    <a:pt x="1664" y="18912"/>
                  </a:cubicBezTo>
                  <a:lnTo>
                    <a:pt x="1748" y="18856"/>
                  </a:lnTo>
                  <a:cubicBezTo>
                    <a:pt x="3148" y="17960"/>
                    <a:pt x="4436" y="17008"/>
                    <a:pt x="5864" y="16448"/>
                  </a:cubicBezTo>
                  <a:lnTo>
                    <a:pt x="6368" y="16196"/>
                  </a:lnTo>
                  <a:lnTo>
                    <a:pt x="6928" y="16000"/>
                  </a:lnTo>
                  <a:cubicBezTo>
                    <a:pt x="7264" y="15888"/>
                    <a:pt x="7628" y="15747"/>
                    <a:pt x="7992" y="15635"/>
                  </a:cubicBezTo>
                  <a:lnTo>
                    <a:pt x="9113" y="15355"/>
                  </a:lnTo>
                  <a:cubicBezTo>
                    <a:pt x="9449" y="15243"/>
                    <a:pt x="9869" y="15215"/>
                    <a:pt x="10233" y="15159"/>
                  </a:cubicBezTo>
                  <a:cubicBezTo>
                    <a:pt x="11388" y="14970"/>
                    <a:pt x="12559" y="14876"/>
                    <a:pt x="13734" y="14876"/>
                  </a:cubicBezTo>
                  <a:cubicBezTo>
                    <a:pt x="14125" y="14876"/>
                    <a:pt x="14517" y="14886"/>
                    <a:pt x="14909" y="14907"/>
                  </a:cubicBezTo>
                  <a:cubicBezTo>
                    <a:pt x="16225" y="14963"/>
                    <a:pt x="17598" y="15131"/>
                    <a:pt x="18942" y="15299"/>
                  </a:cubicBezTo>
                  <a:cubicBezTo>
                    <a:pt x="20398" y="16504"/>
                    <a:pt x="21994" y="17512"/>
                    <a:pt x="23674" y="18324"/>
                  </a:cubicBezTo>
                  <a:cubicBezTo>
                    <a:pt x="24543" y="18772"/>
                    <a:pt x="25467" y="19136"/>
                    <a:pt x="26391" y="19472"/>
                  </a:cubicBezTo>
                  <a:cubicBezTo>
                    <a:pt x="26867" y="19640"/>
                    <a:pt x="27315" y="19808"/>
                    <a:pt x="27791" y="19920"/>
                  </a:cubicBezTo>
                  <a:cubicBezTo>
                    <a:pt x="28267" y="20032"/>
                    <a:pt x="28743" y="20172"/>
                    <a:pt x="29247" y="20284"/>
                  </a:cubicBezTo>
                  <a:lnTo>
                    <a:pt x="30703" y="20536"/>
                  </a:lnTo>
                  <a:lnTo>
                    <a:pt x="31432" y="20648"/>
                  </a:lnTo>
                  <a:lnTo>
                    <a:pt x="32188" y="20732"/>
                  </a:lnTo>
                  <a:lnTo>
                    <a:pt x="33644" y="20844"/>
                  </a:lnTo>
                  <a:lnTo>
                    <a:pt x="35128" y="20844"/>
                  </a:lnTo>
                  <a:cubicBezTo>
                    <a:pt x="37788" y="20816"/>
                    <a:pt x="40449" y="20480"/>
                    <a:pt x="43053" y="19864"/>
                  </a:cubicBezTo>
                  <a:cubicBezTo>
                    <a:pt x="41821" y="18996"/>
                    <a:pt x="40645" y="18044"/>
                    <a:pt x="39553" y="16980"/>
                  </a:cubicBezTo>
                  <a:cubicBezTo>
                    <a:pt x="38068" y="17232"/>
                    <a:pt x="36556" y="17372"/>
                    <a:pt x="35044" y="17400"/>
                  </a:cubicBezTo>
                  <a:lnTo>
                    <a:pt x="33756" y="17428"/>
                  </a:lnTo>
                  <a:lnTo>
                    <a:pt x="32468" y="17344"/>
                  </a:lnTo>
                  <a:lnTo>
                    <a:pt x="31796" y="17316"/>
                  </a:lnTo>
                  <a:lnTo>
                    <a:pt x="31179" y="17232"/>
                  </a:lnTo>
                  <a:lnTo>
                    <a:pt x="29891" y="17036"/>
                  </a:lnTo>
                  <a:cubicBezTo>
                    <a:pt x="28211" y="16700"/>
                    <a:pt x="26559" y="16168"/>
                    <a:pt x="24991" y="15495"/>
                  </a:cubicBezTo>
                  <a:cubicBezTo>
                    <a:pt x="21798" y="14039"/>
                    <a:pt x="18942" y="11939"/>
                    <a:pt x="16618" y="9335"/>
                  </a:cubicBezTo>
                  <a:cubicBezTo>
                    <a:pt x="14209" y="6646"/>
                    <a:pt x="12165" y="3650"/>
                    <a:pt x="10541" y="458"/>
                  </a:cubicBezTo>
                  <a:cubicBezTo>
                    <a:pt x="10396" y="168"/>
                    <a:pt x="10114" y="1"/>
                    <a:pt x="9807"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6053075" y="2790275"/>
              <a:ext cx="127450" cy="152650"/>
            </a:xfrm>
            <a:custGeom>
              <a:avLst/>
              <a:gdLst/>
              <a:ahLst/>
              <a:cxnLst/>
              <a:rect l="l" t="t" r="r" b="b"/>
              <a:pathLst>
                <a:path w="5098" h="6106" extrusionOk="0">
                  <a:moveTo>
                    <a:pt x="1" y="1"/>
                  </a:moveTo>
                  <a:lnTo>
                    <a:pt x="1" y="57"/>
                  </a:lnTo>
                  <a:cubicBezTo>
                    <a:pt x="673" y="2185"/>
                    <a:pt x="1793" y="4145"/>
                    <a:pt x="3305" y="5797"/>
                  </a:cubicBezTo>
                  <a:cubicBezTo>
                    <a:pt x="3497" y="6013"/>
                    <a:pt x="3735" y="6106"/>
                    <a:pt x="3967" y="6106"/>
                  </a:cubicBezTo>
                  <a:cubicBezTo>
                    <a:pt x="4549" y="6106"/>
                    <a:pt x="5098" y="5526"/>
                    <a:pt x="4818" y="4845"/>
                  </a:cubicBezTo>
                  <a:lnTo>
                    <a:pt x="4846" y="4845"/>
                  </a:lnTo>
                  <a:cubicBezTo>
                    <a:pt x="4173" y="3277"/>
                    <a:pt x="3641" y="1681"/>
                    <a:pt x="3249" y="29"/>
                  </a:cubicBezTo>
                  <a:cubicBezTo>
                    <a:pt x="2801" y="57"/>
                    <a:pt x="2381" y="57"/>
                    <a:pt x="1961" y="57"/>
                  </a:cubicBezTo>
                  <a:cubicBezTo>
                    <a:pt x="1289" y="57"/>
                    <a:pt x="645" y="29"/>
                    <a:pt x="1" y="1"/>
                  </a:cubicBezTo>
                  <a:close/>
                </a:path>
              </a:pathLst>
            </a:custGeom>
            <a:solidFill>
              <a:schemeClr val="dk2"/>
            </a:solidFill>
            <a:ln w="19050" cap="flat" cmpd="sng">
              <a:solidFill>
                <a:srgbClr val="000E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6709075" y="2730075"/>
              <a:ext cx="7725" cy="24525"/>
            </a:xfrm>
            <a:custGeom>
              <a:avLst/>
              <a:gdLst/>
              <a:ahLst/>
              <a:cxnLst/>
              <a:rect l="l" t="t" r="r" b="b"/>
              <a:pathLst>
                <a:path w="309" h="981" extrusionOk="0">
                  <a:moveTo>
                    <a:pt x="140" y="0"/>
                  </a:moveTo>
                  <a:cubicBezTo>
                    <a:pt x="84" y="224"/>
                    <a:pt x="56" y="420"/>
                    <a:pt x="0" y="644"/>
                  </a:cubicBezTo>
                  <a:lnTo>
                    <a:pt x="224" y="980"/>
                  </a:lnTo>
                  <a:lnTo>
                    <a:pt x="280" y="980"/>
                  </a:lnTo>
                  <a:cubicBezTo>
                    <a:pt x="308" y="812"/>
                    <a:pt x="308" y="616"/>
                    <a:pt x="280" y="448"/>
                  </a:cubicBezTo>
                  <a:cubicBezTo>
                    <a:pt x="224" y="308"/>
                    <a:pt x="168" y="140"/>
                    <a:pt x="140" y="0"/>
                  </a:cubicBezTo>
                  <a:close/>
                </a:path>
              </a:pathLst>
            </a:custGeom>
            <a:solidFill>
              <a:srgbClr val="628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5360700" y="1196650"/>
              <a:ext cx="393475" cy="358000"/>
            </a:xfrm>
            <a:custGeom>
              <a:avLst/>
              <a:gdLst/>
              <a:ahLst/>
              <a:cxnLst/>
              <a:rect l="l" t="t" r="r" b="b"/>
              <a:pathLst>
                <a:path w="15739" h="14320" extrusionOk="0">
                  <a:moveTo>
                    <a:pt x="3205" y="0"/>
                  </a:moveTo>
                  <a:cubicBezTo>
                    <a:pt x="2972" y="0"/>
                    <a:pt x="2733" y="103"/>
                    <a:pt x="2549" y="346"/>
                  </a:cubicBezTo>
                  <a:cubicBezTo>
                    <a:pt x="1400" y="1886"/>
                    <a:pt x="308" y="3678"/>
                    <a:pt x="84" y="5946"/>
                  </a:cubicBezTo>
                  <a:cubicBezTo>
                    <a:pt x="0" y="7122"/>
                    <a:pt x="224" y="8327"/>
                    <a:pt x="756" y="9391"/>
                  </a:cubicBezTo>
                  <a:cubicBezTo>
                    <a:pt x="1316" y="10399"/>
                    <a:pt x="2073" y="11295"/>
                    <a:pt x="3025" y="11967"/>
                  </a:cubicBezTo>
                  <a:cubicBezTo>
                    <a:pt x="3921" y="12639"/>
                    <a:pt x="4929" y="13115"/>
                    <a:pt x="5993" y="13423"/>
                  </a:cubicBezTo>
                  <a:cubicBezTo>
                    <a:pt x="6973" y="13731"/>
                    <a:pt x="7953" y="13955"/>
                    <a:pt x="8961" y="14095"/>
                  </a:cubicBezTo>
                  <a:cubicBezTo>
                    <a:pt x="9690" y="14207"/>
                    <a:pt x="10418" y="14263"/>
                    <a:pt x="11146" y="14319"/>
                  </a:cubicBezTo>
                  <a:cubicBezTo>
                    <a:pt x="12518" y="13115"/>
                    <a:pt x="14002" y="12051"/>
                    <a:pt x="15598" y="11127"/>
                  </a:cubicBezTo>
                  <a:lnTo>
                    <a:pt x="15738" y="11043"/>
                  </a:lnTo>
                  <a:lnTo>
                    <a:pt x="14870" y="10987"/>
                  </a:lnTo>
                  <a:cubicBezTo>
                    <a:pt x="12966" y="10903"/>
                    <a:pt x="11146" y="10875"/>
                    <a:pt x="9410" y="10679"/>
                  </a:cubicBezTo>
                  <a:cubicBezTo>
                    <a:pt x="8569" y="10595"/>
                    <a:pt x="7729" y="10455"/>
                    <a:pt x="6889" y="10231"/>
                  </a:cubicBezTo>
                  <a:cubicBezTo>
                    <a:pt x="6161" y="10063"/>
                    <a:pt x="5433" y="9783"/>
                    <a:pt x="4789" y="9391"/>
                  </a:cubicBezTo>
                  <a:cubicBezTo>
                    <a:pt x="3529" y="8607"/>
                    <a:pt x="2717" y="7486"/>
                    <a:pt x="2661" y="6030"/>
                  </a:cubicBezTo>
                  <a:cubicBezTo>
                    <a:pt x="2605" y="4546"/>
                    <a:pt x="3221" y="2838"/>
                    <a:pt x="3977" y="1214"/>
                  </a:cubicBezTo>
                  <a:cubicBezTo>
                    <a:pt x="4271" y="566"/>
                    <a:pt x="3753" y="0"/>
                    <a:pt x="3205"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5810150" y="1168875"/>
              <a:ext cx="340975" cy="274450"/>
            </a:xfrm>
            <a:custGeom>
              <a:avLst/>
              <a:gdLst/>
              <a:ahLst/>
              <a:cxnLst/>
              <a:rect l="l" t="t" r="r" b="b"/>
              <a:pathLst>
                <a:path w="13639" h="10978" extrusionOk="0">
                  <a:moveTo>
                    <a:pt x="10687" y="0"/>
                  </a:moveTo>
                  <a:cubicBezTo>
                    <a:pt x="9425" y="0"/>
                    <a:pt x="8168" y="187"/>
                    <a:pt x="6974" y="560"/>
                  </a:cubicBezTo>
                  <a:cubicBezTo>
                    <a:pt x="4985" y="1120"/>
                    <a:pt x="3221" y="2325"/>
                    <a:pt x="1961" y="3949"/>
                  </a:cubicBezTo>
                  <a:cubicBezTo>
                    <a:pt x="729" y="5629"/>
                    <a:pt x="57" y="7617"/>
                    <a:pt x="1" y="9690"/>
                  </a:cubicBezTo>
                  <a:cubicBezTo>
                    <a:pt x="1" y="10110"/>
                    <a:pt x="1" y="10558"/>
                    <a:pt x="29" y="10978"/>
                  </a:cubicBezTo>
                  <a:cubicBezTo>
                    <a:pt x="1065" y="10530"/>
                    <a:pt x="2101" y="10110"/>
                    <a:pt x="3193" y="9774"/>
                  </a:cubicBezTo>
                  <a:cubicBezTo>
                    <a:pt x="3445" y="8457"/>
                    <a:pt x="4005" y="7197"/>
                    <a:pt x="4817" y="6105"/>
                  </a:cubicBezTo>
                  <a:cubicBezTo>
                    <a:pt x="5685" y="4985"/>
                    <a:pt x="6834" y="4117"/>
                    <a:pt x="8122" y="3529"/>
                  </a:cubicBezTo>
                  <a:cubicBezTo>
                    <a:pt x="9606" y="2857"/>
                    <a:pt x="11118" y="2325"/>
                    <a:pt x="12686" y="1933"/>
                  </a:cubicBezTo>
                  <a:cubicBezTo>
                    <a:pt x="13638" y="1681"/>
                    <a:pt x="13554" y="280"/>
                    <a:pt x="12574" y="140"/>
                  </a:cubicBezTo>
                  <a:cubicBezTo>
                    <a:pt x="11949" y="47"/>
                    <a:pt x="11317" y="0"/>
                    <a:pt x="10687"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4332950" y="2255525"/>
              <a:ext cx="706425" cy="1006650"/>
            </a:xfrm>
            <a:custGeom>
              <a:avLst/>
              <a:gdLst/>
              <a:ahLst/>
              <a:cxnLst/>
              <a:rect l="l" t="t" r="r" b="b"/>
              <a:pathLst>
                <a:path w="28257" h="40266" extrusionOk="0">
                  <a:moveTo>
                    <a:pt x="5053" y="0"/>
                  </a:moveTo>
                  <a:cubicBezTo>
                    <a:pt x="4831" y="0"/>
                    <a:pt x="4604" y="92"/>
                    <a:pt x="4425" y="304"/>
                  </a:cubicBezTo>
                  <a:cubicBezTo>
                    <a:pt x="3165" y="2152"/>
                    <a:pt x="2101" y="4168"/>
                    <a:pt x="1317" y="6297"/>
                  </a:cubicBezTo>
                  <a:cubicBezTo>
                    <a:pt x="533" y="8453"/>
                    <a:pt x="1" y="10861"/>
                    <a:pt x="309" y="13382"/>
                  </a:cubicBezTo>
                  <a:cubicBezTo>
                    <a:pt x="449" y="14642"/>
                    <a:pt x="841" y="15874"/>
                    <a:pt x="1457" y="17022"/>
                  </a:cubicBezTo>
                  <a:cubicBezTo>
                    <a:pt x="2073" y="18170"/>
                    <a:pt x="2857" y="19178"/>
                    <a:pt x="3809" y="20046"/>
                  </a:cubicBezTo>
                  <a:cubicBezTo>
                    <a:pt x="5686" y="21727"/>
                    <a:pt x="7954" y="22791"/>
                    <a:pt x="10082" y="23519"/>
                  </a:cubicBezTo>
                  <a:cubicBezTo>
                    <a:pt x="12210" y="24275"/>
                    <a:pt x="14283" y="24863"/>
                    <a:pt x="16159" y="25619"/>
                  </a:cubicBezTo>
                  <a:cubicBezTo>
                    <a:pt x="16607" y="25815"/>
                    <a:pt x="17083" y="26011"/>
                    <a:pt x="17559" y="26235"/>
                  </a:cubicBezTo>
                  <a:cubicBezTo>
                    <a:pt x="17979" y="26459"/>
                    <a:pt x="18399" y="26683"/>
                    <a:pt x="18791" y="26935"/>
                  </a:cubicBezTo>
                  <a:cubicBezTo>
                    <a:pt x="19631" y="27467"/>
                    <a:pt x="20416" y="28056"/>
                    <a:pt x="21116" y="28756"/>
                  </a:cubicBezTo>
                  <a:cubicBezTo>
                    <a:pt x="21228" y="28868"/>
                    <a:pt x="21340" y="29008"/>
                    <a:pt x="21452" y="29120"/>
                  </a:cubicBezTo>
                  <a:cubicBezTo>
                    <a:pt x="21088" y="29064"/>
                    <a:pt x="20724" y="29036"/>
                    <a:pt x="20331" y="29036"/>
                  </a:cubicBezTo>
                  <a:cubicBezTo>
                    <a:pt x="20207" y="29032"/>
                    <a:pt x="20084" y="29030"/>
                    <a:pt x="19961" y="29030"/>
                  </a:cubicBezTo>
                  <a:cubicBezTo>
                    <a:pt x="17370" y="29030"/>
                    <a:pt x="15079" y="29856"/>
                    <a:pt x="12967" y="30632"/>
                  </a:cubicBezTo>
                  <a:cubicBezTo>
                    <a:pt x="11874" y="31080"/>
                    <a:pt x="10726" y="31528"/>
                    <a:pt x="9914" y="31780"/>
                  </a:cubicBezTo>
                  <a:cubicBezTo>
                    <a:pt x="9449" y="31885"/>
                    <a:pt x="8968" y="31942"/>
                    <a:pt x="8484" y="31942"/>
                  </a:cubicBezTo>
                  <a:cubicBezTo>
                    <a:pt x="8064" y="31942"/>
                    <a:pt x="7642" y="31899"/>
                    <a:pt x="7226" y="31808"/>
                  </a:cubicBezTo>
                  <a:cubicBezTo>
                    <a:pt x="5434" y="31472"/>
                    <a:pt x="3557" y="30184"/>
                    <a:pt x="2073" y="28672"/>
                  </a:cubicBezTo>
                  <a:lnTo>
                    <a:pt x="2017" y="28616"/>
                  </a:lnTo>
                  <a:cubicBezTo>
                    <a:pt x="1837" y="28435"/>
                    <a:pt x="1626" y="28358"/>
                    <a:pt x="1422" y="28358"/>
                  </a:cubicBezTo>
                  <a:cubicBezTo>
                    <a:pt x="865" y="28358"/>
                    <a:pt x="358" y="28933"/>
                    <a:pt x="645" y="29568"/>
                  </a:cubicBezTo>
                  <a:cubicBezTo>
                    <a:pt x="1205" y="30744"/>
                    <a:pt x="1989" y="31808"/>
                    <a:pt x="2913" y="32704"/>
                  </a:cubicBezTo>
                  <a:cubicBezTo>
                    <a:pt x="3921" y="33656"/>
                    <a:pt x="5097" y="34384"/>
                    <a:pt x="6386" y="34832"/>
                  </a:cubicBezTo>
                  <a:cubicBezTo>
                    <a:pt x="7276" y="35123"/>
                    <a:pt x="8202" y="35272"/>
                    <a:pt x="9133" y="35272"/>
                  </a:cubicBezTo>
                  <a:cubicBezTo>
                    <a:pt x="9636" y="35272"/>
                    <a:pt x="10141" y="35229"/>
                    <a:pt x="10642" y="35140"/>
                  </a:cubicBezTo>
                  <a:cubicBezTo>
                    <a:pt x="11846" y="34832"/>
                    <a:pt x="13051" y="34440"/>
                    <a:pt x="14227" y="33964"/>
                  </a:cubicBezTo>
                  <a:cubicBezTo>
                    <a:pt x="15291" y="33544"/>
                    <a:pt x="16355" y="33180"/>
                    <a:pt x="17363" y="32872"/>
                  </a:cubicBezTo>
                  <a:cubicBezTo>
                    <a:pt x="18343" y="32536"/>
                    <a:pt x="19379" y="32312"/>
                    <a:pt x="20388" y="32228"/>
                  </a:cubicBezTo>
                  <a:cubicBezTo>
                    <a:pt x="20616" y="32201"/>
                    <a:pt x="20844" y="32188"/>
                    <a:pt x="21072" y="32188"/>
                  </a:cubicBezTo>
                  <a:cubicBezTo>
                    <a:pt x="22266" y="32188"/>
                    <a:pt x="23432" y="32554"/>
                    <a:pt x="24420" y="33236"/>
                  </a:cubicBezTo>
                  <a:cubicBezTo>
                    <a:pt x="25400" y="35112"/>
                    <a:pt x="26044" y="37157"/>
                    <a:pt x="26296" y="39257"/>
                  </a:cubicBezTo>
                  <a:cubicBezTo>
                    <a:pt x="26296" y="39313"/>
                    <a:pt x="26324" y="39369"/>
                    <a:pt x="26324" y="39425"/>
                  </a:cubicBezTo>
                  <a:lnTo>
                    <a:pt x="26324" y="39453"/>
                  </a:lnTo>
                  <a:cubicBezTo>
                    <a:pt x="26379" y="39999"/>
                    <a:pt x="26793" y="40266"/>
                    <a:pt x="27209" y="40266"/>
                  </a:cubicBezTo>
                  <a:cubicBezTo>
                    <a:pt x="27647" y="40266"/>
                    <a:pt x="28088" y="39971"/>
                    <a:pt x="28117" y="39397"/>
                  </a:cubicBezTo>
                  <a:lnTo>
                    <a:pt x="28117" y="38977"/>
                  </a:lnTo>
                  <a:cubicBezTo>
                    <a:pt x="28257" y="34468"/>
                    <a:pt x="26464" y="29960"/>
                    <a:pt x="23328" y="26543"/>
                  </a:cubicBezTo>
                  <a:cubicBezTo>
                    <a:pt x="22544" y="25675"/>
                    <a:pt x="21620" y="24863"/>
                    <a:pt x="20640" y="24191"/>
                  </a:cubicBezTo>
                  <a:cubicBezTo>
                    <a:pt x="20135" y="23855"/>
                    <a:pt x="19603" y="23519"/>
                    <a:pt x="19071" y="23239"/>
                  </a:cubicBezTo>
                  <a:cubicBezTo>
                    <a:pt x="18567" y="22959"/>
                    <a:pt x="18035" y="22707"/>
                    <a:pt x="17503" y="22455"/>
                  </a:cubicBezTo>
                  <a:cubicBezTo>
                    <a:pt x="15403" y="21503"/>
                    <a:pt x="13247" y="20915"/>
                    <a:pt x="11258" y="20187"/>
                  </a:cubicBezTo>
                  <a:cubicBezTo>
                    <a:pt x="10306" y="19850"/>
                    <a:pt x="9382" y="19458"/>
                    <a:pt x="8458" y="19010"/>
                  </a:cubicBezTo>
                  <a:cubicBezTo>
                    <a:pt x="7618" y="18590"/>
                    <a:pt x="6806" y="18058"/>
                    <a:pt x="6078" y="17442"/>
                  </a:cubicBezTo>
                  <a:cubicBezTo>
                    <a:pt x="5406" y="16854"/>
                    <a:pt x="4817" y="16182"/>
                    <a:pt x="4341" y="15398"/>
                  </a:cubicBezTo>
                  <a:cubicBezTo>
                    <a:pt x="3893" y="14642"/>
                    <a:pt x="3585" y="13774"/>
                    <a:pt x="3417" y="12906"/>
                  </a:cubicBezTo>
                  <a:cubicBezTo>
                    <a:pt x="3053" y="11085"/>
                    <a:pt x="3277" y="9041"/>
                    <a:pt x="3753" y="7053"/>
                  </a:cubicBezTo>
                  <a:cubicBezTo>
                    <a:pt x="4313" y="5009"/>
                    <a:pt x="5013" y="3020"/>
                    <a:pt x="5854" y="1088"/>
                  </a:cubicBezTo>
                  <a:cubicBezTo>
                    <a:pt x="6049" y="483"/>
                    <a:pt x="5564" y="0"/>
                    <a:pt x="505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5344775" y="2835425"/>
              <a:ext cx="577275" cy="257950"/>
            </a:xfrm>
            <a:custGeom>
              <a:avLst/>
              <a:gdLst/>
              <a:ahLst/>
              <a:cxnLst/>
              <a:rect l="l" t="t" r="r" b="b"/>
              <a:pathLst>
                <a:path w="23091" h="10318" extrusionOk="0">
                  <a:moveTo>
                    <a:pt x="10239" y="1"/>
                  </a:moveTo>
                  <a:cubicBezTo>
                    <a:pt x="9136" y="1"/>
                    <a:pt x="8030" y="99"/>
                    <a:pt x="6938" y="295"/>
                  </a:cubicBezTo>
                  <a:cubicBezTo>
                    <a:pt x="4810" y="631"/>
                    <a:pt x="2738" y="1303"/>
                    <a:pt x="805" y="2255"/>
                  </a:cubicBezTo>
                  <a:cubicBezTo>
                    <a:pt x="1" y="2684"/>
                    <a:pt x="326" y="3858"/>
                    <a:pt x="1192" y="3858"/>
                  </a:cubicBezTo>
                  <a:cubicBezTo>
                    <a:pt x="1230" y="3858"/>
                    <a:pt x="1269" y="3856"/>
                    <a:pt x="1309" y="3851"/>
                  </a:cubicBezTo>
                  <a:lnTo>
                    <a:pt x="1365" y="3851"/>
                  </a:lnTo>
                  <a:cubicBezTo>
                    <a:pt x="3326" y="3655"/>
                    <a:pt x="5314" y="3459"/>
                    <a:pt x="7246" y="3403"/>
                  </a:cubicBezTo>
                  <a:cubicBezTo>
                    <a:pt x="7551" y="3394"/>
                    <a:pt x="7856" y="3390"/>
                    <a:pt x="8161" y="3390"/>
                  </a:cubicBezTo>
                  <a:cubicBezTo>
                    <a:pt x="9739" y="3390"/>
                    <a:pt x="11327" y="3514"/>
                    <a:pt x="12875" y="3795"/>
                  </a:cubicBezTo>
                  <a:cubicBezTo>
                    <a:pt x="16487" y="4299"/>
                    <a:pt x="19624" y="6568"/>
                    <a:pt x="21276" y="9816"/>
                  </a:cubicBezTo>
                  <a:lnTo>
                    <a:pt x="21304" y="9844"/>
                  </a:lnTo>
                  <a:cubicBezTo>
                    <a:pt x="21479" y="10174"/>
                    <a:pt x="21776" y="10318"/>
                    <a:pt x="22072" y="10318"/>
                  </a:cubicBezTo>
                  <a:cubicBezTo>
                    <a:pt x="22581" y="10318"/>
                    <a:pt x="23090" y="9893"/>
                    <a:pt x="22984" y="9256"/>
                  </a:cubicBezTo>
                  <a:cubicBezTo>
                    <a:pt x="22620" y="6960"/>
                    <a:pt x="21472" y="4860"/>
                    <a:pt x="19764" y="3263"/>
                  </a:cubicBezTo>
                  <a:cubicBezTo>
                    <a:pt x="18028" y="1695"/>
                    <a:pt x="15843" y="687"/>
                    <a:pt x="13519" y="295"/>
                  </a:cubicBezTo>
                  <a:cubicBezTo>
                    <a:pt x="12441" y="99"/>
                    <a:pt x="11342" y="1"/>
                    <a:pt x="10239" y="1"/>
                  </a:cubicBezTo>
                  <a:close/>
                </a:path>
              </a:pathLst>
            </a:custGeom>
            <a:solidFill>
              <a:srgbClr val="6280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4456325" y="1411750"/>
              <a:ext cx="868600" cy="590550"/>
            </a:xfrm>
            <a:custGeom>
              <a:avLst/>
              <a:gdLst/>
              <a:ahLst/>
              <a:cxnLst/>
              <a:rect l="l" t="t" r="r" b="b"/>
              <a:pathLst>
                <a:path w="34744" h="23622" extrusionOk="0">
                  <a:moveTo>
                    <a:pt x="15200" y="1"/>
                  </a:moveTo>
                  <a:cubicBezTo>
                    <a:pt x="15135" y="1"/>
                    <a:pt x="15069" y="1"/>
                    <a:pt x="15004" y="3"/>
                  </a:cubicBezTo>
                  <a:cubicBezTo>
                    <a:pt x="13632" y="3"/>
                    <a:pt x="12260" y="283"/>
                    <a:pt x="10972" y="759"/>
                  </a:cubicBezTo>
                  <a:cubicBezTo>
                    <a:pt x="10720" y="871"/>
                    <a:pt x="10524" y="1123"/>
                    <a:pt x="10468" y="1403"/>
                  </a:cubicBezTo>
                  <a:cubicBezTo>
                    <a:pt x="10356" y="1851"/>
                    <a:pt x="10664" y="2327"/>
                    <a:pt x="11140" y="2411"/>
                  </a:cubicBezTo>
                  <a:lnTo>
                    <a:pt x="11196" y="2439"/>
                  </a:lnTo>
                  <a:cubicBezTo>
                    <a:pt x="12400" y="2691"/>
                    <a:pt x="13604" y="2887"/>
                    <a:pt x="14696" y="3139"/>
                  </a:cubicBezTo>
                  <a:cubicBezTo>
                    <a:pt x="15761" y="3335"/>
                    <a:pt x="16797" y="3671"/>
                    <a:pt x="17777" y="4091"/>
                  </a:cubicBezTo>
                  <a:cubicBezTo>
                    <a:pt x="18589" y="4427"/>
                    <a:pt x="19317" y="4959"/>
                    <a:pt x="19877" y="5659"/>
                  </a:cubicBezTo>
                  <a:cubicBezTo>
                    <a:pt x="20269" y="6163"/>
                    <a:pt x="20577" y="6751"/>
                    <a:pt x="20745" y="7396"/>
                  </a:cubicBezTo>
                  <a:cubicBezTo>
                    <a:pt x="20381" y="7816"/>
                    <a:pt x="20073" y="8264"/>
                    <a:pt x="19765" y="8740"/>
                  </a:cubicBezTo>
                  <a:cubicBezTo>
                    <a:pt x="19261" y="9608"/>
                    <a:pt x="18813" y="10532"/>
                    <a:pt x="18477" y="11512"/>
                  </a:cubicBezTo>
                  <a:cubicBezTo>
                    <a:pt x="17833" y="13332"/>
                    <a:pt x="17441" y="15097"/>
                    <a:pt x="16853" y="16609"/>
                  </a:cubicBezTo>
                  <a:cubicBezTo>
                    <a:pt x="16265" y="18121"/>
                    <a:pt x="15537" y="19241"/>
                    <a:pt x="14416" y="19773"/>
                  </a:cubicBezTo>
                  <a:cubicBezTo>
                    <a:pt x="13772" y="20053"/>
                    <a:pt x="13100" y="20249"/>
                    <a:pt x="12400" y="20305"/>
                  </a:cubicBezTo>
                  <a:cubicBezTo>
                    <a:pt x="12180" y="20322"/>
                    <a:pt x="11957" y="20331"/>
                    <a:pt x="11733" y="20331"/>
                  </a:cubicBezTo>
                  <a:cubicBezTo>
                    <a:pt x="11217" y="20331"/>
                    <a:pt x="10695" y="20282"/>
                    <a:pt x="10188" y="20165"/>
                  </a:cubicBezTo>
                  <a:cubicBezTo>
                    <a:pt x="8620" y="19773"/>
                    <a:pt x="7163" y="19101"/>
                    <a:pt x="5847" y="18149"/>
                  </a:cubicBezTo>
                  <a:cubicBezTo>
                    <a:pt x="4447" y="17169"/>
                    <a:pt x="3103" y="15993"/>
                    <a:pt x="1703" y="14844"/>
                  </a:cubicBezTo>
                  <a:cubicBezTo>
                    <a:pt x="1525" y="14693"/>
                    <a:pt x="1334" y="14628"/>
                    <a:pt x="1151" y="14628"/>
                  </a:cubicBezTo>
                  <a:cubicBezTo>
                    <a:pt x="525" y="14628"/>
                    <a:pt x="0" y="15386"/>
                    <a:pt x="499" y="15993"/>
                  </a:cubicBezTo>
                  <a:cubicBezTo>
                    <a:pt x="1619" y="17505"/>
                    <a:pt x="2879" y="18905"/>
                    <a:pt x="4251" y="20165"/>
                  </a:cubicBezTo>
                  <a:cubicBezTo>
                    <a:pt x="5679" y="21425"/>
                    <a:pt x="7359" y="22629"/>
                    <a:pt x="9432" y="23218"/>
                  </a:cubicBezTo>
                  <a:cubicBezTo>
                    <a:pt x="10318" y="23481"/>
                    <a:pt x="11225" y="23622"/>
                    <a:pt x="12135" y="23622"/>
                  </a:cubicBezTo>
                  <a:cubicBezTo>
                    <a:pt x="12289" y="23622"/>
                    <a:pt x="12443" y="23618"/>
                    <a:pt x="12596" y="23610"/>
                  </a:cubicBezTo>
                  <a:cubicBezTo>
                    <a:pt x="13716" y="23582"/>
                    <a:pt x="14836" y="23358"/>
                    <a:pt x="15873" y="22910"/>
                  </a:cubicBezTo>
                  <a:cubicBezTo>
                    <a:pt x="16965" y="22433"/>
                    <a:pt x="17889" y="21677"/>
                    <a:pt x="18617" y="20725"/>
                  </a:cubicBezTo>
                  <a:cubicBezTo>
                    <a:pt x="19261" y="19857"/>
                    <a:pt x="19793" y="18905"/>
                    <a:pt x="20157" y="17897"/>
                  </a:cubicBezTo>
                  <a:cubicBezTo>
                    <a:pt x="20857" y="16021"/>
                    <a:pt x="21249" y="14228"/>
                    <a:pt x="21781" y="12632"/>
                  </a:cubicBezTo>
                  <a:cubicBezTo>
                    <a:pt x="22285" y="11036"/>
                    <a:pt x="22929" y="9664"/>
                    <a:pt x="23938" y="8796"/>
                  </a:cubicBezTo>
                  <a:cubicBezTo>
                    <a:pt x="25142" y="7872"/>
                    <a:pt x="26598" y="7340"/>
                    <a:pt x="28110" y="7284"/>
                  </a:cubicBezTo>
                  <a:cubicBezTo>
                    <a:pt x="28551" y="7255"/>
                    <a:pt x="28993" y="7241"/>
                    <a:pt x="29434" y="7241"/>
                  </a:cubicBezTo>
                  <a:cubicBezTo>
                    <a:pt x="30701" y="7241"/>
                    <a:pt x="31968" y="7356"/>
                    <a:pt x="33235" y="7564"/>
                  </a:cubicBezTo>
                  <a:cubicBezTo>
                    <a:pt x="33320" y="7584"/>
                    <a:pt x="33401" y="7594"/>
                    <a:pt x="33478" y="7594"/>
                  </a:cubicBezTo>
                  <a:cubicBezTo>
                    <a:pt x="34441" y="7594"/>
                    <a:pt x="34744" y="6085"/>
                    <a:pt x="33655" y="5799"/>
                  </a:cubicBezTo>
                  <a:cubicBezTo>
                    <a:pt x="31863" y="5099"/>
                    <a:pt x="29958" y="4707"/>
                    <a:pt x="28054" y="4595"/>
                  </a:cubicBezTo>
                  <a:cubicBezTo>
                    <a:pt x="27883" y="4587"/>
                    <a:pt x="27713" y="4583"/>
                    <a:pt x="27542" y="4583"/>
                  </a:cubicBezTo>
                  <a:cubicBezTo>
                    <a:pt x="26006" y="4583"/>
                    <a:pt x="24484" y="4923"/>
                    <a:pt x="23098" y="5603"/>
                  </a:cubicBezTo>
                  <a:cubicBezTo>
                    <a:pt x="23042" y="5071"/>
                    <a:pt x="22873" y="4567"/>
                    <a:pt x="22677" y="4091"/>
                  </a:cubicBezTo>
                  <a:cubicBezTo>
                    <a:pt x="21949" y="2607"/>
                    <a:pt x="20717" y="1459"/>
                    <a:pt x="19205" y="815"/>
                  </a:cubicBezTo>
                  <a:cubicBezTo>
                    <a:pt x="17922" y="280"/>
                    <a:pt x="16563" y="1"/>
                    <a:pt x="15200"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7155725" y="1697450"/>
              <a:ext cx="7725" cy="12625"/>
            </a:xfrm>
            <a:custGeom>
              <a:avLst/>
              <a:gdLst/>
              <a:ahLst/>
              <a:cxnLst/>
              <a:rect l="l" t="t" r="r" b="b"/>
              <a:pathLst>
                <a:path w="309" h="505" extrusionOk="0">
                  <a:moveTo>
                    <a:pt x="1" y="0"/>
                  </a:moveTo>
                  <a:lnTo>
                    <a:pt x="1" y="252"/>
                  </a:lnTo>
                  <a:cubicBezTo>
                    <a:pt x="113" y="336"/>
                    <a:pt x="225" y="420"/>
                    <a:pt x="309" y="504"/>
                  </a:cubicBezTo>
                  <a:cubicBezTo>
                    <a:pt x="253" y="392"/>
                    <a:pt x="197" y="280"/>
                    <a:pt x="141" y="168"/>
                  </a:cubicBezTo>
                  <a:cubicBezTo>
                    <a:pt x="113" y="112"/>
                    <a:pt x="57" y="28"/>
                    <a:pt x="1" y="0"/>
                  </a:cubicBezTo>
                  <a:close/>
                </a:path>
              </a:pathLst>
            </a:custGeom>
            <a:solidFill>
              <a:srgbClr val="628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6791675" y="1696050"/>
              <a:ext cx="405400" cy="769025"/>
            </a:xfrm>
            <a:custGeom>
              <a:avLst/>
              <a:gdLst/>
              <a:ahLst/>
              <a:cxnLst/>
              <a:rect l="l" t="t" r="r" b="b"/>
              <a:pathLst>
                <a:path w="16216" h="30761" extrusionOk="0">
                  <a:moveTo>
                    <a:pt x="13303" y="0"/>
                  </a:moveTo>
                  <a:lnTo>
                    <a:pt x="13303" y="0"/>
                  </a:lnTo>
                  <a:cubicBezTo>
                    <a:pt x="13051" y="252"/>
                    <a:pt x="12967" y="644"/>
                    <a:pt x="13079" y="980"/>
                  </a:cubicBezTo>
                  <a:cubicBezTo>
                    <a:pt x="14003" y="3276"/>
                    <a:pt x="14031" y="5853"/>
                    <a:pt x="13219" y="8205"/>
                  </a:cubicBezTo>
                  <a:cubicBezTo>
                    <a:pt x="12407" y="10501"/>
                    <a:pt x="10838" y="12546"/>
                    <a:pt x="8962" y="14198"/>
                  </a:cubicBezTo>
                  <a:cubicBezTo>
                    <a:pt x="7086" y="15878"/>
                    <a:pt x="4902" y="17110"/>
                    <a:pt x="2521" y="17866"/>
                  </a:cubicBezTo>
                  <a:cubicBezTo>
                    <a:pt x="1877" y="18062"/>
                    <a:pt x="1233" y="18202"/>
                    <a:pt x="589" y="18286"/>
                  </a:cubicBezTo>
                  <a:cubicBezTo>
                    <a:pt x="477" y="19491"/>
                    <a:pt x="281" y="20667"/>
                    <a:pt x="1" y="21843"/>
                  </a:cubicBezTo>
                  <a:cubicBezTo>
                    <a:pt x="757" y="21787"/>
                    <a:pt x="1485" y="21675"/>
                    <a:pt x="2213" y="21507"/>
                  </a:cubicBezTo>
                  <a:lnTo>
                    <a:pt x="2213" y="21507"/>
                  </a:lnTo>
                  <a:cubicBezTo>
                    <a:pt x="2045" y="22207"/>
                    <a:pt x="1989" y="22935"/>
                    <a:pt x="1961" y="23663"/>
                  </a:cubicBezTo>
                  <a:cubicBezTo>
                    <a:pt x="1933" y="25427"/>
                    <a:pt x="2521" y="27164"/>
                    <a:pt x="3641" y="28536"/>
                  </a:cubicBezTo>
                  <a:cubicBezTo>
                    <a:pt x="4257" y="29236"/>
                    <a:pt x="5042" y="29824"/>
                    <a:pt x="5910" y="30188"/>
                  </a:cubicBezTo>
                  <a:cubicBezTo>
                    <a:pt x="6694" y="30524"/>
                    <a:pt x="7562" y="30720"/>
                    <a:pt x="8458" y="30748"/>
                  </a:cubicBezTo>
                  <a:cubicBezTo>
                    <a:pt x="8616" y="30756"/>
                    <a:pt x="8774" y="30761"/>
                    <a:pt x="8931" y="30761"/>
                  </a:cubicBezTo>
                  <a:cubicBezTo>
                    <a:pt x="10340" y="30761"/>
                    <a:pt x="11735" y="30425"/>
                    <a:pt x="12995" y="29796"/>
                  </a:cubicBezTo>
                  <a:cubicBezTo>
                    <a:pt x="13835" y="29404"/>
                    <a:pt x="13611" y="28116"/>
                    <a:pt x="12687" y="28060"/>
                  </a:cubicBezTo>
                  <a:lnTo>
                    <a:pt x="12659" y="28060"/>
                  </a:lnTo>
                  <a:cubicBezTo>
                    <a:pt x="11370" y="28004"/>
                    <a:pt x="10110" y="27836"/>
                    <a:pt x="8878" y="27584"/>
                  </a:cubicBezTo>
                  <a:cubicBezTo>
                    <a:pt x="7898" y="27416"/>
                    <a:pt x="7030" y="26911"/>
                    <a:pt x="6358" y="26211"/>
                  </a:cubicBezTo>
                  <a:cubicBezTo>
                    <a:pt x="5714" y="25371"/>
                    <a:pt x="5294" y="24419"/>
                    <a:pt x="5126" y="23383"/>
                  </a:cubicBezTo>
                  <a:cubicBezTo>
                    <a:pt x="4930" y="22487"/>
                    <a:pt x="4818" y="21591"/>
                    <a:pt x="4762" y="20695"/>
                  </a:cubicBezTo>
                  <a:cubicBezTo>
                    <a:pt x="7114" y="19715"/>
                    <a:pt x="9270" y="18286"/>
                    <a:pt x="11090" y="16494"/>
                  </a:cubicBezTo>
                  <a:cubicBezTo>
                    <a:pt x="13275" y="14450"/>
                    <a:pt x="14871" y="11846"/>
                    <a:pt x="15711" y="8961"/>
                  </a:cubicBezTo>
                  <a:cubicBezTo>
                    <a:pt x="16103" y="7505"/>
                    <a:pt x="16215" y="5965"/>
                    <a:pt x="16047" y="4453"/>
                  </a:cubicBezTo>
                  <a:cubicBezTo>
                    <a:pt x="15991" y="3977"/>
                    <a:pt x="15907" y="3500"/>
                    <a:pt x="15795" y="3024"/>
                  </a:cubicBezTo>
                  <a:cubicBezTo>
                    <a:pt x="15067" y="2352"/>
                    <a:pt x="14311" y="1708"/>
                    <a:pt x="13527" y="1120"/>
                  </a:cubicBezTo>
                  <a:cubicBezTo>
                    <a:pt x="13359" y="980"/>
                    <a:pt x="13247" y="784"/>
                    <a:pt x="13275" y="560"/>
                  </a:cubicBezTo>
                  <a:cubicBezTo>
                    <a:pt x="13275" y="364"/>
                    <a:pt x="13303" y="196"/>
                    <a:pt x="1330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6466150" y="1214775"/>
              <a:ext cx="426375" cy="464025"/>
            </a:xfrm>
            <a:custGeom>
              <a:avLst/>
              <a:gdLst/>
              <a:ahLst/>
              <a:cxnLst/>
              <a:rect l="l" t="t" r="r" b="b"/>
              <a:pathLst>
                <a:path w="17055" h="18561" extrusionOk="0">
                  <a:moveTo>
                    <a:pt x="972" y="0"/>
                  </a:moveTo>
                  <a:cubicBezTo>
                    <a:pt x="682" y="0"/>
                    <a:pt x="396" y="137"/>
                    <a:pt x="252" y="377"/>
                  </a:cubicBezTo>
                  <a:cubicBezTo>
                    <a:pt x="0" y="797"/>
                    <a:pt x="112" y="1301"/>
                    <a:pt x="504" y="1553"/>
                  </a:cubicBezTo>
                  <a:lnTo>
                    <a:pt x="560" y="1581"/>
                  </a:lnTo>
                  <a:cubicBezTo>
                    <a:pt x="2184" y="2645"/>
                    <a:pt x="3809" y="3709"/>
                    <a:pt x="5349" y="4857"/>
                  </a:cubicBezTo>
                  <a:cubicBezTo>
                    <a:pt x="6861" y="5949"/>
                    <a:pt x="8289" y="7182"/>
                    <a:pt x="9633" y="8498"/>
                  </a:cubicBezTo>
                  <a:cubicBezTo>
                    <a:pt x="10922" y="9786"/>
                    <a:pt x="12042" y="11214"/>
                    <a:pt x="12994" y="12754"/>
                  </a:cubicBezTo>
                  <a:cubicBezTo>
                    <a:pt x="13918" y="14350"/>
                    <a:pt x="14590" y="16059"/>
                    <a:pt x="15038" y="17851"/>
                  </a:cubicBezTo>
                  <a:lnTo>
                    <a:pt x="15038" y="17879"/>
                  </a:lnTo>
                  <a:cubicBezTo>
                    <a:pt x="15157" y="18341"/>
                    <a:pt x="15525" y="18560"/>
                    <a:pt x="15895" y="18560"/>
                  </a:cubicBezTo>
                  <a:cubicBezTo>
                    <a:pt x="16310" y="18560"/>
                    <a:pt x="16728" y="18285"/>
                    <a:pt x="16802" y="17767"/>
                  </a:cubicBezTo>
                  <a:cubicBezTo>
                    <a:pt x="17054" y="15583"/>
                    <a:pt x="16718" y="13370"/>
                    <a:pt x="15822" y="11354"/>
                  </a:cubicBezTo>
                  <a:cubicBezTo>
                    <a:pt x="14954" y="9338"/>
                    <a:pt x="13694" y="7518"/>
                    <a:pt x="12126" y="5977"/>
                  </a:cubicBezTo>
                  <a:cubicBezTo>
                    <a:pt x="10614" y="4493"/>
                    <a:pt x="8877" y="3205"/>
                    <a:pt x="7001" y="2197"/>
                  </a:cubicBezTo>
                  <a:cubicBezTo>
                    <a:pt x="5181" y="1189"/>
                    <a:pt x="3193" y="433"/>
                    <a:pt x="1120" y="13"/>
                  </a:cubicBezTo>
                  <a:cubicBezTo>
                    <a:pt x="1071" y="4"/>
                    <a:pt x="1022" y="0"/>
                    <a:pt x="972"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5356500" y="1411700"/>
              <a:ext cx="1459400" cy="1348050"/>
            </a:xfrm>
            <a:custGeom>
              <a:avLst/>
              <a:gdLst/>
              <a:ahLst/>
              <a:cxnLst/>
              <a:rect l="l" t="t" r="r" b="b"/>
              <a:pathLst>
                <a:path w="58376" h="53922" extrusionOk="0">
                  <a:moveTo>
                    <a:pt x="29858" y="4375"/>
                  </a:moveTo>
                  <a:cubicBezTo>
                    <a:pt x="37691" y="4375"/>
                    <a:pt x="45267" y="8462"/>
                    <a:pt x="49427" y="15659"/>
                  </a:cubicBezTo>
                  <a:cubicBezTo>
                    <a:pt x="49511" y="15799"/>
                    <a:pt x="49567" y="15911"/>
                    <a:pt x="49623" y="16023"/>
                  </a:cubicBezTo>
                  <a:cubicBezTo>
                    <a:pt x="51667" y="19663"/>
                    <a:pt x="52647" y="23836"/>
                    <a:pt x="52423" y="28008"/>
                  </a:cubicBezTo>
                  <a:cubicBezTo>
                    <a:pt x="52367" y="29380"/>
                    <a:pt x="52171" y="30753"/>
                    <a:pt x="51863" y="32097"/>
                  </a:cubicBezTo>
                  <a:cubicBezTo>
                    <a:pt x="51807" y="32321"/>
                    <a:pt x="51751" y="32573"/>
                    <a:pt x="51695" y="32797"/>
                  </a:cubicBezTo>
                  <a:cubicBezTo>
                    <a:pt x="50827" y="36017"/>
                    <a:pt x="49287" y="38986"/>
                    <a:pt x="47159" y="41506"/>
                  </a:cubicBezTo>
                  <a:cubicBezTo>
                    <a:pt x="46542" y="42262"/>
                    <a:pt x="45870" y="42962"/>
                    <a:pt x="45142" y="43606"/>
                  </a:cubicBezTo>
                  <a:cubicBezTo>
                    <a:pt x="43938" y="44726"/>
                    <a:pt x="42622" y="45706"/>
                    <a:pt x="41194" y="46519"/>
                  </a:cubicBezTo>
                  <a:lnTo>
                    <a:pt x="41166" y="46547"/>
                  </a:lnTo>
                  <a:cubicBezTo>
                    <a:pt x="38169" y="48283"/>
                    <a:pt x="34809" y="49291"/>
                    <a:pt x="31364" y="49515"/>
                  </a:cubicBezTo>
                  <a:cubicBezTo>
                    <a:pt x="30860" y="49543"/>
                    <a:pt x="30384" y="49571"/>
                    <a:pt x="29908" y="49571"/>
                  </a:cubicBezTo>
                  <a:cubicBezTo>
                    <a:pt x="29152" y="49571"/>
                    <a:pt x="28396" y="49515"/>
                    <a:pt x="27640" y="49459"/>
                  </a:cubicBezTo>
                  <a:cubicBezTo>
                    <a:pt x="20415" y="48731"/>
                    <a:pt x="13946" y="44558"/>
                    <a:pt x="10306" y="38285"/>
                  </a:cubicBezTo>
                  <a:cubicBezTo>
                    <a:pt x="9578" y="37025"/>
                    <a:pt x="8989" y="35709"/>
                    <a:pt x="8513" y="34337"/>
                  </a:cubicBezTo>
                  <a:cubicBezTo>
                    <a:pt x="8177" y="33413"/>
                    <a:pt x="7925" y="32433"/>
                    <a:pt x="7729" y="31453"/>
                  </a:cubicBezTo>
                  <a:cubicBezTo>
                    <a:pt x="7701" y="31369"/>
                    <a:pt x="7701" y="31257"/>
                    <a:pt x="7673" y="31173"/>
                  </a:cubicBezTo>
                  <a:cubicBezTo>
                    <a:pt x="7449" y="29996"/>
                    <a:pt x="7337" y="28820"/>
                    <a:pt x="7281" y="27644"/>
                  </a:cubicBezTo>
                  <a:cubicBezTo>
                    <a:pt x="7141" y="22772"/>
                    <a:pt x="8597" y="17983"/>
                    <a:pt x="11398" y="13978"/>
                  </a:cubicBezTo>
                  <a:cubicBezTo>
                    <a:pt x="13274" y="11290"/>
                    <a:pt x="15710" y="9050"/>
                    <a:pt x="18567" y="7398"/>
                  </a:cubicBezTo>
                  <a:cubicBezTo>
                    <a:pt x="19071" y="7118"/>
                    <a:pt x="19575" y="6865"/>
                    <a:pt x="20079" y="6613"/>
                  </a:cubicBezTo>
                  <a:cubicBezTo>
                    <a:pt x="23228" y="5097"/>
                    <a:pt x="26566" y="4375"/>
                    <a:pt x="29858" y="4375"/>
                  </a:cubicBezTo>
                  <a:close/>
                  <a:moveTo>
                    <a:pt x="29910" y="0"/>
                  </a:moveTo>
                  <a:cubicBezTo>
                    <a:pt x="27017" y="0"/>
                    <a:pt x="24047" y="474"/>
                    <a:pt x="21087" y="1489"/>
                  </a:cubicBezTo>
                  <a:cubicBezTo>
                    <a:pt x="20163" y="1797"/>
                    <a:pt x="19267" y="2189"/>
                    <a:pt x="18371" y="2609"/>
                  </a:cubicBezTo>
                  <a:lnTo>
                    <a:pt x="18203" y="2693"/>
                  </a:lnTo>
                  <a:cubicBezTo>
                    <a:pt x="17587" y="2973"/>
                    <a:pt x="16998" y="3281"/>
                    <a:pt x="16410" y="3617"/>
                  </a:cubicBezTo>
                  <a:cubicBezTo>
                    <a:pt x="4929" y="10310"/>
                    <a:pt x="0" y="24340"/>
                    <a:pt x="4789" y="36745"/>
                  </a:cubicBezTo>
                  <a:cubicBezTo>
                    <a:pt x="5293" y="38005"/>
                    <a:pt x="5881" y="39266"/>
                    <a:pt x="6581" y="40442"/>
                  </a:cubicBezTo>
                  <a:cubicBezTo>
                    <a:pt x="7953" y="42850"/>
                    <a:pt x="9718" y="45062"/>
                    <a:pt x="11790" y="46939"/>
                  </a:cubicBezTo>
                  <a:cubicBezTo>
                    <a:pt x="16130" y="50887"/>
                    <a:pt x="21675" y="53323"/>
                    <a:pt x="27528" y="53827"/>
                  </a:cubicBezTo>
                  <a:cubicBezTo>
                    <a:pt x="28368" y="53890"/>
                    <a:pt x="29208" y="53922"/>
                    <a:pt x="30048" y="53922"/>
                  </a:cubicBezTo>
                  <a:cubicBezTo>
                    <a:pt x="30328" y="53922"/>
                    <a:pt x="30608" y="53919"/>
                    <a:pt x="30888" y="53912"/>
                  </a:cubicBezTo>
                  <a:cubicBezTo>
                    <a:pt x="31924" y="53855"/>
                    <a:pt x="32961" y="53771"/>
                    <a:pt x="33997" y="53603"/>
                  </a:cubicBezTo>
                  <a:cubicBezTo>
                    <a:pt x="34473" y="53519"/>
                    <a:pt x="34977" y="53435"/>
                    <a:pt x="35453" y="53323"/>
                  </a:cubicBezTo>
                  <a:lnTo>
                    <a:pt x="35873" y="53239"/>
                  </a:lnTo>
                  <a:cubicBezTo>
                    <a:pt x="36321" y="53127"/>
                    <a:pt x="36741" y="53043"/>
                    <a:pt x="37161" y="52903"/>
                  </a:cubicBezTo>
                  <a:lnTo>
                    <a:pt x="37217" y="52903"/>
                  </a:lnTo>
                  <a:cubicBezTo>
                    <a:pt x="38253" y="52623"/>
                    <a:pt x="39261" y="52259"/>
                    <a:pt x="40242" y="51867"/>
                  </a:cubicBezTo>
                  <a:lnTo>
                    <a:pt x="40550" y="51727"/>
                  </a:lnTo>
                  <a:cubicBezTo>
                    <a:pt x="40914" y="51559"/>
                    <a:pt x="41278" y="51391"/>
                    <a:pt x="41642" y="51223"/>
                  </a:cubicBezTo>
                  <a:lnTo>
                    <a:pt x="42006" y="51055"/>
                  </a:lnTo>
                  <a:cubicBezTo>
                    <a:pt x="42454" y="50803"/>
                    <a:pt x="42902" y="50579"/>
                    <a:pt x="43350" y="50327"/>
                  </a:cubicBezTo>
                  <a:cubicBezTo>
                    <a:pt x="44078" y="49879"/>
                    <a:pt x="44750" y="49459"/>
                    <a:pt x="45394" y="48983"/>
                  </a:cubicBezTo>
                  <a:cubicBezTo>
                    <a:pt x="45478" y="48927"/>
                    <a:pt x="45590" y="48843"/>
                    <a:pt x="45674" y="48787"/>
                  </a:cubicBezTo>
                  <a:cubicBezTo>
                    <a:pt x="46206" y="48395"/>
                    <a:pt x="46710" y="48003"/>
                    <a:pt x="47187" y="47583"/>
                  </a:cubicBezTo>
                  <a:cubicBezTo>
                    <a:pt x="47327" y="47499"/>
                    <a:pt x="47439" y="47387"/>
                    <a:pt x="47551" y="47303"/>
                  </a:cubicBezTo>
                  <a:cubicBezTo>
                    <a:pt x="47915" y="46967"/>
                    <a:pt x="48279" y="46631"/>
                    <a:pt x="48643" y="46267"/>
                  </a:cubicBezTo>
                  <a:cubicBezTo>
                    <a:pt x="48755" y="46155"/>
                    <a:pt x="48867" y="46042"/>
                    <a:pt x="48979" y="45930"/>
                  </a:cubicBezTo>
                  <a:cubicBezTo>
                    <a:pt x="49091" y="45790"/>
                    <a:pt x="49287" y="45622"/>
                    <a:pt x="49455" y="45454"/>
                  </a:cubicBezTo>
                  <a:cubicBezTo>
                    <a:pt x="49763" y="45118"/>
                    <a:pt x="50071" y="44754"/>
                    <a:pt x="50379" y="44418"/>
                  </a:cubicBezTo>
                  <a:cubicBezTo>
                    <a:pt x="50547" y="44222"/>
                    <a:pt x="50743" y="43998"/>
                    <a:pt x="50883" y="43802"/>
                  </a:cubicBezTo>
                  <a:cubicBezTo>
                    <a:pt x="53375" y="40722"/>
                    <a:pt x="55168" y="37109"/>
                    <a:pt x="56092" y="33245"/>
                  </a:cubicBezTo>
                  <a:cubicBezTo>
                    <a:pt x="56372" y="32097"/>
                    <a:pt x="56568" y="30921"/>
                    <a:pt x="56680" y="29744"/>
                  </a:cubicBezTo>
                  <a:cubicBezTo>
                    <a:pt x="58376" y="13258"/>
                    <a:pt x="45215" y="0"/>
                    <a:pt x="29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6413625" y="2785375"/>
              <a:ext cx="896850" cy="1186975"/>
            </a:xfrm>
            <a:custGeom>
              <a:avLst/>
              <a:gdLst/>
              <a:ahLst/>
              <a:cxnLst/>
              <a:rect l="l" t="t" r="r" b="b"/>
              <a:pathLst>
                <a:path w="35874" h="47479" extrusionOk="0">
                  <a:moveTo>
                    <a:pt x="11286" y="1"/>
                  </a:moveTo>
                  <a:cubicBezTo>
                    <a:pt x="11230" y="169"/>
                    <a:pt x="11146" y="309"/>
                    <a:pt x="11062" y="477"/>
                  </a:cubicBezTo>
                  <a:cubicBezTo>
                    <a:pt x="11034" y="561"/>
                    <a:pt x="11006" y="645"/>
                    <a:pt x="10950" y="729"/>
                  </a:cubicBezTo>
                  <a:cubicBezTo>
                    <a:pt x="10810" y="1009"/>
                    <a:pt x="10642" y="1289"/>
                    <a:pt x="10474" y="1569"/>
                  </a:cubicBezTo>
                  <a:cubicBezTo>
                    <a:pt x="10446" y="1597"/>
                    <a:pt x="10446" y="1625"/>
                    <a:pt x="10418" y="1653"/>
                  </a:cubicBezTo>
                  <a:cubicBezTo>
                    <a:pt x="10250" y="1905"/>
                    <a:pt x="10110" y="2129"/>
                    <a:pt x="9914" y="2353"/>
                  </a:cubicBezTo>
                  <a:lnTo>
                    <a:pt x="9298" y="3109"/>
                  </a:lnTo>
                  <a:lnTo>
                    <a:pt x="9046" y="3361"/>
                  </a:lnTo>
                  <a:cubicBezTo>
                    <a:pt x="8906" y="3501"/>
                    <a:pt x="8766" y="3641"/>
                    <a:pt x="8598" y="3781"/>
                  </a:cubicBezTo>
                  <a:cubicBezTo>
                    <a:pt x="8514" y="3865"/>
                    <a:pt x="8430" y="3949"/>
                    <a:pt x="8346" y="4033"/>
                  </a:cubicBezTo>
                  <a:cubicBezTo>
                    <a:pt x="8178" y="4173"/>
                    <a:pt x="7982" y="4313"/>
                    <a:pt x="7814" y="4453"/>
                  </a:cubicBezTo>
                  <a:cubicBezTo>
                    <a:pt x="7730" y="4509"/>
                    <a:pt x="7646" y="4565"/>
                    <a:pt x="7562" y="4621"/>
                  </a:cubicBezTo>
                  <a:cubicBezTo>
                    <a:pt x="7394" y="4761"/>
                    <a:pt x="7226" y="4873"/>
                    <a:pt x="7002" y="4985"/>
                  </a:cubicBezTo>
                  <a:lnTo>
                    <a:pt x="6750" y="5153"/>
                  </a:lnTo>
                  <a:cubicBezTo>
                    <a:pt x="6498" y="5293"/>
                    <a:pt x="6246" y="5405"/>
                    <a:pt x="6022" y="5517"/>
                  </a:cubicBezTo>
                  <a:lnTo>
                    <a:pt x="5798" y="5629"/>
                  </a:lnTo>
                  <a:lnTo>
                    <a:pt x="5518" y="5741"/>
                  </a:lnTo>
                  <a:cubicBezTo>
                    <a:pt x="5266" y="5853"/>
                    <a:pt x="5014" y="5937"/>
                    <a:pt x="4761" y="6021"/>
                  </a:cubicBezTo>
                  <a:lnTo>
                    <a:pt x="4537" y="6105"/>
                  </a:lnTo>
                  <a:cubicBezTo>
                    <a:pt x="3529" y="6413"/>
                    <a:pt x="2465" y="6581"/>
                    <a:pt x="1429" y="6581"/>
                  </a:cubicBezTo>
                  <a:lnTo>
                    <a:pt x="1261" y="6581"/>
                  </a:lnTo>
                  <a:cubicBezTo>
                    <a:pt x="841" y="6581"/>
                    <a:pt x="421" y="6553"/>
                    <a:pt x="1" y="6497"/>
                  </a:cubicBezTo>
                  <a:lnTo>
                    <a:pt x="1" y="6497"/>
                  </a:lnTo>
                  <a:lnTo>
                    <a:pt x="1177" y="8738"/>
                  </a:lnTo>
                  <a:lnTo>
                    <a:pt x="1345" y="9074"/>
                  </a:lnTo>
                  <a:lnTo>
                    <a:pt x="1793" y="9858"/>
                  </a:lnTo>
                  <a:lnTo>
                    <a:pt x="4593" y="15179"/>
                  </a:lnTo>
                  <a:lnTo>
                    <a:pt x="6470" y="18735"/>
                  </a:lnTo>
                  <a:lnTo>
                    <a:pt x="10222" y="25848"/>
                  </a:lnTo>
                  <a:lnTo>
                    <a:pt x="12070" y="29376"/>
                  </a:lnTo>
                  <a:lnTo>
                    <a:pt x="15851" y="36517"/>
                  </a:lnTo>
                  <a:lnTo>
                    <a:pt x="17699" y="40018"/>
                  </a:lnTo>
                  <a:lnTo>
                    <a:pt x="20024" y="44386"/>
                  </a:lnTo>
                  <a:cubicBezTo>
                    <a:pt x="21051" y="46366"/>
                    <a:pt x="23062" y="47478"/>
                    <a:pt x="25141" y="47478"/>
                  </a:cubicBezTo>
                  <a:cubicBezTo>
                    <a:pt x="26122" y="47478"/>
                    <a:pt x="27117" y="47231"/>
                    <a:pt x="28033" y="46711"/>
                  </a:cubicBezTo>
                  <a:lnTo>
                    <a:pt x="32121" y="44330"/>
                  </a:lnTo>
                  <a:cubicBezTo>
                    <a:pt x="34978" y="42678"/>
                    <a:pt x="35874" y="39010"/>
                    <a:pt x="34137" y="36237"/>
                  </a:cubicBezTo>
                  <a:lnTo>
                    <a:pt x="34137" y="36237"/>
                  </a:lnTo>
                  <a:lnTo>
                    <a:pt x="34137" y="36265"/>
                  </a:lnTo>
                  <a:lnTo>
                    <a:pt x="31505" y="32093"/>
                  </a:lnTo>
                  <a:lnTo>
                    <a:pt x="29349" y="28676"/>
                  </a:lnTo>
                  <a:lnTo>
                    <a:pt x="25064" y="21899"/>
                  </a:lnTo>
                  <a:lnTo>
                    <a:pt x="22908" y="18455"/>
                  </a:lnTo>
                  <a:lnTo>
                    <a:pt x="18651" y="11706"/>
                  </a:lnTo>
                  <a:lnTo>
                    <a:pt x="16495" y="8262"/>
                  </a:lnTo>
                  <a:lnTo>
                    <a:pt x="11790" y="813"/>
                  </a:lnTo>
                  <a:lnTo>
                    <a:pt x="1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280FF"/>
                </a:solidFill>
              </a:endParaRPr>
            </a:p>
          </p:txBody>
        </p:sp>
        <p:sp>
          <p:nvSpPr>
            <p:cNvPr id="188" name="Google Shape;188;p20"/>
            <p:cNvSpPr/>
            <p:nvPr/>
          </p:nvSpPr>
          <p:spPr>
            <a:xfrm>
              <a:off x="5536425" y="1521050"/>
              <a:ext cx="1136275" cy="1129925"/>
            </a:xfrm>
            <a:custGeom>
              <a:avLst/>
              <a:gdLst/>
              <a:ahLst/>
              <a:cxnLst/>
              <a:rect l="l" t="t" r="r" b="b"/>
              <a:pathLst>
                <a:path w="45451" h="45197" extrusionOk="0">
                  <a:moveTo>
                    <a:pt x="22716" y="1266"/>
                  </a:moveTo>
                  <a:cubicBezTo>
                    <a:pt x="33067" y="1266"/>
                    <a:pt x="42176" y="8821"/>
                    <a:pt x="43770" y="19434"/>
                  </a:cubicBezTo>
                  <a:cubicBezTo>
                    <a:pt x="43798" y="19686"/>
                    <a:pt x="43854" y="19966"/>
                    <a:pt x="43882" y="20246"/>
                  </a:cubicBezTo>
                  <a:cubicBezTo>
                    <a:pt x="44134" y="22458"/>
                    <a:pt x="44022" y="24726"/>
                    <a:pt x="43546" y="26911"/>
                  </a:cubicBezTo>
                  <a:cubicBezTo>
                    <a:pt x="43462" y="27303"/>
                    <a:pt x="43378" y="27695"/>
                    <a:pt x="43266" y="28087"/>
                  </a:cubicBezTo>
                  <a:cubicBezTo>
                    <a:pt x="42174" y="32203"/>
                    <a:pt x="39877" y="35900"/>
                    <a:pt x="36657" y="38672"/>
                  </a:cubicBezTo>
                  <a:cubicBezTo>
                    <a:pt x="35621" y="39568"/>
                    <a:pt x="34529" y="40352"/>
                    <a:pt x="33353" y="41052"/>
                  </a:cubicBezTo>
                  <a:cubicBezTo>
                    <a:pt x="30748" y="42537"/>
                    <a:pt x="27864" y="43461"/>
                    <a:pt x="24896" y="43769"/>
                  </a:cubicBezTo>
                  <a:cubicBezTo>
                    <a:pt x="24159" y="43847"/>
                    <a:pt x="23421" y="43885"/>
                    <a:pt x="22684" y="43885"/>
                  </a:cubicBezTo>
                  <a:cubicBezTo>
                    <a:pt x="20507" y="43885"/>
                    <a:pt x="18342" y="43549"/>
                    <a:pt x="16270" y="42901"/>
                  </a:cubicBezTo>
                  <a:cubicBezTo>
                    <a:pt x="7729" y="40212"/>
                    <a:pt x="1792" y="32483"/>
                    <a:pt x="1400" y="23550"/>
                  </a:cubicBezTo>
                  <a:cubicBezTo>
                    <a:pt x="1176" y="18538"/>
                    <a:pt x="2745" y="13609"/>
                    <a:pt x="5769" y="9604"/>
                  </a:cubicBezTo>
                  <a:cubicBezTo>
                    <a:pt x="8093" y="6608"/>
                    <a:pt x="11174" y="4256"/>
                    <a:pt x="14674" y="2828"/>
                  </a:cubicBezTo>
                  <a:cubicBezTo>
                    <a:pt x="16018" y="2295"/>
                    <a:pt x="17419" y="1875"/>
                    <a:pt x="18819" y="1623"/>
                  </a:cubicBezTo>
                  <a:cubicBezTo>
                    <a:pt x="20129" y="1382"/>
                    <a:pt x="21432" y="1266"/>
                    <a:pt x="22716" y="1266"/>
                  </a:cubicBezTo>
                  <a:close/>
                  <a:moveTo>
                    <a:pt x="22667" y="1"/>
                  </a:moveTo>
                  <a:cubicBezTo>
                    <a:pt x="19371" y="1"/>
                    <a:pt x="16031" y="723"/>
                    <a:pt x="12882" y="2239"/>
                  </a:cubicBezTo>
                  <a:cubicBezTo>
                    <a:pt x="12378" y="2491"/>
                    <a:pt x="11874" y="2744"/>
                    <a:pt x="11370" y="3024"/>
                  </a:cubicBezTo>
                  <a:cubicBezTo>
                    <a:pt x="7449" y="5292"/>
                    <a:pt x="4285" y="8708"/>
                    <a:pt x="2325" y="12825"/>
                  </a:cubicBezTo>
                  <a:cubicBezTo>
                    <a:pt x="756" y="16073"/>
                    <a:pt x="0" y="19658"/>
                    <a:pt x="112" y="23270"/>
                  </a:cubicBezTo>
                  <a:cubicBezTo>
                    <a:pt x="140" y="24446"/>
                    <a:pt x="252" y="25622"/>
                    <a:pt x="476" y="26799"/>
                  </a:cubicBezTo>
                  <a:cubicBezTo>
                    <a:pt x="504" y="26883"/>
                    <a:pt x="532" y="26995"/>
                    <a:pt x="532" y="27079"/>
                  </a:cubicBezTo>
                  <a:cubicBezTo>
                    <a:pt x="728" y="28059"/>
                    <a:pt x="1008" y="29039"/>
                    <a:pt x="1316" y="29963"/>
                  </a:cubicBezTo>
                  <a:cubicBezTo>
                    <a:pt x="1792" y="31335"/>
                    <a:pt x="2409" y="32651"/>
                    <a:pt x="3109" y="33911"/>
                  </a:cubicBezTo>
                  <a:cubicBezTo>
                    <a:pt x="7169" y="40884"/>
                    <a:pt x="14646" y="45169"/>
                    <a:pt x="22711" y="45197"/>
                  </a:cubicBezTo>
                  <a:cubicBezTo>
                    <a:pt x="23187" y="45197"/>
                    <a:pt x="23691" y="45197"/>
                    <a:pt x="24167" y="45141"/>
                  </a:cubicBezTo>
                  <a:cubicBezTo>
                    <a:pt x="27612" y="44917"/>
                    <a:pt x="30972" y="43909"/>
                    <a:pt x="33997" y="42173"/>
                  </a:cubicBezTo>
                  <a:cubicBezTo>
                    <a:pt x="35425" y="41332"/>
                    <a:pt x="36741" y="40352"/>
                    <a:pt x="37973" y="39232"/>
                  </a:cubicBezTo>
                  <a:cubicBezTo>
                    <a:pt x="38701" y="38560"/>
                    <a:pt x="39373" y="37860"/>
                    <a:pt x="39990" y="37132"/>
                  </a:cubicBezTo>
                  <a:cubicBezTo>
                    <a:pt x="42118" y="34584"/>
                    <a:pt x="43658" y="31615"/>
                    <a:pt x="44498" y="28423"/>
                  </a:cubicBezTo>
                  <a:cubicBezTo>
                    <a:pt x="44554" y="28199"/>
                    <a:pt x="44610" y="27947"/>
                    <a:pt x="44666" y="27695"/>
                  </a:cubicBezTo>
                  <a:cubicBezTo>
                    <a:pt x="44974" y="26379"/>
                    <a:pt x="45170" y="25006"/>
                    <a:pt x="45254" y="23634"/>
                  </a:cubicBezTo>
                  <a:cubicBezTo>
                    <a:pt x="45450" y="19434"/>
                    <a:pt x="44470" y="15289"/>
                    <a:pt x="42454" y="11649"/>
                  </a:cubicBezTo>
                  <a:cubicBezTo>
                    <a:pt x="42370" y="11509"/>
                    <a:pt x="42314" y="11397"/>
                    <a:pt x="42258" y="11285"/>
                  </a:cubicBezTo>
                  <a:cubicBezTo>
                    <a:pt x="38098" y="4088"/>
                    <a:pt x="30508" y="1"/>
                    <a:pt x="22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3922000" y="906500"/>
              <a:ext cx="3473200" cy="3099150"/>
            </a:xfrm>
            <a:custGeom>
              <a:avLst/>
              <a:gdLst/>
              <a:ahLst/>
              <a:cxnLst/>
              <a:rect l="l" t="t" r="r" b="b"/>
              <a:pathLst>
                <a:path w="138928" h="123966" extrusionOk="0">
                  <a:moveTo>
                    <a:pt x="87308" y="20210"/>
                  </a:moveTo>
                  <a:cubicBezTo>
                    <a:pt x="102618" y="20210"/>
                    <a:pt x="115788" y="33486"/>
                    <a:pt x="114116" y="49952"/>
                  </a:cubicBezTo>
                  <a:cubicBezTo>
                    <a:pt x="114004" y="51129"/>
                    <a:pt x="113780" y="52305"/>
                    <a:pt x="113500" y="53453"/>
                  </a:cubicBezTo>
                  <a:cubicBezTo>
                    <a:pt x="112576" y="57317"/>
                    <a:pt x="110811" y="60930"/>
                    <a:pt x="108319" y="64038"/>
                  </a:cubicBezTo>
                  <a:cubicBezTo>
                    <a:pt x="108151" y="64234"/>
                    <a:pt x="107955" y="64430"/>
                    <a:pt x="107815" y="64626"/>
                  </a:cubicBezTo>
                  <a:cubicBezTo>
                    <a:pt x="107507" y="64990"/>
                    <a:pt x="107199" y="65326"/>
                    <a:pt x="106863" y="65690"/>
                  </a:cubicBezTo>
                  <a:cubicBezTo>
                    <a:pt x="106723" y="65830"/>
                    <a:pt x="106555" y="65998"/>
                    <a:pt x="106415" y="66138"/>
                  </a:cubicBezTo>
                  <a:cubicBezTo>
                    <a:pt x="106247" y="66307"/>
                    <a:pt x="106191" y="66391"/>
                    <a:pt x="106051" y="66503"/>
                  </a:cubicBezTo>
                  <a:cubicBezTo>
                    <a:pt x="105715" y="66839"/>
                    <a:pt x="105351" y="67203"/>
                    <a:pt x="104959" y="67511"/>
                  </a:cubicBezTo>
                  <a:cubicBezTo>
                    <a:pt x="104847" y="67623"/>
                    <a:pt x="104735" y="67707"/>
                    <a:pt x="104623" y="67819"/>
                  </a:cubicBezTo>
                  <a:cubicBezTo>
                    <a:pt x="104118" y="68239"/>
                    <a:pt x="103614" y="68631"/>
                    <a:pt x="103110" y="68995"/>
                  </a:cubicBezTo>
                  <a:cubicBezTo>
                    <a:pt x="102998" y="69079"/>
                    <a:pt x="102914" y="69135"/>
                    <a:pt x="102802" y="69219"/>
                  </a:cubicBezTo>
                  <a:cubicBezTo>
                    <a:pt x="102158" y="69667"/>
                    <a:pt x="101486" y="70115"/>
                    <a:pt x="100758" y="70507"/>
                  </a:cubicBezTo>
                  <a:cubicBezTo>
                    <a:pt x="100338" y="70787"/>
                    <a:pt x="99890" y="71011"/>
                    <a:pt x="99414" y="71235"/>
                  </a:cubicBezTo>
                  <a:lnTo>
                    <a:pt x="99078" y="71431"/>
                  </a:lnTo>
                  <a:cubicBezTo>
                    <a:pt x="98714" y="71599"/>
                    <a:pt x="98350" y="71767"/>
                    <a:pt x="97958" y="71935"/>
                  </a:cubicBezTo>
                  <a:lnTo>
                    <a:pt x="97650" y="72075"/>
                  </a:lnTo>
                  <a:cubicBezTo>
                    <a:pt x="96669" y="72467"/>
                    <a:pt x="95661" y="72831"/>
                    <a:pt x="94653" y="73111"/>
                  </a:cubicBezTo>
                  <a:lnTo>
                    <a:pt x="94569" y="73111"/>
                  </a:lnTo>
                  <a:cubicBezTo>
                    <a:pt x="94149" y="73223"/>
                    <a:pt x="93729" y="73335"/>
                    <a:pt x="93309" y="73447"/>
                  </a:cubicBezTo>
                  <a:lnTo>
                    <a:pt x="92861" y="73531"/>
                  </a:lnTo>
                  <a:cubicBezTo>
                    <a:pt x="92385" y="73643"/>
                    <a:pt x="91909" y="73727"/>
                    <a:pt x="91405" y="73811"/>
                  </a:cubicBezTo>
                  <a:cubicBezTo>
                    <a:pt x="90369" y="73951"/>
                    <a:pt x="89304" y="74063"/>
                    <a:pt x="88268" y="74120"/>
                  </a:cubicBezTo>
                  <a:cubicBezTo>
                    <a:pt x="87988" y="74127"/>
                    <a:pt x="87708" y="74130"/>
                    <a:pt x="87428" y="74130"/>
                  </a:cubicBezTo>
                  <a:cubicBezTo>
                    <a:pt x="86588" y="74130"/>
                    <a:pt x="85748" y="74098"/>
                    <a:pt x="84908" y="74035"/>
                  </a:cubicBezTo>
                  <a:cubicBezTo>
                    <a:pt x="79055" y="73531"/>
                    <a:pt x="73510" y="71123"/>
                    <a:pt x="69170" y="67147"/>
                  </a:cubicBezTo>
                  <a:cubicBezTo>
                    <a:pt x="67098" y="65270"/>
                    <a:pt x="65333" y="63086"/>
                    <a:pt x="63905" y="60650"/>
                  </a:cubicBezTo>
                  <a:cubicBezTo>
                    <a:pt x="63233" y="59474"/>
                    <a:pt x="62673" y="58213"/>
                    <a:pt x="62169" y="56953"/>
                  </a:cubicBezTo>
                  <a:cubicBezTo>
                    <a:pt x="61301" y="54657"/>
                    <a:pt x="60713" y="52277"/>
                    <a:pt x="60489" y="49840"/>
                  </a:cubicBezTo>
                  <a:cubicBezTo>
                    <a:pt x="59425" y="39311"/>
                    <a:pt x="64633" y="29146"/>
                    <a:pt x="73790" y="23853"/>
                  </a:cubicBezTo>
                  <a:cubicBezTo>
                    <a:pt x="74406" y="23489"/>
                    <a:pt x="74995" y="23181"/>
                    <a:pt x="75583" y="22901"/>
                  </a:cubicBezTo>
                  <a:lnTo>
                    <a:pt x="75779" y="22817"/>
                  </a:lnTo>
                  <a:cubicBezTo>
                    <a:pt x="76647" y="22397"/>
                    <a:pt x="77571" y="22033"/>
                    <a:pt x="78495" y="21697"/>
                  </a:cubicBezTo>
                  <a:cubicBezTo>
                    <a:pt x="81452" y="20683"/>
                    <a:pt x="84418" y="20210"/>
                    <a:pt x="87308" y="20210"/>
                  </a:cubicBezTo>
                  <a:close/>
                  <a:moveTo>
                    <a:pt x="108795" y="65494"/>
                  </a:moveTo>
                  <a:cubicBezTo>
                    <a:pt x="108963" y="65718"/>
                    <a:pt x="109103" y="65970"/>
                    <a:pt x="109271" y="66222"/>
                  </a:cubicBezTo>
                  <a:cubicBezTo>
                    <a:pt x="110559" y="68463"/>
                    <a:pt x="110867" y="71095"/>
                    <a:pt x="110195" y="73587"/>
                  </a:cubicBezTo>
                  <a:cubicBezTo>
                    <a:pt x="110139" y="73727"/>
                    <a:pt x="110111" y="73867"/>
                    <a:pt x="110055" y="73979"/>
                  </a:cubicBezTo>
                  <a:cubicBezTo>
                    <a:pt x="109327" y="76220"/>
                    <a:pt x="107787" y="78068"/>
                    <a:pt x="105771" y="79244"/>
                  </a:cubicBezTo>
                  <a:cubicBezTo>
                    <a:pt x="105491" y="79412"/>
                    <a:pt x="105183" y="79552"/>
                    <a:pt x="104903" y="79692"/>
                  </a:cubicBezTo>
                  <a:lnTo>
                    <a:pt x="104623" y="79804"/>
                  </a:lnTo>
                  <a:cubicBezTo>
                    <a:pt x="104426" y="79888"/>
                    <a:pt x="104202" y="79972"/>
                    <a:pt x="103978" y="80056"/>
                  </a:cubicBezTo>
                  <a:cubicBezTo>
                    <a:pt x="103894" y="80084"/>
                    <a:pt x="103810" y="80084"/>
                    <a:pt x="103726" y="80112"/>
                  </a:cubicBezTo>
                  <a:cubicBezTo>
                    <a:pt x="103474" y="80196"/>
                    <a:pt x="103222" y="80252"/>
                    <a:pt x="102998" y="80308"/>
                  </a:cubicBezTo>
                  <a:lnTo>
                    <a:pt x="102802" y="80308"/>
                  </a:lnTo>
                  <a:cubicBezTo>
                    <a:pt x="102522" y="80364"/>
                    <a:pt x="102242" y="80392"/>
                    <a:pt x="101934" y="80420"/>
                  </a:cubicBezTo>
                  <a:lnTo>
                    <a:pt x="101822" y="80420"/>
                  </a:lnTo>
                  <a:cubicBezTo>
                    <a:pt x="101598" y="80420"/>
                    <a:pt x="101374" y="80476"/>
                    <a:pt x="101178" y="80476"/>
                  </a:cubicBezTo>
                  <a:lnTo>
                    <a:pt x="100870" y="80476"/>
                  </a:lnTo>
                  <a:cubicBezTo>
                    <a:pt x="100702" y="80476"/>
                    <a:pt x="100534" y="80476"/>
                    <a:pt x="100338" y="80448"/>
                  </a:cubicBezTo>
                  <a:cubicBezTo>
                    <a:pt x="100170" y="80420"/>
                    <a:pt x="100086" y="80420"/>
                    <a:pt x="99946" y="80420"/>
                  </a:cubicBezTo>
                  <a:cubicBezTo>
                    <a:pt x="99806" y="80392"/>
                    <a:pt x="99638" y="80364"/>
                    <a:pt x="99498" y="80364"/>
                  </a:cubicBezTo>
                  <a:cubicBezTo>
                    <a:pt x="99218" y="80308"/>
                    <a:pt x="98966" y="80252"/>
                    <a:pt x="98714" y="80196"/>
                  </a:cubicBezTo>
                  <a:lnTo>
                    <a:pt x="98630" y="80196"/>
                  </a:lnTo>
                  <a:cubicBezTo>
                    <a:pt x="96165" y="79552"/>
                    <a:pt x="94037" y="77956"/>
                    <a:pt x="92749" y="75744"/>
                  </a:cubicBezTo>
                  <a:cubicBezTo>
                    <a:pt x="92609" y="75492"/>
                    <a:pt x="92469" y="75212"/>
                    <a:pt x="92357" y="74960"/>
                  </a:cubicBezTo>
                  <a:lnTo>
                    <a:pt x="92609" y="74904"/>
                  </a:lnTo>
                  <a:lnTo>
                    <a:pt x="93253" y="74764"/>
                  </a:lnTo>
                  <a:lnTo>
                    <a:pt x="93869" y="74652"/>
                  </a:lnTo>
                  <a:cubicBezTo>
                    <a:pt x="94177" y="74568"/>
                    <a:pt x="94485" y="74484"/>
                    <a:pt x="94821" y="74400"/>
                  </a:cubicBezTo>
                  <a:lnTo>
                    <a:pt x="94933" y="74372"/>
                  </a:lnTo>
                  <a:lnTo>
                    <a:pt x="94961" y="74372"/>
                  </a:lnTo>
                  <a:cubicBezTo>
                    <a:pt x="96025" y="74063"/>
                    <a:pt x="97090" y="73699"/>
                    <a:pt x="98126" y="73251"/>
                  </a:cubicBezTo>
                  <a:lnTo>
                    <a:pt x="98434" y="73111"/>
                  </a:lnTo>
                  <a:cubicBezTo>
                    <a:pt x="98826" y="72943"/>
                    <a:pt x="99218" y="72775"/>
                    <a:pt x="99582" y="72579"/>
                  </a:cubicBezTo>
                  <a:lnTo>
                    <a:pt x="99974" y="72411"/>
                  </a:lnTo>
                  <a:cubicBezTo>
                    <a:pt x="100450" y="72159"/>
                    <a:pt x="100926" y="71907"/>
                    <a:pt x="101374" y="71655"/>
                  </a:cubicBezTo>
                  <a:lnTo>
                    <a:pt x="101402" y="71655"/>
                  </a:lnTo>
                  <a:cubicBezTo>
                    <a:pt x="101682" y="71487"/>
                    <a:pt x="101962" y="71291"/>
                    <a:pt x="102242" y="71151"/>
                  </a:cubicBezTo>
                  <a:cubicBezTo>
                    <a:pt x="102690" y="70871"/>
                    <a:pt x="103110" y="70563"/>
                    <a:pt x="103530" y="70283"/>
                  </a:cubicBezTo>
                  <a:lnTo>
                    <a:pt x="105435" y="68827"/>
                  </a:lnTo>
                  <a:lnTo>
                    <a:pt x="105799" y="68519"/>
                  </a:lnTo>
                  <a:cubicBezTo>
                    <a:pt x="106135" y="68211"/>
                    <a:pt x="106499" y="67875"/>
                    <a:pt x="106835" y="67539"/>
                  </a:cubicBezTo>
                  <a:lnTo>
                    <a:pt x="106975" y="67427"/>
                  </a:lnTo>
                  <a:cubicBezTo>
                    <a:pt x="107115" y="67287"/>
                    <a:pt x="107255" y="67147"/>
                    <a:pt x="107395" y="67007"/>
                  </a:cubicBezTo>
                  <a:cubicBezTo>
                    <a:pt x="107535" y="66867"/>
                    <a:pt x="107591" y="66811"/>
                    <a:pt x="107675" y="66727"/>
                  </a:cubicBezTo>
                  <a:cubicBezTo>
                    <a:pt x="107983" y="66391"/>
                    <a:pt x="108291" y="66082"/>
                    <a:pt x="108571" y="65746"/>
                  </a:cubicBezTo>
                  <a:cubicBezTo>
                    <a:pt x="108655" y="65662"/>
                    <a:pt x="108711" y="65578"/>
                    <a:pt x="108795" y="65494"/>
                  </a:cubicBezTo>
                  <a:close/>
                  <a:moveTo>
                    <a:pt x="83680" y="1331"/>
                  </a:moveTo>
                  <a:cubicBezTo>
                    <a:pt x="90400" y="1331"/>
                    <a:pt x="96467" y="3461"/>
                    <a:pt x="99946" y="7331"/>
                  </a:cubicBezTo>
                  <a:cubicBezTo>
                    <a:pt x="100058" y="7443"/>
                    <a:pt x="100226" y="7527"/>
                    <a:pt x="100394" y="7555"/>
                  </a:cubicBezTo>
                  <a:cubicBezTo>
                    <a:pt x="106695" y="7891"/>
                    <a:pt x="112548" y="9655"/>
                    <a:pt x="117252" y="12540"/>
                  </a:cubicBezTo>
                  <a:cubicBezTo>
                    <a:pt x="118596" y="13352"/>
                    <a:pt x="119857" y="14304"/>
                    <a:pt x="121033" y="15340"/>
                  </a:cubicBezTo>
                  <a:cubicBezTo>
                    <a:pt x="124309" y="18168"/>
                    <a:pt x="126605" y="21977"/>
                    <a:pt x="127642" y="26177"/>
                  </a:cubicBezTo>
                  <a:cubicBezTo>
                    <a:pt x="128034" y="27970"/>
                    <a:pt x="128202" y="29790"/>
                    <a:pt x="128090" y="31610"/>
                  </a:cubicBezTo>
                  <a:cubicBezTo>
                    <a:pt x="128090" y="31806"/>
                    <a:pt x="128090" y="31974"/>
                    <a:pt x="128062" y="32170"/>
                  </a:cubicBezTo>
                  <a:cubicBezTo>
                    <a:pt x="128034" y="32394"/>
                    <a:pt x="128146" y="32590"/>
                    <a:pt x="128314" y="32730"/>
                  </a:cubicBezTo>
                  <a:cubicBezTo>
                    <a:pt x="129126" y="33318"/>
                    <a:pt x="129882" y="33962"/>
                    <a:pt x="130582" y="34634"/>
                  </a:cubicBezTo>
                  <a:cubicBezTo>
                    <a:pt x="131618" y="35615"/>
                    <a:pt x="132514" y="36679"/>
                    <a:pt x="133326" y="37827"/>
                  </a:cubicBezTo>
                  <a:cubicBezTo>
                    <a:pt x="134615" y="39703"/>
                    <a:pt x="135539" y="41803"/>
                    <a:pt x="136071" y="44016"/>
                  </a:cubicBezTo>
                  <a:cubicBezTo>
                    <a:pt x="138927" y="56393"/>
                    <a:pt x="128286" y="69471"/>
                    <a:pt x="111763" y="73951"/>
                  </a:cubicBezTo>
                  <a:lnTo>
                    <a:pt x="111707" y="73951"/>
                  </a:lnTo>
                  <a:lnTo>
                    <a:pt x="111483" y="73587"/>
                  </a:lnTo>
                  <a:cubicBezTo>
                    <a:pt x="111539" y="73391"/>
                    <a:pt x="111595" y="73167"/>
                    <a:pt x="111623" y="72943"/>
                  </a:cubicBezTo>
                  <a:cubicBezTo>
                    <a:pt x="112128" y="70423"/>
                    <a:pt x="111679" y="67791"/>
                    <a:pt x="110391" y="65550"/>
                  </a:cubicBezTo>
                  <a:cubicBezTo>
                    <a:pt x="110139" y="65158"/>
                    <a:pt x="109887" y="64794"/>
                    <a:pt x="109635" y="64430"/>
                  </a:cubicBezTo>
                  <a:cubicBezTo>
                    <a:pt x="112128" y="61182"/>
                    <a:pt x="113920" y="57457"/>
                    <a:pt x="114816" y="53453"/>
                  </a:cubicBezTo>
                  <a:cubicBezTo>
                    <a:pt x="116412" y="46508"/>
                    <a:pt x="115320" y="39227"/>
                    <a:pt x="111735" y="33066"/>
                  </a:cubicBezTo>
                  <a:cubicBezTo>
                    <a:pt x="106558" y="24170"/>
                    <a:pt x="97141" y="18973"/>
                    <a:pt x="87275" y="18973"/>
                  </a:cubicBezTo>
                  <a:cubicBezTo>
                    <a:pt x="84439" y="18973"/>
                    <a:pt x="81567" y="19403"/>
                    <a:pt x="78747" y="20297"/>
                  </a:cubicBezTo>
                  <a:cubicBezTo>
                    <a:pt x="77655" y="20633"/>
                    <a:pt x="76619" y="21025"/>
                    <a:pt x="75611" y="21501"/>
                  </a:cubicBezTo>
                  <a:cubicBezTo>
                    <a:pt x="74827" y="21837"/>
                    <a:pt x="74070" y="22229"/>
                    <a:pt x="73314" y="22677"/>
                  </a:cubicBezTo>
                  <a:lnTo>
                    <a:pt x="73174" y="22761"/>
                  </a:lnTo>
                  <a:cubicBezTo>
                    <a:pt x="64773" y="27606"/>
                    <a:pt x="59453" y="36427"/>
                    <a:pt x="59088" y="46116"/>
                  </a:cubicBezTo>
                  <a:cubicBezTo>
                    <a:pt x="59060" y="47152"/>
                    <a:pt x="59060" y="48216"/>
                    <a:pt x="59144" y="49252"/>
                  </a:cubicBezTo>
                  <a:cubicBezTo>
                    <a:pt x="59340" y="52053"/>
                    <a:pt x="59985" y="54797"/>
                    <a:pt x="60965" y="57429"/>
                  </a:cubicBezTo>
                  <a:cubicBezTo>
                    <a:pt x="62449" y="61210"/>
                    <a:pt x="64717" y="64626"/>
                    <a:pt x="67602" y="67455"/>
                  </a:cubicBezTo>
                  <a:cubicBezTo>
                    <a:pt x="72362" y="72103"/>
                    <a:pt x="78607" y="74904"/>
                    <a:pt x="85272" y="75352"/>
                  </a:cubicBezTo>
                  <a:cubicBezTo>
                    <a:pt x="85916" y="75408"/>
                    <a:pt x="86560" y="75436"/>
                    <a:pt x="87204" y="75436"/>
                  </a:cubicBezTo>
                  <a:cubicBezTo>
                    <a:pt x="87652" y="75436"/>
                    <a:pt x="88072" y="75436"/>
                    <a:pt x="88520" y="75380"/>
                  </a:cubicBezTo>
                  <a:cubicBezTo>
                    <a:pt x="89360" y="75352"/>
                    <a:pt x="90201" y="75268"/>
                    <a:pt x="91069" y="75156"/>
                  </a:cubicBezTo>
                  <a:cubicBezTo>
                    <a:pt x="91237" y="75576"/>
                    <a:pt x="91433" y="75968"/>
                    <a:pt x="91657" y="76388"/>
                  </a:cubicBezTo>
                  <a:cubicBezTo>
                    <a:pt x="93057" y="78796"/>
                    <a:pt x="95353" y="80588"/>
                    <a:pt x="98070" y="81344"/>
                  </a:cubicBezTo>
                  <a:lnTo>
                    <a:pt x="99722" y="84509"/>
                  </a:lnTo>
                  <a:cubicBezTo>
                    <a:pt x="97510" y="85545"/>
                    <a:pt x="95185" y="86329"/>
                    <a:pt x="92805" y="86889"/>
                  </a:cubicBezTo>
                  <a:cubicBezTo>
                    <a:pt x="91265" y="87225"/>
                    <a:pt x="89697" y="87477"/>
                    <a:pt x="88128" y="87617"/>
                  </a:cubicBezTo>
                  <a:cubicBezTo>
                    <a:pt x="87173" y="87712"/>
                    <a:pt x="86213" y="87759"/>
                    <a:pt x="85254" y="87759"/>
                  </a:cubicBezTo>
                  <a:cubicBezTo>
                    <a:pt x="83656" y="87759"/>
                    <a:pt x="82059" y="87628"/>
                    <a:pt x="80483" y="87365"/>
                  </a:cubicBezTo>
                  <a:cubicBezTo>
                    <a:pt x="80444" y="87359"/>
                    <a:pt x="80404" y="87355"/>
                    <a:pt x="80365" y="87355"/>
                  </a:cubicBezTo>
                  <a:cubicBezTo>
                    <a:pt x="80238" y="87355"/>
                    <a:pt x="80114" y="87392"/>
                    <a:pt x="80007" y="87477"/>
                  </a:cubicBezTo>
                  <a:cubicBezTo>
                    <a:pt x="79055" y="88121"/>
                    <a:pt x="78047" y="88765"/>
                    <a:pt x="77011" y="89353"/>
                  </a:cubicBezTo>
                  <a:lnTo>
                    <a:pt x="76395" y="89689"/>
                  </a:lnTo>
                  <a:lnTo>
                    <a:pt x="75779" y="90026"/>
                  </a:lnTo>
                  <a:cubicBezTo>
                    <a:pt x="74322" y="90782"/>
                    <a:pt x="72838" y="91482"/>
                    <a:pt x="71326" y="92070"/>
                  </a:cubicBezTo>
                  <a:cubicBezTo>
                    <a:pt x="69142" y="92938"/>
                    <a:pt x="66930" y="93610"/>
                    <a:pt x="64633" y="94142"/>
                  </a:cubicBezTo>
                  <a:cubicBezTo>
                    <a:pt x="61150" y="94951"/>
                    <a:pt x="57638" y="95358"/>
                    <a:pt x="54192" y="95358"/>
                  </a:cubicBezTo>
                  <a:cubicBezTo>
                    <a:pt x="50960" y="95358"/>
                    <a:pt x="47786" y="95000"/>
                    <a:pt x="44751" y="94282"/>
                  </a:cubicBezTo>
                  <a:cubicBezTo>
                    <a:pt x="44709" y="94275"/>
                    <a:pt x="44667" y="94272"/>
                    <a:pt x="44625" y="94272"/>
                  </a:cubicBezTo>
                  <a:cubicBezTo>
                    <a:pt x="44500" y="94272"/>
                    <a:pt x="44380" y="94303"/>
                    <a:pt x="44274" y="94366"/>
                  </a:cubicBezTo>
                  <a:cubicBezTo>
                    <a:pt x="41110" y="96382"/>
                    <a:pt x="37638" y="97839"/>
                    <a:pt x="33997" y="98651"/>
                  </a:cubicBezTo>
                  <a:cubicBezTo>
                    <a:pt x="33885" y="98679"/>
                    <a:pt x="33801" y="98707"/>
                    <a:pt x="33717" y="98707"/>
                  </a:cubicBezTo>
                  <a:cubicBezTo>
                    <a:pt x="33493" y="98763"/>
                    <a:pt x="33269" y="98819"/>
                    <a:pt x="33045" y="98875"/>
                  </a:cubicBezTo>
                  <a:cubicBezTo>
                    <a:pt x="32849" y="98903"/>
                    <a:pt x="32597" y="98959"/>
                    <a:pt x="32373" y="98987"/>
                  </a:cubicBezTo>
                  <a:cubicBezTo>
                    <a:pt x="30355" y="99354"/>
                    <a:pt x="28363" y="99530"/>
                    <a:pt x="26439" y="99530"/>
                  </a:cubicBezTo>
                  <a:cubicBezTo>
                    <a:pt x="17787" y="99530"/>
                    <a:pt x="10476" y="95959"/>
                    <a:pt x="8094" y="90026"/>
                  </a:cubicBezTo>
                  <a:cubicBezTo>
                    <a:pt x="7898" y="89493"/>
                    <a:pt x="7730" y="88961"/>
                    <a:pt x="7590" y="88429"/>
                  </a:cubicBezTo>
                  <a:cubicBezTo>
                    <a:pt x="7366" y="87449"/>
                    <a:pt x="7282" y="86469"/>
                    <a:pt x="7338" y="85489"/>
                  </a:cubicBezTo>
                  <a:cubicBezTo>
                    <a:pt x="7478" y="81708"/>
                    <a:pt x="9550" y="77816"/>
                    <a:pt x="13162" y="74540"/>
                  </a:cubicBezTo>
                  <a:cubicBezTo>
                    <a:pt x="13302" y="74400"/>
                    <a:pt x="13386" y="74204"/>
                    <a:pt x="13358" y="74007"/>
                  </a:cubicBezTo>
                  <a:cubicBezTo>
                    <a:pt x="13330" y="73811"/>
                    <a:pt x="13246" y="73643"/>
                    <a:pt x="13078" y="73531"/>
                  </a:cubicBezTo>
                  <a:cubicBezTo>
                    <a:pt x="8122" y="70423"/>
                    <a:pt x="4873" y="66138"/>
                    <a:pt x="3725" y="61098"/>
                  </a:cubicBezTo>
                  <a:cubicBezTo>
                    <a:pt x="1373" y="50961"/>
                    <a:pt x="8094" y="40011"/>
                    <a:pt x="20443" y="33878"/>
                  </a:cubicBezTo>
                  <a:cubicBezTo>
                    <a:pt x="20695" y="33766"/>
                    <a:pt x="20835" y="33458"/>
                    <a:pt x="20779" y="33178"/>
                  </a:cubicBezTo>
                  <a:cubicBezTo>
                    <a:pt x="20779" y="33122"/>
                    <a:pt x="20751" y="33066"/>
                    <a:pt x="20723" y="33010"/>
                  </a:cubicBezTo>
                  <a:lnTo>
                    <a:pt x="20695" y="32898"/>
                  </a:lnTo>
                  <a:cubicBezTo>
                    <a:pt x="19687" y="28446"/>
                    <a:pt x="21255" y="23685"/>
                    <a:pt x="25148" y="19428"/>
                  </a:cubicBezTo>
                  <a:cubicBezTo>
                    <a:pt x="29068" y="15144"/>
                    <a:pt x="34921" y="11924"/>
                    <a:pt x="41558" y="10383"/>
                  </a:cubicBezTo>
                  <a:cubicBezTo>
                    <a:pt x="44218" y="9767"/>
                    <a:pt x="46963" y="9459"/>
                    <a:pt x="49707" y="9459"/>
                  </a:cubicBezTo>
                  <a:cubicBezTo>
                    <a:pt x="49852" y="9457"/>
                    <a:pt x="49997" y="9456"/>
                    <a:pt x="50143" y="9456"/>
                  </a:cubicBezTo>
                  <a:cubicBezTo>
                    <a:pt x="53472" y="9456"/>
                    <a:pt x="56817" y="10070"/>
                    <a:pt x="59957" y="11223"/>
                  </a:cubicBezTo>
                  <a:cubicBezTo>
                    <a:pt x="60022" y="11245"/>
                    <a:pt x="60090" y="11256"/>
                    <a:pt x="60157" y="11256"/>
                  </a:cubicBezTo>
                  <a:cubicBezTo>
                    <a:pt x="60347" y="11256"/>
                    <a:pt x="60533" y="11172"/>
                    <a:pt x="60657" y="11027"/>
                  </a:cubicBezTo>
                  <a:cubicBezTo>
                    <a:pt x="64241" y="6883"/>
                    <a:pt x="69926" y="3634"/>
                    <a:pt x="76255" y="2178"/>
                  </a:cubicBezTo>
                  <a:cubicBezTo>
                    <a:pt x="78754" y="1607"/>
                    <a:pt x="81260" y="1331"/>
                    <a:pt x="83680" y="1331"/>
                  </a:cubicBezTo>
                  <a:close/>
                  <a:moveTo>
                    <a:pt x="70430" y="93750"/>
                  </a:moveTo>
                  <a:lnTo>
                    <a:pt x="70430" y="93750"/>
                  </a:lnTo>
                  <a:cubicBezTo>
                    <a:pt x="68974" y="97783"/>
                    <a:pt x="68162" y="102039"/>
                    <a:pt x="68022" y="106324"/>
                  </a:cubicBezTo>
                  <a:cubicBezTo>
                    <a:pt x="63650" y="109858"/>
                    <a:pt x="58191" y="111782"/>
                    <a:pt x="52959" y="111782"/>
                  </a:cubicBezTo>
                  <a:cubicBezTo>
                    <a:pt x="51018" y="111782"/>
                    <a:pt x="49109" y="111518"/>
                    <a:pt x="47299" y="110972"/>
                  </a:cubicBezTo>
                  <a:cubicBezTo>
                    <a:pt x="47019" y="110888"/>
                    <a:pt x="46767" y="110804"/>
                    <a:pt x="46487" y="110692"/>
                  </a:cubicBezTo>
                  <a:cubicBezTo>
                    <a:pt x="41502" y="108956"/>
                    <a:pt x="37638" y="105540"/>
                    <a:pt x="34333" y="99883"/>
                  </a:cubicBezTo>
                  <a:cubicBezTo>
                    <a:pt x="38030" y="99043"/>
                    <a:pt x="41530" y="97615"/>
                    <a:pt x="44723" y="95598"/>
                  </a:cubicBezTo>
                  <a:cubicBezTo>
                    <a:pt x="47781" y="96282"/>
                    <a:pt x="50974" y="96626"/>
                    <a:pt x="54222" y="96626"/>
                  </a:cubicBezTo>
                  <a:cubicBezTo>
                    <a:pt x="57755" y="96626"/>
                    <a:pt x="61353" y="96219"/>
                    <a:pt x="64913" y="95402"/>
                  </a:cubicBezTo>
                  <a:cubicBezTo>
                    <a:pt x="66789" y="94954"/>
                    <a:pt x="68638" y="94422"/>
                    <a:pt x="70430" y="93750"/>
                  </a:cubicBezTo>
                  <a:close/>
                  <a:moveTo>
                    <a:pt x="80539" y="88653"/>
                  </a:moveTo>
                  <a:cubicBezTo>
                    <a:pt x="81323" y="88793"/>
                    <a:pt x="82108" y="88877"/>
                    <a:pt x="82892" y="88933"/>
                  </a:cubicBezTo>
                  <a:cubicBezTo>
                    <a:pt x="83704" y="88989"/>
                    <a:pt x="84516" y="89017"/>
                    <a:pt x="85300" y="89017"/>
                  </a:cubicBezTo>
                  <a:lnTo>
                    <a:pt x="86280" y="89017"/>
                  </a:lnTo>
                  <a:cubicBezTo>
                    <a:pt x="86588" y="88989"/>
                    <a:pt x="86868" y="88989"/>
                    <a:pt x="87176" y="88961"/>
                  </a:cubicBezTo>
                  <a:lnTo>
                    <a:pt x="87232" y="88961"/>
                  </a:lnTo>
                  <a:cubicBezTo>
                    <a:pt x="87204" y="89045"/>
                    <a:pt x="87176" y="89101"/>
                    <a:pt x="87176" y="89185"/>
                  </a:cubicBezTo>
                  <a:cubicBezTo>
                    <a:pt x="86980" y="89689"/>
                    <a:pt x="86812" y="90194"/>
                    <a:pt x="86616" y="90698"/>
                  </a:cubicBezTo>
                  <a:lnTo>
                    <a:pt x="86644" y="90698"/>
                  </a:lnTo>
                  <a:lnTo>
                    <a:pt x="86560" y="90950"/>
                  </a:lnTo>
                  <a:cubicBezTo>
                    <a:pt x="84208" y="97783"/>
                    <a:pt x="82416" y="104531"/>
                    <a:pt x="80959" y="109964"/>
                  </a:cubicBezTo>
                  <a:cubicBezTo>
                    <a:pt x="79447" y="115565"/>
                    <a:pt x="78271" y="119989"/>
                    <a:pt x="77403" y="121082"/>
                  </a:cubicBezTo>
                  <a:cubicBezTo>
                    <a:pt x="76751" y="121933"/>
                    <a:pt x="75965" y="122359"/>
                    <a:pt x="75125" y="122359"/>
                  </a:cubicBezTo>
                  <a:cubicBezTo>
                    <a:pt x="75026" y="122359"/>
                    <a:pt x="74927" y="122353"/>
                    <a:pt x="74827" y="122342"/>
                  </a:cubicBezTo>
                  <a:cubicBezTo>
                    <a:pt x="73258" y="122146"/>
                    <a:pt x="71774" y="120577"/>
                    <a:pt x="71130" y="119121"/>
                  </a:cubicBezTo>
                  <a:cubicBezTo>
                    <a:pt x="70122" y="116853"/>
                    <a:pt x="69786" y="114221"/>
                    <a:pt x="69590" y="112148"/>
                  </a:cubicBezTo>
                  <a:cubicBezTo>
                    <a:pt x="69534" y="111700"/>
                    <a:pt x="69506" y="111252"/>
                    <a:pt x="69478" y="110804"/>
                  </a:cubicBezTo>
                  <a:lnTo>
                    <a:pt x="69422" y="110384"/>
                  </a:lnTo>
                  <a:cubicBezTo>
                    <a:pt x="69338" y="109236"/>
                    <a:pt x="69310" y="108088"/>
                    <a:pt x="69310" y="106940"/>
                  </a:cubicBezTo>
                  <a:cubicBezTo>
                    <a:pt x="69310" y="106660"/>
                    <a:pt x="69310" y="106352"/>
                    <a:pt x="69338" y="106072"/>
                  </a:cubicBezTo>
                  <a:cubicBezTo>
                    <a:pt x="69366" y="105792"/>
                    <a:pt x="69366" y="105456"/>
                    <a:pt x="69394" y="105147"/>
                  </a:cubicBezTo>
                  <a:cubicBezTo>
                    <a:pt x="69646" y="101031"/>
                    <a:pt x="70542" y="96998"/>
                    <a:pt x="72054" y="93162"/>
                  </a:cubicBezTo>
                  <a:cubicBezTo>
                    <a:pt x="72894" y="92826"/>
                    <a:pt x="73734" y="92462"/>
                    <a:pt x="74547" y="92070"/>
                  </a:cubicBezTo>
                  <a:lnTo>
                    <a:pt x="75387" y="91678"/>
                  </a:lnTo>
                  <a:cubicBezTo>
                    <a:pt x="75527" y="91594"/>
                    <a:pt x="75667" y="91538"/>
                    <a:pt x="75807" y="91454"/>
                  </a:cubicBezTo>
                  <a:cubicBezTo>
                    <a:pt x="76031" y="91342"/>
                    <a:pt x="76255" y="91230"/>
                    <a:pt x="76479" y="91118"/>
                  </a:cubicBezTo>
                  <a:cubicBezTo>
                    <a:pt x="76675" y="91006"/>
                    <a:pt x="76899" y="90894"/>
                    <a:pt x="77095" y="90754"/>
                  </a:cubicBezTo>
                  <a:cubicBezTo>
                    <a:pt x="77291" y="90642"/>
                    <a:pt x="77571" y="90502"/>
                    <a:pt x="77823" y="90362"/>
                  </a:cubicBezTo>
                  <a:cubicBezTo>
                    <a:pt x="78411" y="89998"/>
                    <a:pt x="78971" y="89689"/>
                    <a:pt x="79531" y="89325"/>
                  </a:cubicBezTo>
                  <a:cubicBezTo>
                    <a:pt x="79867" y="89101"/>
                    <a:pt x="80203" y="88905"/>
                    <a:pt x="80539" y="88653"/>
                  </a:cubicBezTo>
                  <a:close/>
                  <a:moveTo>
                    <a:pt x="110979" y="75184"/>
                  </a:moveTo>
                  <a:lnTo>
                    <a:pt x="111455" y="75968"/>
                  </a:lnTo>
                  <a:lnTo>
                    <a:pt x="116160" y="83445"/>
                  </a:lnTo>
                  <a:lnTo>
                    <a:pt x="118344" y="86889"/>
                  </a:lnTo>
                  <a:lnTo>
                    <a:pt x="122601" y="93638"/>
                  </a:lnTo>
                  <a:lnTo>
                    <a:pt x="124757" y="97082"/>
                  </a:lnTo>
                  <a:lnTo>
                    <a:pt x="129014" y="103859"/>
                  </a:lnTo>
                  <a:lnTo>
                    <a:pt x="131170" y="107248"/>
                  </a:lnTo>
                  <a:lnTo>
                    <a:pt x="133802" y="111448"/>
                  </a:lnTo>
                  <a:cubicBezTo>
                    <a:pt x="134643" y="112764"/>
                    <a:pt x="134895" y="114361"/>
                    <a:pt x="134502" y="115901"/>
                  </a:cubicBezTo>
                  <a:lnTo>
                    <a:pt x="134531" y="115901"/>
                  </a:lnTo>
                  <a:cubicBezTo>
                    <a:pt x="134166" y="117413"/>
                    <a:pt x="133158" y="118729"/>
                    <a:pt x="131814" y="119513"/>
                  </a:cubicBezTo>
                  <a:lnTo>
                    <a:pt x="127698" y="121894"/>
                  </a:lnTo>
                  <a:cubicBezTo>
                    <a:pt x="126791" y="122414"/>
                    <a:pt x="125802" y="122661"/>
                    <a:pt x="124825" y="122661"/>
                  </a:cubicBezTo>
                  <a:cubicBezTo>
                    <a:pt x="122752" y="122661"/>
                    <a:pt x="120735" y="121549"/>
                    <a:pt x="119689" y="119569"/>
                  </a:cubicBezTo>
                  <a:lnTo>
                    <a:pt x="117364" y="115173"/>
                  </a:lnTo>
                  <a:lnTo>
                    <a:pt x="115516" y="111672"/>
                  </a:lnTo>
                  <a:lnTo>
                    <a:pt x="111763" y="104559"/>
                  </a:lnTo>
                  <a:lnTo>
                    <a:pt x="109887" y="101003"/>
                  </a:lnTo>
                  <a:lnTo>
                    <a:pt x="106135" y="93918"/>
                  </a:lnTo>
                  <a:lnTo>
                    <a:pt x="104258" y="90334"/>
                  </a:lnTo>
                  <a:lnTo>
                    <a:pt x="101458" y="85041"/>
                  </a:lnTo>
                  <a:lnTo>
                    <a:pt x="101038" y="84229"/>
                  </a:lnTo>
                  <a:lnTo>
                    <a:pt x="100870" y="83921"/>
                  </a:lnTo>
                  <a:lnTo>
                    <a:pt x="99694" y="81680"/>
                  </a:lnTo>
                  <a:lnTo>
                    <a:pt x="99694" y="81680"/>
                  </a:lnTo>
                  <a:cubicBezTo>
                    <a:pt x="100086" y="81736"/>
                    <a:pt x="100506" y="81764"/>
                    <a:pt x="100926" y="81764"/>
                  </a:cubicBezTo>
                  <a:lnTo>
                    <a:pt x="101094" y="81764"/>
                  </a:lnTo>
                  <a:cubicBezTo>
                    <a:pt x="102158" y="81764"/>
                    <a:pt x="103194" y="81596"/>
                    <a:pt x="104202" y="81288"/>
                  </a:cubicBezTo>
                  <a:lnTo>
                    <a:pt x="104454" y="81204"/>
                  </a:lnTo>
                  <a:cubicBezTo>
                    <a:pt x="104707" y="81120"/>
                    <a:pt x="104959" y="81036"/>
                    <a:pt x="105211" y="80924"/>
                  </a:cubicBezTo>
                  <a:lnTo>
                    <a:pt x="105463" y="80812"/>
                  </a:lnTo>
                  <a:lnTo>
                    <a:pt x="105687" y="80700"/>
                  </a:lnTo>
                  <a:cubicBezTo>
                    <a:pt x="105939" y="80588"/>
                    <a:pt x="106163" y="80448"/>
                    <a:pt x="106415" y="80336"/>
                  </a:cubicBezTo>
                  <a:lnTo>
                    <a:pt x="106695" y="80168"/>
                  </a:lnTo>
                  <a:cubicBezTo>
                    <a:pt x="106863" y="80028"/>
                    <a:pt x="107059" y="79916"/>
                    <a:pt x="107227" y="79804"/>
                  </a:cubicBezTo>
                  <a:cubicBezTo>
                    <a:pt x="107339" y="79748"/>
                    <a:pt x="107395" y="79692"/>
                    <a:pt x="107479" y="79608"/>
                  </a:cubicBezTo>
                  <a:cubicBezTo>
                    <a:pt x="107675" y="79496"/>
                    <a:pt x="107843" y="79356"/>
                    <a:pt x="108011" y="79216"/>
                  </a:cubicBezTo>
                  <a:cubicBezTo>
                    <a:pt x="108095" y="79132"/>
                    <a:pt x="108179" y="79048"/>
                    <a:pt x="108291" y="78964"/>
                  </a:cubicBezTo>
                  <a:cubicBezTo>
                    <a:pt x="108431" y="78824"/>
                    <a:pt x="108571" y="78684"/>
                    <a:pt x="108739" y="78544"/>
                  </a:cubicBezTo>
                  <a:lnTo>
                    <a:pt x="108963" y="78264"/>
                  </a:lnTo>
                  <a:lnTo>
                    <a:pt x="109607" y="77536"/>
                  </a:lnTo>
                  <a:cubicBezTo>
                    <a:pt x="109775" y="77312"/>
                    <a:pt x="109943" y="77088"/>
                    <a:pt x="110083" y="76836"/>
                  </a:cubicBezTo>
                  <a:cubicBezTo>
                    <a:pt x="110111" y="76808"/>
                    <a:pt x="110139" y="76780"/>
                    <a:pt x="110139" y="76752"/>
                  </a:cubicBezTo>
                  <a:cubicBezTo>
                    <a:pt x="110335" y="76472"/>
                    <a:pt x="110475" y="76192"/>
                    <a:pt x="110643" y="75912"/>
                  </a:cubicBezTo>
                  <a:cubicBezTo>
                    <a:pt x="110671" y="75828"/>
                    <a:pt x="110699" y="75716"/>
                    <a:pt x="110755" y="75632"/>
                  </a:cubicBezTo>
                  <a:cubicBezTo>
                    <a:pt x="110811" y="75492"/>
                    <a:pt x="110895" y="75324"/>
                    <a:pt x="110979" y="75184"/>
                  </a:cubicBezTo>
                  <a:close/>
                  <a:moveTo>
                    <a:pt x="83802" y="1"/>
                  </a:moveTo>
                  <a:cubicBezTo>
                    <a:pt x="81249" y="1"/>
                    <a:pt x="78593" y="300"/>
                    <a:pt x="75919" y="918"/>
                  </a:cubicBezTo>
                  <a:cubicBezTo>
                    <a:pt x="69394" y="2430"/>
                    <a:pt x="63737" y="5595"/>
                    <a:pt x="59929" y="9851"/>
                  </a:cubicBezTo>
                  <a:cubicBezTo>
                    <a:pt x="56784" y="8718"/>
                    <a:pt x="53285" y="8149"/>
                    <a:pt x="49639" y="8149"/>
                  </a:cubicBezTo>
                  <a:cubicBezTo>
                    <a:pt x="46887" y="8149"/>
                    <a:pt x="44052" y="8473"/>
                    <a:pt x="41222" y="9123"/>
                  </a:cubicBezTo>
                  <a:cubicBezTo>
                    <a:pt x="34333" y="10719"/>
                    <a:pt x="28284" y="14080"/>
                    <a:pt x="24140" y="18560"/>
                  </a:cubicBezTo>
                  <a:cubicBezTo>
                    <a:pt x="20023" y="23041"/>
                    <a:pt x="18343" y="28166"/>
                    <a:pt x="19379" y="32954"/>
                  </a:cubicBezTo>
                  <a:cubicBezTo>
                    <a:pt x="6778" y="39423"/>
                    <a:pt x="1" y="50793"/>
                    <a:pt x="2437" y="61406"/>
                  </a:cubicBezTo>
                  <a:cubicBezTo>
                    <a:pt x="3613" y="66503"/>
                    <a:pt x="6806" y="70899"/>
                    <a:pt x="11650" y="74176"/>
                  </a:cubicBezTo>
                  <a:cubicBezTo>
                    <a:pt x="8150" y="77564"/>
                    <a:pt x="6189" y="81512"/>
                    <a:pt x="6021" y="85433"/>
                  </a:cubicBezTo>
                  <a:cubicBezTo>
                    <a:pt x="5965" y="86525"/>
                    <a:pt x="6077" y="87645"/>
                    <a:pt x="6329" y="88709"/>
                  </a:cubicBezTo>
                  <a:cubicBezTo>
                    <a:pt x="6441" y="89325"/>
                    <a:pt x="6637" y="89914"/>
                    <a:pt x="6890" y="90502"/>
                  </a:cubicBezTo>
                  <a:cubicBezTo>
                    <a:pt x="9466" y="96914"/>
                    <a:pt x="17251" y="100807"/>
                    <a:pt x="26436" y="100807"/>
                  </a:cubicBezTo>
                  <a:cubicBezTo>
                    <a:pt x="28648" y="100807"/>
                    <a:pt x="30833" y="100583"/>
                    <a:pt x="32989" y="100163"/>
                  </a:cubicBezTo>
                  <a:cubicBezTo>
                    <a:pt x="35705" y="104979"/>
                    <a:pt x="39654" y="109684"/>
                    <a:pt x="46039" y="111924"/>
                  </a:cubicBezTo>
                  <a:cubicBezTo>
                    <a:pt x="46319" y="112008"/>
                    <a:pt x="46599" y="112120"/>
                    <a:pt x="46907" y="112176"/>
                  </a:cubicBezTo>
                  <a:cubicBezTo>
                    <a:pt x="48867" y="112792"/>
                    <a:pt x="50911" y="113072"/>
                    <a:pt x="52956" y="113072"/>
                  </a:cubicBezTo>
                  <a:cubicBezTo>
                    <a:pt x="58388" y="113016"/>
                    <a:pt x="63681" y="111224"/>
                    <a:pt x="68022" y="107948"/>
                  </a:cubicBezTo>
                  <a:cubicBezTo>
                    <a:pt x="68022" y="108816"/>
                    <a:pt x="68050" y="109656"/>
                    <a:pt x="68134" y="110496"/>
                  </a:cubicBezTo>
                  <a:lnTo>
                    <a:pt x="68162" y="110888"/>
                  </a:lnTo>
                  <a:cubicBezTo>
                    <a:pt x="68190" y="111364"/>
                    <a:pt x="68246" y="111840"/>
                    <a:pt x="68274" y="112288"/>
                  </a:cubicBezTo>
                  <a:cubicBezTo>
                    <a:pt x="68498" y="114445"/>
                    <a:pt x="68862" y="117189"/>
                    <a:pt x="69926" y="119653"/>
                  </a:cubicBezTo>
                  <a:cubicBezTo>
                    <a:pt x="70682" y="121362"/>
                    <a:pt x="72502" y="123350"/>
                    <a:pt x="74631" y="123630"/>
                  </a:cubicBezTo>
                  <a:cubicBezTo>
                    <a:pt x="74799" y="123630"/>
                    <a:pt x="74967" y="123658"/>
                    <a:pt x="75107" y="123658"/>
                  </a:cubicBezTo>
                  <a:cubicBezTo>
                    <a:pt x="76059" y="123658"/>
                    <a:pt x="77291" y="123294"/>
                    <a:pt x="78383" y="121894"/>
                  </a:cubicBezTo>
                  <a:cubicBezTo>
                    <a:pt x="79419" y="120605"/>
                    <a:pt x="80511" y="116517"/>
                    <a:pt x="82164" y="110300"/>
                  </a:cubicBezTo>
                  <a:cubicBezTo>
                    <a:pt x="83620" y="104895"/>
                    <a:pt x="85412" y="98175"/>
                    <a:pt x="87736" y="91370"/>
                  </a:cubicBezTo>
                  <a:lnTo>
                    <a:pt x="87820" y="91118"/>
                  </a:lnTo>
                  <a:cubicBezTo>
                    <a:pt x="87988" y="90614"/>
                    <a:pt x="88184" y="90138"/>
                    <a:pt x="88352" y="89633"/>
                  </a:cubicBezTo>
                  <a:cubicBezTo>
                    <a:pt x="88408" y="89381"/>
                    <a:pt x="88520" y="89129"/>
                    <a:pt x="88604" y="88877"/>
                  </a:cubicBezTo>
                  <a:cubicBezTo>
                    <a:pt x="90117" y="88737"/>
                    <a:pt x="91601" y="88485"/>
                    <a:pt x="93057" y="88149"/>
                  </a:cubicBezTo>
                  <a:cubicBezTo>
                    <a:pt x="95549" y="87561"/>
                    <a:pt x="97986" y="86721"/>
                    <a:pt x="100282" y="85629"/>
                  </a:cubicBezTo>
                  <a:lnTo>
                    <a:pt x="118540" y="120185"/>
                  </a:lnTo>
                  <a:cubicBezTo>
                    <a:pt x="119408" y="121894"/>
                    <a:pt x="120977" y="123154"/>
                    <a:pt x="122825" y="123686"/>
                  </a:cubicBezTo>
                  <a:cubicBezTo>
                    <a:pt x="123469" y="123854"/>
                    <a:pt x="124113" y="123966"/>
                    <a:pt x="124785" y="123966"/>
                  </a:cubicBezTo>
                  <a:cubicBezTo>
                    <a:pt x="126017" y="123966"/>
                    <a:pt x="127250" y="123630"/>
                    <a:pt x="128314" y="123014"/>
                  </a:cubicBezTo>
                  <a:lnTo>
                    <a:pt x="132430" y="120633"/>
                  </a:lnTo>
                  <a:cubicBezTo>
                    <a:pt x="135875" y="118645"/>
                    <a:pt x="136995" y="114137"/>
                    <a:pt x="134867" y="110748"/>
                  </a:cubicBezTo>
                  <a:lnTo>
                    <a:pt x="112408" y="75044"/>
                  </a:lnTo>
                  <a:cubicBezTo>
                    <a:pt x="127502" y="70843"/>
                    <a:pt x="137779" y="59614"/>
                    <a:pt x="137779" y="48048"/>
                  </a:cubicBezTo>
                  <a:cubicBezTo>
                    <a:pt x="137779" y="46592"/>
                    <a:pt x="137611" y="45136"/>
                    <a:pt x="137303" y="43708"/>
                  </a:cubicBezTo>
                  <a:cubicBezTo>
                    <a:pt x="136239" y="39199"/>
                    <a:pt x="133606" y="35223"/>
                    <a:pt x="129658" y="32142"/>
                  </a:cubicBezTo>
                  <a:cubicBezTo>
                    <a:pt x="129546" y="32058"/>
                    <a:pt x="129434" y="31974"/>
                    <a:pt x="129350" y="31890"/>
                  </a:cubicBezTo>
                  <a:lnTo>
                    <a:pt x="129350" y="31638"/>
                  </a:lnTo>
                  <a:cubicBezTo>
                    <a:pt x="129434" y="29706"/>
                    <a:pt x="129266" y="27774"/>
                    <a:pt x="128846" y="25869"/>
                  </a:cubicBezTo>
                  <a:cubicBezTo>
                    <a:pt x="127754" y="21417"/>
                    <a:pt x="125317" y="17384"/>
                    <a:pt x="121845" y="14360"/>
                  </a:cubicBezTo>
                  <a:cubicBezTo>
                    <a:pt x="120613" y="13268"/>
                    <a:pt x="119296" y="12288"/>
                    <a:pt x="117896" y="11419"/>
                  </a:cubicBezTo>
                  <a:cubicBezTo>
                    <a:pt x="113052" y="8451"/>
                    <a:pt x="107115" y="6659"/>
                    <a:pt x="100674" y="6267"/>
                  </a:cubicBezTo>
                  <a:cubicBezTo>
                    <a:pt x="96928" y="2214"/>
                    <a:pt x="90742" y="1"/>
                    <a:pt x="83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20"/>
          <p:cNvGrpSpPr/>
          <p:nvPr/>
        </p:nvGrpSpPr>
        <p:grpSpPr>
          <a:xfrm>
            <a:off x="8113571" y="2256419"/>
            <a:ext cx="418034" cy="630656"/>
            <a:chOff x="8538621" y="623706"/>
            <a:chExt cx="418034" cy="630656"/>
          </a:xfrm>
        </p:grpSpPr>
        <p:grpSp>
          <p:nvGrpSpPr>
            <p:cNvPr id="191" name="Google Shape;191;p20"/>
            <p:cNvGrpSpPr/>
            <p:nvPr/>
          </p:nvGrpSpPr>
          <p:grpSpPr>
            <a:xfrm>
              <a:off x="8609803" y="767216"/>
              <a:ext cx="239221" cy="487147"/>
              <a:chOff x="1925725" y="1035100"/>
              <a:chExt cx="174525" cy="355400"/>
            </a:xfrm>
          </p:grpSpPr>
          <p:sp>
            <p:nvSpPr>
              <p:cNvPr id="192" name="Google Shape;192;p20"/>
              <p:cNvSpPr/>
              <p:nvPr/>
            </p:nvSpPr>
            <p:spPr>
              <a:xfrm>
                <a:off x="1932400" y="1041150"/>
                <a:ext cx="163375" cy="343300"/>
              </a:xfrm>
              <a:custGeom>
                <a:avLst/>
                <a:gdLst/>
                <a:ahLst/>
                <a:cxnLst/>
                <a:rect l="l" t="t" r="r" b="b"/>
                <a:pathLst>
                  <a:path w="6535" h="13732" extrusionOk="0">
                    <a:moveTo>
                      <a:pt x="3829" y="1"/>
                    </a:moveTo>
                    <a:cubicBezTo>
                      <a:pt x="3740" y="1"/>
                      <a:pt x="3651" y="52"/>
                      <a:pt x="3612" y="141"/>
                    </a:cubicBezTo>
                    <a:lnTo>
                      <a:pt x="690" y="6700"/>
                    </a:lnTo>
                    <a:cubicBezTo>
                      <a:pt x="614" y="6866"/>
                      <a:pt x="728" y="7044"/>
                      <a:pt x="907" y="7044"/>
                    </a:cubicBezTo>
                    <a:lnTo>
                      <a:pt x="2400" y="7044"/>
                    </a:lnTo>
                    <a:lnTo>
                      <a:pt x="52" y="13412"/>
                    </a:lnTo>
                    <a:cubicBezTo>
                      <a:pt x="1" y="13527"/>
                      <a:pt x="52" y="13655"/>
                      <a:pt x="167" y="13718"/>
                    </a:cubicBezTo>
                    <a:cubicBezTo>
                      <a:pt x="205" y="13731"/>
                      <a:pt x="231" y="13731"/>
                      <a:pt x="269" y="13731"/>
                    </a:cubicBezTo>
                    <a:cubicBezTo>
                      <a:pt x="358" y="13731"/>
                      <a:pt x="435" y="13693"/>
                      <a:pt x="473" y="13616"/>
                    </a:cubicBezTo>
                    <a:lnTo>
                      <a:pt x="5667" y="4773"/>
                    </a:lnTo>
                    <a:cubicBezTo>
                      <a:pt x="5756" y="4620"/>
                      <a:pt x="5641" y="4416"/>
                      <a:pt x="5463" y="4416"/>
                    </a:cubicBezTo>
                    <a:lnTo>
                      <a:pt x="4289" y="4416"/>
                    </a:lnTo>
                    <a:lnTo>
                      <a:pt x="6458" y="358"/>
                    </a:lnTo>
                    <a:cubicBezTo>
                      <a:pt x="6534" y="192"/>
                      <a:pt x="6420" y="1"/>
                      <a:pt x="6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1925725" y="1035100"/>
                <a:ext cx="174525" cy="355400"/>
              </a:xfrm>
              <a:custGeom>
                <a:avLst/>
                <a:gdLst/>
                <a:ahLst/>
                <a:cxnLst/>
                <a:rect l="l" t="t" r="r" b="b"/>
                <a:pathLst>
                  <a:path w="6981" h="14216" extrusionOk="0">
                    <a:moveTo>
                      <a:pt x="6508" y="472"/>
                    </a:moveTo>
                    <a:lnTo>
                      <a:pt x="6508" y="485"/>
                    </a:lnTo>
                    <a:lnTo>
                      <a:pt x="4160" y="4900"/>
                    </a:lnTo>
                    <a:lnTo>
                      <a:pt x="5730" y="4900"/>
                    </a:lnTo>
                    <a:lnTo>
                      <a:pt x="536" y="13743"/>
                    </a:lnTo>
                    <a:lnTo>
                      <a:pt x="2999" y="7044"/>
                    </a:lnTo>
                    <a:lnTo>
                      <a:pt x="1174" y="7044"/>
                    </a:lnTo>
                    <a:lnTo>
                      <a:pt x="4096" y="472"/>
                    </a:lnTo>
                    <a:close/>
                    <a:moveTo>
                      <a:pt x="4096" y="0"/>
                    </a:moveTo>
                    <a:cubicBezTo>
                      <a:pt x="3918" y="0"/>
                      <a:pt x="3739" y="115"/>
                      <a:pt x="3662" y="281"/>
                    </a:cubicBezTo>
                    <a:lnTo>
                      <a:pt x="740" y="6840"/>
                    </a:lnTo>
                    <a:cubicBezTo>
                      <a:pt x="600" y="7159"/>
                      <a:pt x="829" y="7516"/>
                      <a:pt x="1174" y="7516"/>
                    </a:cubicBezTo>
                    <a:lnTo>
                      <a:pt x="2322" y="7516"/>
                    </a:lnTo>
                    <a:lnTo>
                      <a:pt x="89" y="13565"/>
                    </a:lnTo>
                    <a:cubicBezTo>
                      <a:pt x="0" y="13794"/>
                      <a:pt x="102" y="14062"/>
                      <a:pt x="332" y="14164"/>
                    </a:cubicBezTo>
                    <a:cubicBezTo>
                      <a:pt x="396" y="14190"/>
                      <a:pt x="459" y="14216"/>
                      <a:pt x="536" y="14216"/>
                    </a:cubicBezTo>
                    <a:cubicBezTo>
                      <a:pt x="702" y="14216"/>
                      <a:pt x="868" y="14113"/>
                      <a:pt x="944" y="13973"/>
                    </a:cubicBezTo>
                    <a:lnTo>
                      <a:pt x="6125" y="5143"/>
                    </a:lnTo>
                    <a:cubicBezTo>
                      <a:pt x="6317" y="4811"/>
                      <a:pt x="6087" y="4415"/>
                      <a:pt x="5717" y="4415"/>
                    </a:cubicBezTo>
                    <a:lnTo>
                      <a:pt x="4951" y="4415"/>
                    </a:lnTo>
                    <a:lnTo>
                      <a:pt x="6916" y="715"/>
                    </a:lnTo>
                    <a:cubicBezTo>
                      <a:pt x="6955" y="638"/>
                      <a:pt x="6980" y="562"/>
                      <a:pt x="6980" y="472"/>
                    </a:cubicBezTo>
                    <a:cubicBezTo>
                      <a:pt x="6980" y="217"/>
                      <a:pt x="6763" y="0"/>
                      <a:pt x="6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0"/>
            <p:cNvGrpSpPr/>
            <p:nvPr/>
          </p:nvGrpSpPr>
          <p:grpSpPr>
            <a:xfrm>
              <a:off x="8538621" y="623706"/>
              <a:ext cx="418034" cy="269443"/>
              <a:chOff x="1087650" y="1031275"/>
              <a:chExt cx="298000" cy="192075"/>
            </a:xfrm>
          </p:grpSpPr>
          <p:sp>
            <p:nvSpPr>
              <p:cNvPr id="195" name="Google Shape;195;p20"/>
              <p:cNvSpPr/>
              <p:nvPr/>
            </p:nvSpPr>
            <p:spPr>
              <a:xfrm>
                <a:off x="1094350" y="1037650"/>
                <a:ext cx="284275" cy="179975"/>
              </a:xfrm>
              <a:custGeom>
                <a:avLst/>
                <a:gdLst/>
                <a:ahLst/>
                <a:cxnLst/>
                <a:rect l="l" t="t" r="r" b="b"/>
                <a:pathLst>
                  <a:path w="11371" h="7199" extrusionOk="0">
                    <a:moveTo>
                      <a:pt x="5615" y="0"/>
                    </a:moveTo>
                    <a:cubicBezTo>
                      <a:pt x="4518" y="0"/>
                      <a:pt x="3574" y="664"/>
                      <a:pt x="2885" y="1902"/>
                    </a:cubicBezTo>
                    <a:cubicBezTo>
                      <a:pt x="2655" y="2297"/>
                      <a:pt x="2476" y="2603"/>
                      <a:pt x="2106" y="2795"/>
                    </a:cubicBezTo>
                    <a:cubicBezTo>
                      <a:pt x="1979" y="2871"/>
                      <a:pt x="1838" y="2935"/>
                      <a:pt x="1698" y="2999"/>
                    </a:cubicBezTo>
                    <a:cubicBezTo>
                      <a:pt x="1404" y="3114"/>
                      <a:pt x="1124" y="3267"/>
                      <a:pt x="868" y="3458"/>
                    </a:cubicBezTo>
                    <a:cubicBezTo>
                      <a:pt x="256" y="3918"/>
                      <a:pt x="1" y="4734"/>
                      <a:pt x="230" y="5475"/>
                    </a:cubicBezTo>
                    <a:cubicBezTo>
                      <a:pt x="447" y="6074"/>
                      <a:pt x="983" y="6495"/>
                      <a:pt x="1621" y="6559"/>
                    </a:cubicBezTo>
                    <a:lnTo>
                      <a:pt x="1749" y="6559"/>
                    </a:lnTo>
                    <a:cubicBezTo>
                      <a:pt x="2017" y="6546"/>
                      <a:pt x="2272" y="6508"/>
                      <a:pt x="2527" y="6432"/>
                    </a:cubicBezTo>
                    <a:cubicBezTo>
                      <a:pt x="2731" y="6381"/>
                      <a:pt x="2948" y="6342"/>
                      <a:pt x="3178" y="6330"/>
                    </a:cubicBezTo>
                    <a:cubicBezTo>
                      <a:pt x="3255" y="6330"/>
                      <a:pt x="3344" y="6342"/>
                      <a:pt x="3421" y="6355"/>
                    </a:cubicBezTo>
                    <a:cubicBezTo>
                      <a:pt x="3625" y="6432"/>
                      <a:pt x="3803" y="6521"/>
                      <a:pt x="3969" y="6649"/>
                    </a:cubicBezTo>
                    <a:cubicBezTo>
                      <a:pt x="4059" y="6712"/>
                      <a:pt x="4148" y="6763"/>
                      <a:pt x="4224" y="6814"/>
                    </a:cubicBezTo>
                    <a:cubicBezTo>
                      <a:pt x="4652" y="7059"/>
                      <a:pt x="5127" y="7198"/>
                      <a:pt x="5615" y="7198"/>
                    </a:cubicBezTo>
                    <a:cubicBezTo>
                      <a:pt x="5636" y="7198"/>
                      <a:pt x="5658" y="7198"/>
                      <a:pt x="5679" y="7197"/>
                    </a:cubicBezTo>
                    <a:cubicBezTo>
                      <a:pt x="5704" y="7198"/>
                      <a:pt x="5729" y="7198"/>
                      <a:pt x="5754" y="7198"/>
                    </a:cubicBezTo>
                    <a:cubicBezTo>
                      <a:pt x="6174" y="7198"/>
                      <a:pt x="6582" y="7097"/>
                      <a:pt x="6955" y="6917"/>
                    </a:cubicBezTo>
                    <a:cubicBezTo>
                      <a:pt x="7032" y="6878"/>
                      <a:pt x="7096" y="6840"/>
                      <a:pt x="7159" y="6802"/>
                    </a:cubicBezTo>
                    <a:cubicBezTo>
                      <a:pt x="7274" y="6738"/>
                      <a:pt x="7389" y="6674"/>
                      <a:pt x="7504" y="6636"/>
                    </a:cubicBezTo>
                    <a:cubicBezTo>
                      <a:pt x="7642" y="6583"/>
                      <a:pt x="7789" y="6556"/>
                      <a:pt x="7938" y="6556"/>
                    </a:cubicBezTo>
                    <a:cubicBezTo>
                      <a:pt x="7968" y="6556"/>
                      <a:pt x="7997" y="6557"/>
                      <a:pt x="8027" y="6559"/>
                    </a:cubicBezTo>
                    <a:cubicBezTo>
                      <a:pt x="8180" y="6559"/>
                      <a:pt x="8346" y="6572"/>
                      <a:pt x="8525" y="6585"/>
                    </a:cubicBezTo>
                    <a:cubicBezTo>
                      <a:pt x="8703" y="6598"/>
                      <a:pt x="8895" y="6623"/>
                      <a:pt x="9074" y="6623"/>
                    </a:cubicBezTo>
                    <a:cubicBezTo>
                      <a:pt x="9176" y="6623"/>
                      <a:pt x="9278" y="6610"/>
                      <a:pt x="9367" y="6598"/>
                    </a:cubicBezTo>
                    <a:cubicBezTo>
                      <a:pt x="10324" y="6495"/>
                      <a:pt x="11090" y="5755"/>
                      <a:pt x="11230" y="4798"/>
                    </a:cubicBezTo>
                    <a:cubicBezTo>
                      <a:pt x="11370" y="3841"/>
                      <a:pt x="10847" y="2910"/>
                      <a:pt x="9967" y="2527"/>
                    </a:cubicBezTo>
                    <a:cubicBezTo>
                      <a:pt x="9737" y="2438"/>
                      <a:pt x="9507" y="2361"/>
                      <a:pt x="9265" y="2323"/>
                    </a:cubicBezTo>
                    <a:cubicBezTo>
                      <a:pt x="8984" y="2272"/>
                      <a:pt x="8703" y="2170"/>
                      <a:pt x="8448" y="2029"/>
                    </a:cubicBezTo>
                    <a:cubicBezTo>
                      <a:pt x="8193" y="1825"/>
                      <a:pt x="7976" y="1583"/>
                      <a:pt x="7810" y="1289"/>
                    </a:cubicBezTo>
                    <a:cubicBezTo>
                      <a:pt x="7644" y="1021"/>
                      <a:pt x="7453" y="779"/>
                      <a:pt x="7223" y="562"/>
                    </a:cubicBezTo>
                    <a:cubicBezTo>
                      <a:pt x="6891" y="281"/>
                      <a:pt x="6483" y="102"/>
                      <a:pt x="6049" y="39"/>
                    </a:cubicBezTo>
                    <a:cubicBezTo>
                      <a:pt x="5909" y="13"/>
                      <a:pt x="5756" y="0"/>
                      <a:pt x="5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1087650" y="1031275"/>
                <a:ext cx="298000" cy="192075"/>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7" name="Google Shape;197;p20"/>
          <p:cNvSpPr/>
          <p:nvPr/>
        </p:nvSpPr>
        <p:spPr>
          <a:xfrm>
            <a:off x="5552430" y="3605003"/>
            <a:ext cx="529124" cy="35552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7005142" y="3821858"/>
            <a:ext cx="408469" cy="263277"/>
            <a:chOff x="1087650" y="1031275"/>
            <a:chExt cx="298000" cy="192075"/>
          </a:xfrm>
        </p:grpSpPr>
        <p:sp>
          <p:nvSpPr>
            <p:cNvPr id="199" name="Google Shape;199;p20"/>
            <p:cNvSpPr/>
            <p:nvPr/>
          </p:nvSpPr>
          <p:spPr>
            <a:xfrm>
              <a:off x="1094350" y="1037650"/>
              <a:ext cx="284275" cy="179975"/>
            </a:xfrm>
            <a:custGeom>
              <a:avLst/>
              <a:gdLst/>
              <a:ahLst/>
              <a:cxnLst/>
              <a:rect l="l" t="t" r="r" b="b"/>
              <a:pathLst>
                <a:path w="11371" h="7199" extrusionOk="0">
                  <a:moveTo>
                    <a:pt x="5615" y="0"/>
                  </a:moveTo>
                  <a:cubicBezTo>
                    <a:pt x="4518" y="0"/>
                    <a:pt x="3574" y="664"/>
                    <a:pt x="2885" y="1902"/>
                  </a:cubicBezTo>
                  <a:cubicBezTo>
                    <a:pt x="2655" y="2297"/>
                    <a:pt x="2476" y="2603"/>
                    <a:pt x="2106" y="2795"/>
                  </a:cubicBezTo>
                  <a:cubicBezTo>
                    <a:pt x="1979" y="2871"/>
                    <a:pt x="1838" y="2935"/>
                    <a:pt x="1698" y="2999"/>
                  </a:cubicBezTo>
                  <a:cubicBezTo>
                    <a:pt x="1404" y="3114"/>
                    <a:pt x="1124" y="3267"/>
                    <a:pt x="868" y="3458"/>
                  </a:cubicBezTo>
                  <a:cubicBezTo>
                    <a:pt x="256" y="3918"/>
                    <a:pt x="1" y="4734"/>
                    <a:pt x="230" y="5475"/>
                  </a:cubicBezTo>
                  <a:cubicBezTo>
                    <a:pt x="447" y="6074"/>
                    <a:pt x="983" y="6495"/>
                    <a:pt x="1621" y="6559"/>
                  </a:cubicBezTo>
                  <a:lnTo>
                    <a:pt x="1749" y="6559"/>
                  </a:lnTo>
                  <a:cubicBezTo>
                    <a:pt x="2017" y="6546"/>
                    <a:pt x="2272" y="6508"/>
                    <a:pt x="2527" y="6432"/>
                  </a:cubicBezTo>
                  <a:cubicBezTo>
                    <a:pt x="2731" y="6381"/>
                    <a:pt x="2948" y="6342"/>
                    <a:pt x="3178" y="6330"/>
                  </a:cubicBezTo>
                  <a:cubicBezTo>
                    <a:pt x="3255" y="6330"/>
                    <a:pt x="3344" y="6342"/>
                    <a:pt x="3421" y="6355"/>
                  </a:cubicBezTo>
                  <a:cubicBezTo>
                    <a:pt x="3625" y="6432"/>
                    <a:pt x="3803" y="6521"/>
                    <a:pt x="3969" y="6649"/>
                  </a:cubicBezTo>
                  <a:cubicBezTo>
                    <a:pt x="4059" y="6712"/>
                    <a:pt x="4148" y="6763"/>
                    <a:pt x="4224" y="6814"/>
                  </a:cubicBezTo>
                  <a:cubicBezTo>
                    <a:pt x="4652" y="7059"/>
                    <a:pt x="5127" y="7198"/>
                    <a:pt x="5615" y="7198"/>
                  </a:cubicBezTo>
                  <a:cubicBezTo>
                    <a:pt x="5636" y="7198"/>
                    <a:pt x="5658" y="7198"/>
                    <a:pt x="5679" y="7197"/>
                  </a:cubicBezTo>
                  <a:cubicBezTo>
                    <a:pt x="5704" y="7198"/>
                    <a:pt x="5729" y="7198"/>
                    <a:pt x="5754" y="7198"/>
                  </a:cubicBezTo>
                  <a:cubicBezTo>
                    <a:pt x="6174" y="7198"/>
                    <a:pt x="6582" y="7097"/>
                    <a:pt x="6955" y="6917"/>
                  </a:cubicBezTo>
                  <a:cubicBezTo>
                    <a:pt x="7032" y="6878"/>
                    <a:pt x="7096" y="6840"/>
                    <a:pt x="7159" y="6802"/>
                  </a:cubicBezTo>
                  <a:cubicBezTo>
                    <a:pt x="7274" y="6738"/>
                    <a:pt x="7389" y="6674"/>
                    <a:pt x="7504" y="6636"/>
                  </a:cubicBezTo>
                  <a:cubicBezTo>
                    <a:pt x="7642" y="6583"/>
                    <a:pt x="7789" y="6556"/>
                    <a:pt x="7938" y="6556"/>
                  </a:cubicBezTo>
                  <a:cubicBezTo>
                    <a:pt x="7968" y="6556"/>
                    <a:pt x="7997" y="6557"/>
                    <a:pt x="8027" y="6559"/>
                  </a:cubicBezTo>
                  <a:cubicBezTo>
                    <a:pt x="8180" y="6559"/>
                    <a:pt x="8346" y="6572"/>
                    <a:pt x="8525" y="6585"/>
                  </a:cubicBezTo>
                  <a:cubicBezTo>
                    <a:pt x="8703" y="6598"/>
                    <a:pt x="8895" y="6623"/>
                    <a:pt x="9074" y="6623"/>
                  </a:cubicBezTo>
                  <a:cubicBezTo>
                    <a:pt x="9176" y="6623"/>
                    <a:pt x="9278" y="6610"/>
                    <a:pt x="9367" y="6598"/>
                  </a:cubicBezTo>
                  <a:cubicBezTo>
                    <a:pt x="10324" y="6495"/>
                    <a:pt x="11090" y="5755"/>
                    <a:pt x="11230" y="4798"/>
                  </a:cubicBezTo>
                  <a:cubicBezTo>
                    <a:pt x="11370" y="3841"/>
                    <a:pt x="10847" y="2910"/>
                    <a:pt x="9967" y="2527"/>
                  </a:cubicBezTo>
                  <a:cubicBezTo>
                    <a:pt x="9737" y="2438"/>
                    <a:pt x="9507" y="2361"/>
                    <a:pt x="9265" y="2323"/>
                  </a:cubicBezTo>
                  <a:cubicBezTo>
                    <a:pt x="8984" y="2272"/>
                    <a:pt x="8703" y="2170"/>
                    <a:pt x="8448" y="2029"/>
                  </a:cubicBezTo>
                  <a:cubicBezTo>
                    <a:pt x="8193" y="1825"/>
                    <a:pt x="7976" y="1583"/>
                    <a:pt x="7810" y="1289"/>
                  </a:cubicBezTo>
                  <a:cubicBezTo>
                    <a:pt x="7644" y="1021"/>
                    <a:pt x="7453" y="779"/>
                    <a:pt x="7223" y="562"/>
                  </a:cubicBezTo>
                  <a:cubicBezTo>
                    <a:pt x="6891" y="281"/>
                    <a:pt x="6483" y="102"/>
                    <a:pt x="6049" y="39"/>
                  </a:cubicBezTo>
                  <a:cubicBezTo>
                    <a:pt x="5909" y="13"/>
                    <a:pt x="5756" y="0"/>
                    <a:pt x="5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1087650" y="1031275"/>
              <a:ext cx="298000" cy="192075"/>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20"/>
          <p:cNvGrpSpPr/>
          <p:nvPr/>
        </p:nvGrpSpPr>
        <p:grpSpPr>
          <a:xfrm>
            <a:off x="5835570" y="1135228"/>
            <a:ext cx="529124" cy="355525"/>
            <a:chOff x="2493575" y="1248525"/>
            <a:chExt cx="386025" cy="259375"/>
          </a:xfrm>
        </p:grpSpPr>
        <p:sp>
          <p:nvSpPr>
            <p:cNvPr id="202" name="Google Shape;202;p20"/>
            <p:cNvSpPr/>
            <p:nvPr/>
          </p:nvSpPr>
          <p:spPr>
            <a:xfrm>
              <a:off x="2499950" y="1254550"/>
              <a:ext cx="372625" cy="246975"/>
            </a:xfrm>
            <a:custGeom>
              <a:avLst/>
              <a:gdLst/>
              <a:ahLst/>
              <a:cxnLst/>
              <a:rect l="l" t="t" r="r" b="b"/>
              <a:pathLst>
                <a:path w="14905" h="9879" extrusionOk="0">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2493575" y="1248525"/>
              <a:ext cx="386025" cy="259375"/>
            </a:xfrm>
            <a:custGeom>
              <a:avLst/>
              <a:gdLst/>
              <a:ahLst/>
              <a:cxnLst/>
              <a:rect l="l" t="t" r="r" b="b"/>
              <a:pathLst>
                <a:path w="15441" h="10375" extrusionOk="0">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0"/>
          <p:cNvSpPr/>
          <p:nvPr/>
        </p:nvSpPr>
        <p:spPr>
          <a:xfrm>
            <a:off x="7761195" y="1267555"/>
            <a:ext cx="408469" cy="263277"/>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20"/>
          <p:cNvGrpSpPr/>
          <p:nvPr/>
        </p:nvGrpSpPr>
        <p:grpSpPr>
          <a:xfrm>
            <a:off x="6876290" y="901278"/>
            <a:ext cx="239221" cy="487147"/>
            <a:chOff x="1925725" y="1035100"/>
            <a:chExt cx="174525" cy="355400"/>
          </a:xfrm>
        </p:grpSpPr>
        <p:sp>
          <p:nvSpPr>
            <p:cNvPr id="206" name="Google Shape;206;p20"/>
            <p:cNvSpPr/>
            <p:nvPr/>
          </p:nvSpPr>
          <p:spPr>
            <a:xfrm>
              <a:off x="1932400" y="1041150"/>
              <a:ext cx="163375" cy="343300"/>
            </a:xfrm>
            <a:custGeom>
              <a:avLst/>
              <a:gdLst/>
              <a:ahLst/>
              <a:cxnLst/>
              <a:rect l="l" t="t" r="r" b="b"/>
              <a:pathLst>
                <a:path w="6535" h="13732" extrusionOk="0">
                  <a:moveTo>
                    <a:pt x="3829" y="1"/>
                  </a:moveTo>
                  <a:cubicBezTo>
                    <a:pt x="3740" y="1"/>
                    <a:pt x="3651" y="52"/>
                    <a:pt x="3612" y="141"/>
                  </a:cubicBezTo>
                  <a:lnTo>
                    <a:pt x="690" y="6700"/>
                  </a:lnTo>
                  <a:cubicBezTo>
                    <a:pt x="614" y="6866"/>
                    <a:pt x="728" y="7044"/>
                    <a:pt x="907" y="7044"/>
                  </a:cubicBezTo>
                  <a:lnTo>
                    <a:pt x="2400" y="7044"/>
                  </a:lnTo>
                  <a:lnTo>
                    <a:pt x="52" y="13412"/>
                  </a:lnTo>
                  <a:cubicBezTo>
                    <a:pt x="1" y="13527"/>
                    <a:pt x="52" y="13655"/>
                    <a:pt x="167" y="13718"/>
                  </a:cubicBezTo>
                  <a:cubicBezTo>
                    <a:pt x="205" y="13731"/>
                    <a:pt x="231" y="13731"/>
                    <a:pt x="269" y="13731"/>
                  </a:cubicBezTo>
                  <a:cubicBezTo>
                    <a:pt x="358" y="13731"/>
                    <a:pt x="435" y="13693"/>
                    <a:pt x="473" y="13616"/>
                  </a:cubicBezTo>
                  <a:lnTo>
                    <a:pt x="5667" y="4773"/>
                  </a:lnTo>
                  <a:cubicBezTo>
                    <a:pt x="5756" y="4620"/>
                    <a:pt x="5641" y="4416"/>
                    <a:pt x="5463" y="4416"/>
                  </a:cubicBezTo>
                  <a:lnTo>
                    <a:pt x="4289" y="4416"/>
                  </a:lnTo>
                  <a:lnTo>
                    <a:pt x="6458" y="358"/>
                  </a:lnTo>
                  <a:cubicBezTo>
                    <a:pt x="6534" y="192"/>
                    <a:pt x="6420" y="1"/>
                    <a:pt x="6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925725" y="1035100"/>
              <a:ext cx="174525" cy="355400"/>
            </a:xfrm>
            <a:custGeom>
              <a:avLst/>
              <a:gdLst/>
              <a:ahLst/>
              <a:cxnLst/>
              <a:rect l="l" t="t" r="r" b="b"/>
              <a:pathLst>
                <a:path w="6981" h="14216" extrusionOk="0">
                  <a:moveTo>
                    <a:pt x="6508" y="472"/>
                  </a:moveTo>
                  <a:lnTo>
                    <a:pt x="6508" y="485"/>
                  </a:lnTo>
                  <a:lnTo>
                    <a:pt x="4160" y="4900"/>
                  </a:lnTo>
                  <a:lnTo>
                    <a:pt x="5730" y="4900"/>
                  </a:lnTo>
                  <a:lnTo>
                    <a:pt x="536" y="13743"/>
                  </a:lnTo>
                  <a:lnTo>
                    <a:pt x="2999" y="7044"/>
                  </a:lnTo>
                  <a:lnTo>
                    <a:pt x="1174" y="7044"/>
                  </a:lnTo>
                  <a:lnTo>
                    <a:pt x="4096" y="472"/>
                  </a:lnTo>
                  <a:close/>
                  <a:moveTo>
                    <a:pt x="4096" y="0"/>
                  </a:moveTo>
                  <a:cubicBezTo>
                    <a:pt x="3918" y="0"/>
                    <a:pt x="3739" y="115"/>
                    <a:pt x="3662" y="281"/>
                  </a:cubicBezTo>
                  <a:lnTo>
                    <a:pt x="740" y="6840"/>
                  </a:lnTo>
                  <a:cubicBezTo>
                    <a:pt x="600" y="7159"/>
                    <a:pt x="829" y="7516"/>
                    <a:pt x="1174" y="7516"/>
                  </a:cubicBezTo>
                  <a:lnTo>
                    <a:pt x="2322" y="7516"/>
                  </a:lnTo>
                  <a:lnTo>
                    <a:pt x="89" y="13565"/>
                  </a:lnTo>
                  <a:cubicBezTo>
                    <a:pt x="0" y="13794"/>
                    <a:pt x="102" y="14062"/>
                    <a:pt x="332" y="14164"/>
                  </a:cubicBezTo>
                  <a:cubicBezTo>
                    <a:pt x="396" y="14190"/>
                    <a:pt x="459" y="14216"/>
                    <a:pt x="536" y="14216"/>
                  </a:cubicBezTo>
                  <a:cubicBezTo>
                    <a:pt x="702" y="14216"/>
                    <a:pt x="868" y="14113"/>
                    <a:pt x="944" y="13973"/>
                  </a:cubicBezTo>
                  <a:lnTo>
                    <a:pt x="6125" y="5143"/>
                  </a:lnTo>
                  <a:cubicBezTo>
                    <a:pt x="6317" y="4811"/>
                    <a:pt x="6087" y="4415"/>
                    <a:pt x="5717" y="4415"/>
                  </a:cubicBezTo>
                  <a:lnTo>
                    <a:pt x="4951" y="4415"/>
                  </a:lnTo>
                  <a:lnTo>
                    <a:pt x="6916" y="715"/>
                  </a:lnTo>
                  <a:cubicBezTo>
                    <a:pt x="6955" y="638"/>
                    <a:pt x="6980" y="562"/>
                    <a:pt x="6980" y="472"/>
                  </a:cubicBezTo>
                  <a:cubicBezTo>
                    <a:pt x="6980" y="217"/>
                    <a:pt x="6763" y="0"/>
                    <a:pt x="6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0"/>
          <p:cNvSpPr/>
          <p:nvPr/>
        </p:nvSpPr>
        <p:spPr>
          <a:xfrm>
            <a:off x="5057745" y="1952255"/>
            <a:ext cx="408469" cy="263277"/>
          </a:xfrm>
          <a:custGeom>
            <a:avLst/>
            <a:gdLst/>
            <a:ahLst/>
            <a:cxnLst/>
            <a:rect l="l" t="t" r="r" b="b"/>
            <a:pathLst>
              <a:path w="11920" h="7683" extrusionOk="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flipH="1">
            <a:off x="6736814" y="2175831"/>
            <a:ext cx="601876" cy="487131"/>
          </a:xfrm>
          <a:custGeom>
            <a:avLst/>
            <a:gdLst/>
            <a:ahLst/>
            <a:cxnLst/>
            <a:rect l="l" t="t" r="r" b="b"/>
            <a:pathLst>
              <a:path w="31661" h="25625" fill="none" extrusionOk="0">
                <a:moveTo>
                  <a:pt x="24489" y="25267"/>
                </a:moveTo>
                <a:cubicBezTo>
                  <a:pt x="23404" y="24705"/>
                  <a:pt x="22358" y="23735"/>
                  <a:pt x="22383" y="22523"/>
                </a:cubicBezTo>
                <a:cubicBezTo>
                  <a:pt x="22421" y="20673"/>
                  <a:pt x="24872" y="19422"/>
                  <a:pt x="24616" y="17585"/>
                </a:cubicBezTo>
                <a:cubicBezTo>
                  <a:pt x="24463" y="16411"/>
                  <a:pt x="23213" y="15696"/>
                  <a:pt x="22051" y="15479"/>
                </a:cubicBezTo>
                <a:cubicBezTo>
                  <a:pt x="20877" y="15250"/>
                  <a:pt x="19652" y="15326"/>
                  <a:pt x="18555" y="14892"/>
                </a:cubicBezTo>
                <a:cubicBezTo>
                  <a:pt x="16934" y="14190"/>
                  <a:pt x="15965" y="12532"/>
                  <a:pt x="16143" y="10783"/>
                </a:cubicBezTo>
                <a:cubicBezTo>
                  <a:pt x="16347" y="9124"/>
                  <a:pt x="18147" y="7619"/>
                  <a:pt x="19652" y="8333"/>
                </a:cubicBezTo>
                <a:cubicBezTo>
                  <a:pt x="20112" y="8537"/>
                  <a:pt x="20469" y="8908"/>
                  <a:pt x="20788" y="9290"/>
                </a:cubicBezTo>
                <a:cubicBezTo>
                  <a:pt x="21299" y="9877"/>
                  <a:pt x="21783" y="10554"/>
                  <a:pt x="21847" y="11319"/>
                </a:cubicBezTo>
                <a:cubicBezTo>
                  <a:pt x="21962" y="12889"/>
                  <a:pt x="20367" y="13961"/>
                  <a:pt x="19002" y="14739"/>
                </a:cubicBezTo>
                <a:cubicBezTo>
                  <a:pt x="17636" y="15518"/>
                  <a:pt x="16092" y="16743"/>
                  <a:pt x="16398" y="18287"/>
                </a:cubicBezTo>
                <a:cubicBezTo>
                  <a:pt x="16692" y="19741"/>
                  <a:pt x="18657" y="20354"/>
                  <a:pt x="20010" y="19729"/>
                </a:cubicBezTo>
                <a:cubicBezTo>
                  <a:pt x="21375" y="19091"/>
                  <a:pt x="22179" y="17700"/>
                  <a:pt x="22728" y="16309"/>
                </a:cubicBezTo>
                <a:cubicBezTo>
                  <a:pt x="22945" y="15747"/>
                  <a:pt x="23174" y="15135"/>
                  <a:pt x="23685" y="14816"/>
                </a:cubicBezTo>
                <a:cubicBezTo>
                  <a:pt x="24259" y="14458"/>
                  <a:pt x="24999" y="14599"/>
                  <a:pt x="25675" y="14650"/>
                </a:cubicBezTo>
                <a:cubicBezTo>
                  <a:pt x="27526" y="14816"/>
                  <a:pt x="29542" y="14139"/>
                  <a:pt x="30588" y="12595"/>
                </a:cubicBezTo>
                <a:cubicBezTo>
                  <a:pt x="31647" y="11064"/>
                  <a:pt x="31392" y="8652"/>
                  <a:pt x="29810" y="7657"/>
                </a:cubicBezTo>
                <a:cubicBezTo>
                  <a:pt x="28700" y="6955"/>
                  <a:pt x="27194" y="7083"/>
                  <a:pt x="26084" y="7785"/>
                </a:cubicBezTo>
                <a:cubicBezTo>
                  <a:pt x="24974" y="8499"/>
                  <a:pt x="24246" y="9686"/>
                  <a:pt x="23889" y="10962"/>
                </a:cubicBezTo>
                <a:cubicBezTo>
                  <a:pt x="23468" y="12442"/>
                  <a:pt x="23570" y="14165"/>
                  <a:pt x="24527" y="15377"/>
                </a:cubicBezTo>
                <a:cubicBezTo>
                  <a:pt x="25484" y="16602"/>
                  <a:pt x="27436" y="17049"/>
                  <a:pt x="28649" y="16092"/>
                </a:cubicBezTo>
                <a:cubicBezTo>
                  <a:pt x="30116" y="14918"/>
                  <a:pt x="29682" y="12366"/>
                  <a:pt x="28215" y="11166"/>
                </a:cubicBezTo>
                <a:cubicBezTo>
                  <a:pt x="26747" y="9979"/>
                  <a:pt x="24706" y="9839"/>
                  <a:pt x="22817" y="9954"/>
                </a:cubicBezTo>
                <a:cubicBezTo>
                  <a:pt x="21541" y="10030"/>
                  <a:pt x="20201" y="10247"/>
                  <a:pt x="19257" y="11102"/>
                </a:cubicBezTo>
                <a:cubicBezTo>
                  <a:pt x="18300" y="11957"/>
                  <a:pt x="18032" y="13642"/>
                  <a:pt x="19002" y="14471"/>
                </a:cubicBezTo>
                <a:cubicBezTo>
                  <a:pt x="20010" y="15313"/>
                  <a:pt x="21669" y="14701"/>
                  <a:pt x="22409" y="13603"/>
                </a:cubicBezTo>
                <a:cubicBezTo>
                  <a:pt x="23162" y="12519"/>
                  <a:pt x="23302" y="11153"/>
                  <a:pt x="23595" y="9865"/>
                </a:cubicBezTo>
                <a:cubicBezTo>
                  <a:pt x="23876" y="8576"/>
                  <a:pt x="24438" y="7198"/>
                  <a:pt x="25624" y="6623"/>
                </a:cubicBezTo>
                <a:cubicBezTo>
                  <a:pt x="26211" y="6330"/>
                  <a:pt x="26900" y="6279"/>
                  <a:pt x="27487" y="5985"/>
                </a:cubicBezTo>
                <a:cubicBezTo>
                  <a:pt x="29185" y="5143"/>
                  <a:pt x="29236" y="2400"/>
                  <a:pt x="27768" y="1200"/>
                </a:cubicBezTo>
                <a:cubicBezTo>
                  <a:pt x="26301" y="1"/>
                  <a:pt x="23965" y="307"/>
                  <a:pt x="22562" y="1583"/>
                </a:cubicBezTo>
                <a:cubicBezTo>
                  <a:pt x="21720" y="2336"/>
                  <a:pt x="21158" y="3344"/>
                  <a:pt x="20482" y="4263"/>
                </a:cubicBezTo>
                <a:cubicBezTo>
                  <a:pt x="18606" y="6815"/>
                  <a:pt x="15875" y="8614"/>
                  <a:pt x="12787" y="9341"/>
                </a:cubicBezTo>
                <a:cubicBezTo>
                  <a:pt x="12455" y="9443"/>
                  <a:pt x="12098" y="9469"/>
                  <a:pt x="11754" y="9431"/>
                </a:cubicBezTo>
                <a:cubicBezTo>
                  <a:pt x="11383" y="9341"/>
                  <a:pt x="11039" y="9163"/>
                  <a:pt x="10771" y="8882"/>
                </a:cubicBezTo>
                <a:cubicBezTo>
                  <a:pt x="9750" y="7912"/>
                  <a:pt x="9508" y="6381"/>
                  <a:pt x="10158" y="5143"/>
                </a:cubicBezTo>
                <a:cubicBezTo>
                  <a:pt x="10822" y="3905"/>
                  <a:pt x="12226" y="3242"/>
                  <a:pt x="13591" y="3548"/>
                </a:cubicBezTo>
                <a:cubicBezTo>
                  <a:pt x="14867" y="3816"/>
                  <a:pt x="15837" y="4850"/>
                  <a:pt x="16845" y="5692"/>
                </a:cubicBezTo>
                <a:cubicBezTo>
                  <a:pt x="18006" y="6674"/>
                  <a:pt x="19423" y="7491"/>
                  <a:pt x="20941" y="7376"/>
                </a:cubicBezTo>
                <a:cubicBezTo>
                  <a:pt x="22447" y="7274"/>
                  <a:pt x="23927" y="5909"/>
                  <a:pt x="23685" y="4416"/>
                </a:cubicBezTo>
                <a:cubicBezTo>
                  <a:pt x="23417" y="2872"/>
                  <a:pt x="21490" y="2081"/>
                  <a:pt x="19971" y="2489"/>
                </a:cubicBezTo>
                <a:cubicBezTo>
                  <a:pt x="18453" y="2897"/>
                  <a:pt x="17304" y="4122"/>
                  <a:pt x="16296" y="5335"/>
                </a:cubicBezTo>
                <a:cubicBezTo>
                  <a:pt x="15518" y="6279"/>
                  <a:pt x="14625" y="7338"/>
                  <a:pt x="13400" y="7402"/>
                </a:cubicBezTo>
                <a:cubicBezTo>
                  <a:pt x="12034" y="7491"/>
                  <a:pt x="10873" y="6126"/>
                  <a:pt x="10784" y="4760"/>
                </a:cubicBezTo>
                <a:cubicBezTo>
                  <a:pt x="10707" y="3382"/>
                  <a:pt x="11473" y="2081"/>
                  <a:pt x="12443" y="1085"/>
                </a:cubicBezTo>
                <a:cubicBezTo>
                  <a:pt x="12953" y="562"/>
                  <a:pt x="13629" y="77"/>
                  <a:pt x="14369" y="166"/>
                </a:cubicBezTo>
                <a:cubicBezTo>
                  <a:pt x="15390" y="307"/>
                  <a:pt x="15901" y="1494"/>
                  <a:pt x="16105" y="2514"/>
                </a:cubicBezTo>
                <a:cubicBezTo>
                  <a:pt x="16654" y="5220"/>
                  <a:pt x="16296" y="8308"/>
                  <a:pt x="14357" y="10273"/>
                </a:cubicBezTo>
                <a:cubicBezTo>
                  <a:pt x="11958" y="12697"/>
                  <a:pt x="7428" y="12442"/>
                  <a:pt x="5335" y="9763"/>
                </a:cubicBezTo>
                <a:cubicBezTo>
                  <a:pt x="4773" y="9048"/>
                  <a:pt x="4365" y="8155"/>
                  <a:pt x="4442" y="7249"/>
                </a:cubicBezTo>
                <a:cubicBezTo>
                  <a:pt x="4531" y="6572"/>
                  <a:pt x="4799" y="5934"/>
                  <a:pt x="5233" y="5411"/>
                </a:cubicBezTo>
                <a:cubicBezTo>
                  <a:pt x="6011" y="4365"/>
                  <a:pt x="7211" y="3561"/>
                  <a:pt x="8525" y="3561"/>
                </a:cubicBezTo>
                <a:cubicBezTo>
                  <a:pt x="9827" y="3561"/>
                  <a:pt x="11141" y="4543"/>
                  <a:pt x="11256" y="5845"/>
                </a:cubicBezTo>
                <a:cubicBezTo>
                  <a:pt x="11358" y="7070"/>
                  <a:pt x="10414" y="8180"/>
                  <a:pt x="9291" y="8716"/>
                </a:cubicBezTo>
                <a:cubicBezTo>
                  <a:pt x="8168" y="9239"/>
                  <a:pt x="6892" y="9290"/>
                  <a:pt x="5679" y="9418"/>
                </a:cubicBezTo>
                <a:cubicBezTo>
                  <a:pt x="4454" y="9546"/>
                  <a:pt x="3166" y="9763"/>
                  <a:pt x="2196" y="10528"/>
                </a:cubicBezTo>
                <a:cubicBezTo>
                  <a:pt x="652" y="11740"/>
                  <a:pt x="511" y="14497"/>
                  <a:pt x="2170" y="15556"/>
                </a:cubicBezTo>
                <a:cubicBezTo>
                  <a:pt x="3497" y="16398"/>
                  <a:pt x="5373" y="15862"/>
                  <a:pt x="6458" y="14714"/>
                </a:cubicBezTo>
                <a:cubicBezTo>
                  <a:pt x="7555" y="13578"/>
                  <a:pt x="8040" y="11996"/>
                  <a:pt x="8397" y="10464"/>
                </a:cubicBezTo>
                <a:cubicBezTo>
                  <a:pt x="8653" y="9392"/>
                  <a:pt x="8831" y="8206"/>
                  <a:pt x="8283" y="7274"/>
                </a:cubicBezTo>
                <a:cubicBezTo>
                  <a:pt x="7849" y="6534"/>
                  <a:pt x="7019" y="6100"/>
                  <a:pt x="6177" y="5947"/>
                </a:cubicBezTo>
                <a:cubicBezTo>
                  <a:pt x="4556" y="5654"/>
                  <a:pt x="2821" y="6343"/>
                  <a:pt x="1685" y="7568"/>
                </a:cubicBezTo>
                <a:cubicBezTo>
                  <a:pt x="550" y="8780"/>
                  <a:pt x="1" y="10477"/>
                  <a:pt x="14" y="12136"/>
                </a:cubicBezTo>
                <a:cubicBezTo>
                  <a:pt x="14" y="13157"/>
                  <a:pt x="243" y="14203"/>
                  <a:pt x="830" y="15033"/>
                </a:cubicBezTo>
                <a:cubicBezTo>
                  <a:pt x="1953" y="16602"/>
                  <a:pt x="4186" y="17036"/>
                  <a:pt x="6037" y="16538"/>
                </a:cubicBezTo>
                <a:cubicBezTo>
                  <a:pt x="7517" y="16130"/>
                  <a:pt x="8831" y="15224"/>
                  <a:pt x="10299" y="14777"/>
                </a:cubicBezTo>
                <a:cubicBezTo>
                  <a:pt x="11779" y="14344"/>
                  <a:pt x="13655" y="14509"/>
                  <a:pt x="14472" y="15811"/>
                </a:cubicBezTo>
                <a:cubicBezTo>
                  <a:pt x="15250" y="17062"/>
                  <a:pt x="14574" y="18912"/>
                  <a:pt x="13234" y="19524"/>
                </a:cubicBezTo>
                <a:cubicBezTo>
                  <a:pt x="11894" y="20137"/>
                  <a:pt x="10197" y="19601"/>
                  <a:pt x="9278" y="18440"/>
                </a:cubicBezTo>
                <a:cubicBezTo>
                  <a:pt x="8372" y="17279"/>
                  <a:pt x="8206" y="15645"/>
                  <a:pt x="8640" y="14242"/>
                </a:cubicBezTo>
                <a:cubicBezTo>
                  <a:pt x="9125" y="12710"/>
                  <a:pt x="10312" y="11396"/>
                  <a:pt x="11830" y="10924"/>
                </a:cubicBezTo>
                <a:cubicBezTo>
                  <a:pt x="13999" y="10247"/>
                  <a:pt x="16590" y="11562"/>
                  <a:pt x="17330" y="13718"/>
                </a:cubicBezTo>
                <a:cubicBezTo>
                  <a:pt x="18057" y="15862"/>
                  <a:pt x="16820" y="18491"/>
                  <a:pt x="14688" y="19282"/>
                </a:cubicBezTo>
                <a:cubicBezTo>
                  <a:pt x="12966" y="19920"/>
                  <a:pt x="11001" y="19448"/>
                  <a:pt x="9240" y="19997"/>
                </a:cubicBezTo>
                <a:cubicBezTo>
                  <a:pt x="8449" y="20239"/>
                  <a:pt x="7721" y="20686"/>
                  <a:pt x="7147" y="21298"/>
                </a:cubicBezTo>
                <a:cubicBezTo>
                  <a:pt x="6764" y="21707"/>
                  <a:pt x="6445" y="22204"/>
                  <a:pt x="6394" y="22753"/>
                </a:cubicBezTo>
                <a:cubicBezTo>
                  <a:pt x="6330" y="23710"/>
                  <a:pt x="7160" y="24565"/>
                  <a:pt x="8091" y="24756"/>
                </a:cubicBezTo>
                <a:cubicBezTo>
                  <a:pt x="9035" y="24935"/>
                  <a:pt x="10005" y="24565"/>
                  <a:pt x="10771" y="23991"/>
                </a:cubicBezTo>
                <a:cubicBezTo>
                  <a:pt x="11856" y="23174"/>
                  <a:pt x="12621" y="21872"/>
                  <a:pt x="12583" y="20520"/>
                </a:cubicBezTo>
                <a:cubicBezTo>
                  <a:pt x="12557" y="19167"/>
                  <a:pt x="11600" y="17827"/>
                  <a:pt x="10273" y="17559"/>
                </a:cubicBezTo>
                <a:cubicBezTo>
                  <a:pt x="8946" y="17291"/>
                  <a:pt x="7440" y="18312"/>
                  <a:pt x="7389" y="19665"/>
                </a:cubicBezTo>
                <a:cubicBezTo>
                  <a:pt x="7338" y="20928"/>
                  <a:pt x="8512" y="22013"/>
                  <a:pt x="9776" y="22179"/>
                </a:cubicBezTo>
                <a:cubicBezTo>
                  <a:pt x="11026" y="22332"/>
                  <a:pt x="12277" y="21758"/>
                  <a:pt x="13247" y="20954"/>
                </a:cubicBezTo>
                <a:cubicBezTo>
                  <a:pt x="13987" y="20341"/>
                  <a:pt x="14612" y="19588"/>
                  <a:pt x="15480" y="19193"/>
                </a:cubicBezTo>
                <a:cubicBezTo>
                  <a:pt x="16985" y="18491"/>
                  <a:pt x="18989" y="19231"/>
                  <a:pt x="19678" y="20737"/>
                </a:cubicBezTo>
                <a:cubicBezTo>
                  <a:pt x="20367" y="22242"/>
                  <a:pt x="19627" y="24246"/>
                  <a:pt x="18121" y="24935"/>
                </a:cubicBezTo>
                <a:cubicBezTo>
                  <a:pt x="16615" y="25624"/>
                  <a:pt x="14612" y="24884"/>
                  <a:pt x="13936" y="23365"/>
                </a:cubicBezTo>
                <a:cubicBezTo>
                  <a:pt x="13566" y="22561"/>
                  <a:pt x="13553" y="21630"/>
                  <a:pt x="13668" y="20749"/>
                </a:cubicBezTo>
                <a:cubicBezTo>
                  <a:pt x="13834" y="19550"/>
                  <a:pt x="14216" y="18338"/>
                  <a:pt x="15020" y="17432"/>
                </a:cubicBezTo>
                <a:cubicBezTo>
                  <a:pt x="15811" y="16513"/>
                  <a:pt x="17075" y="15951"/>
                  <a:pt x="18261" y="16194"/>
                </a:cubicBezTo>
                <a:cubicBezTo>
                  <a:pt x="19448" y="16449"/>
                  <a:pt x="20431" y="17636"/>
                  <a:pt x="20227" y="18835"/>
                </a:cubicBezTo>
                <a:cubicBezTo>
                  <a:pt x="20112" y="19588"/>
                  <a:pt x="19589" y="20239"/>
                  <a:pt x="19589" y="21005"/>
                </a:cubicBezTo>
                <a:cubicBezTo>
                  <a:pt x="19589" y="21974"/>
                  <a:pt x="20482" y="22753"/>
                  <a:pt x="21413" y="23034"/>
                </a:cubicBezTo>
                <a:cubicBezTo>
                  <a:pt x="23621" y="23684"/>
                  <a:pt x="26199" y="22000"/>
                  <a:pt x="26530" y="19729"/>
                </a:cubicBezTo>
                <a:cubicBezTo>
                  <a:pt x="26862" y="17444"/>
                  <a:pt x="24923" y="15122"/>
                  <a:pt x="22626" y="15007"/>
                </a:cubicBezTo>
                <a:cubicBezTo>
                  <a:pt x="21758" y="14956"/>
                  <a:pt x="20737" y="15339"/>
                  <a:pt x="20584" y="16194"/>
                </a:cubicBezTo>
                <a:cubicBezTo>
                  <a:pt x="20444" y="16921"/>
                  <a:pt x="21056" y="17598"/>
                  <a:pt x="21720" y="17929"/>
                </a:cubicBezTo>
                <a:cubicBezTo>
                  <a:pt x="23340" y="18733"/>
                  <a:pt x="25548" y="18031"/>
                  <a:pt x="26416" y="16436"/>
                </a:cubicBezTo>
                <a:cubicBezTo>
                  <a:pt x="27322" y="14790"/>
                  <a:pt x="26798" y="12723"/>
                  <a:pt x="25918" y="11051"/>
                </a:cubicBezTo>
                <a:cubicBezTo>
                  <a:pt x="25050" y="9380"/>
                  <a:pt x="23851" y="7848"/>
                  <a:pt x="23366" y="6036"/>
                </a:cubicBezTo>
                <a:cubicBezTo>
                  <a:pt x="22894" y="4212"/>
                  <a:pt x="23430" y="1915"/>
                  <a:pt x="25165" y="1187"/>
                </a:cubicBezTo>
                <a:cubicBezTo>
                  <a:pt x="26900" y="460"/>
                  <a:pt x="28904" y="1672"/>
                  <a:pt x="30014" y="3204"/>
                </a:cubicBezTo>
                <a:cubicBezTo>
                  <a:pt x="31060" y="4658"/>
                  <a:pt x="31660" y="6560"/>
                  <a:pt x="31188" y="8282"/>
                </a:cubicBezTo>
                <a:cubicBezTo>
                  <a:pt x="30499" y="10745"/>
                  <a:pt x="27947" y="12149"/>
                  <a:pt x="26479" y="14242"/>
                </a:cubicBezTo>
                <a:cubicBezTo>
                  <a:pt x="26250" y="14573"/>
                  <a:pt x="26045" y="14931"/>
                  <a:pt x="26020" y="15339"/>
                </a:cubicBezTo>
                <a:cubicBezTo>
                  <a:pt x="25982" y="16322"/>
                  <a:pt x="27015" y="16947"/>
                  <a:pt x="27615" y="17725"/>
                </a:cubicBezTo>
                <a:cubicBezTo>
                  <a:pt x="28802" y="19307"/>
                  <a:pt x="28100" y="21758"/>
                  <a:pt x="26530" y="22957"/>
                </a:cubicBezTo>
                <a:cubicBezTo>
                  <a:pt x="24961" y="24169"/>
                  <a:pt x="22843" y="24361"/>
                  <a:pt x="20877" y="24169"/>
                </a:cubicBezTo>
                <a:cubicBezTo>
                  <a:pt x="18491" y="23940"/>
                  <a:pt x="16130" y="23187"/>
                  <a:pt x="14191" y="21783"/>
                </a:cubicBezTo>
                <a:cubicBezTo>
                  <a:pt x="12251" y="20392"/>
                  <a:pt x="10745" y="18312"/>
                  <a:pt x="10273" y="15964"/>
                </a:cubicBezTo>
                <a:cubicBezTo>
                  <a:pt x="9903" y="14139"/>
                  <a:pt x="10056" y="12034"/>
                  <a:pt x="8768" y="10707"/>
                </a:cubicBezTo>
                <a:cubicBezTo>
                  <a:pt x="7619" y="9507"/>
                  <a:pt x="5552" y="9456"/>
                  <a:pt x="4212" y="10413"/>
                </a:cubicBezTo>
                <a:cubicBezTo>
                  <a:pt x="2859" y="11383"/>
                  <a:pt x="2234" y="13170"/>
                  <a:pt x="2464" y="14816"/>
                </a:cubicBezTo>
                <a:cubicBezTo>
                  <a:pt x="2744" y="16883"/>
                  <a:pt x="4786" y="18848"/>
                  <a:pt x="6777" y="18197"/>
                </a:cubicBezTo>
                <a:cubicBezTo>
                  <a:pt x="8372" y="17674"/>
                  <a:pt x="9087" y="15824"/>
                  <a:pt x="9342" y="14152"/>
                </a:cubicBezTo>
                <a:cubicBezTo>
                  <a:pt x="9610" y="12493"/>
                  <a:pt x="9661" y="10681"/>
                  <a:pt x="10682" y="9354"/>
                </a:cubicBezTo>
                <a:cubicBezTo>
                  <a:pt x="11205" y="8691"/>
                  <a:pt x="11996" y="8180"/>
                  <a:pt x="12838" y="8218"/>
                </a:cubicBezTo>
                <a:cubicBezTo>
                  <a:pt x="13872" y="8257"/>
                  <a:pt x="14765" y="9137"/>
                  <a:pt x="14969" y="10145"/>
                </a:cubicBezTo>
                <a:cubicBezTo>
                  <a:pt x="15173" y="11166"/>
                  <a:pt x="14791" y="12238"/>
                  <a:pt x="14101" y="13016"/>
                </a:cubicBezTo>
                <a:cubicBezTo>
                  <a:pt x="13502" y="13667"/>
                  <a:pt x="12685" y="14178"/>
                  <a:pt x="12379" y="15007"/>
                </a:cubicBezTo>
                <a:cubicBezTo>
                  <a:pt x="12085" y="15837"/>
                  <a:pt x="12864" y="17036"/>
                  <a:pt x="13655" y="16628"/>
                </a:cubicBezTo>
              </a:path>
            </a:pathLst>
          </a:custGeom>
          <a:noFill/>
          <a:ln w="190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aphicFrame>
        <p:nvGraphicFramePr>
          <p:cNvPr id="20" name="Google Shape;509;p30"/>
          <p:cNvGraphicFramePr/>
          <p:nvPr>
            <p:extLst>
              <p:ext uri="{D42A27DB-BD31-4B8C-83A1-F6EECF244321}">
                <p14:modId xmlns:p14="http://schemas.microsoft.com/office/powerpoint/2010/main" val="919317228"/>
              </p:ext>
            </p:extLst>
          </p:nvPr>
        </p:nvGraphicFramePr>
        <p:xfrm>
          <a:off x="695196" y="288099"/>
          <a:ext cx="7452985" cy="4206180"/>
        </p:xfrm>
        <a:graphic>
          <a:graphicData uri="http://schemas.openxmlformats.org/drawingml/2006/table">
            <a:tbl>
              <a:tblPr>
                <a:noFill/>
                <a:tableStyleId>{0555F132-3CBC-48B2-891A-B71E163EA5EB}</a:tableStyleId>
              </a:tblPr>
              <a:tblGrid>
                <a:gridCol w="7452985"/>
              </a:tblGrid>
              <a:tr h="450924">
                <a:tc>
                  <a:txBody>
                    <a:bodyPr/>
                    <a:lstStyle/>
                    <a:p>
                      <a:pPr marL="0" lvl="0" indent="0" algn="ctr" rtl="0">
                        <a:spcBef>
                          <a:spcPts val="0"/>
                        </a:spcBef>
                        <a:spcAft>
                          <a:spcPts val="0"/>
                        </a:spcAft>
                        <a:buNone/>
                      </a:pPr>
                      <a:r>
                        <a:rPr lang="en-US" sz="3400" b="0" i="0" u="none" strike="noStrike" cap="none" dirty="0" smtClean="0">
                          <a:solidFill>
                            <a:schemeClr val="dk1"/>
                          </a:solidFill>
                          <a:latin typeface="Domine"/>
                          <a:ea typeface="Domine"/>
                          <a:cs typeface="Domine"/>
                          <a:sym typeface="Domine"/>
                        </a:rPr>
                        <a:t>Introduction</a:t>
                      </a:r>
                      <a:endParaRPr sz="3400" b="0" i="0" u="none" strike="noStrike" cap="none" dirty="0">
                        <a:solidFill>
                          <a:schemeClr val="dk1"/>
                        </a:solidFill>
                        <a:latin typeface="Domine"/>
                        <a:ea typeface="Domine"/>
                        <a:cs typeface="Domine"/>
                        <a:sym typeface="Domi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2254698">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Arial"/>
                          <a:ea typeface="Arial"/>
                          <a:cs typeface="Arial"/>
                          <a:sym typeface="Arial"/>
                        </a:rPr>
                        <a:t>The human eye, a vital component of vision, shares significant connections with the brain and is protected by the skull. It consists of layered structures connected by blood vessels to the retina's neural layer. Infections can affect both the eye and the central nervous system due to their shared fluid-filled cavities. Computer-aided diagnosis models offer promising solutions to these challenges, particularly in medical image analysis. Retinal diseases encompass various conditions such as diabetic retinopathy, brain tumors, and heart ailments. Techniques like fluorescein angiography and deep learning methods like Convolutional Neural Networks (CNN) aid in disease identification. Contrast enhancement methods like Contrast-Limited Adaptive Histogram Equalization (CLAHE) and transfer learning from pre-trained networks show potential for improving image quality and accuracy in medical image analysis. A proposed automated retinal disease detection model utilizes pre-trained CNNs fine-tuned for retinal diseases, achieving high accuracy through various preprocessing techniques and evaluation metrics.</a:t>
                      </a:r>
                    </a:p>
                    <a:p>
                      <a:pPr marL="0" lvl="0" indent="0" algn="ctr" rtl="0">
                        <a:spcBef>
                          <a:spcPts val="0"/>
                        </a:spcBef>
                        <a:spcAft>
                          <a:spcPts val="0"/>
                        </a:spcAft>
                        <a:buNone/>
                      </a:pPr>
                      <a:endParaRPr sz="2200" dirty="0">
                        <a:solidFill>
                          <a:schemeClr val="dk1"/>
                        </a:solidFill>
                        <a:latin typeface="DM Sans"/>
                        <a:ea typeface="DM Sans"/>
                        <a:cs typeface="DM Sans"/>
                        <a:sym typeface="DM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title"/>
          </p:nvPr>
        </p:nvSpPr>
        <p:spPr>
          <a:xfrm>
            <a:off x="720000" y="445025"/>
            <a:ext cx="7704000" cy="576000"/>
          </a:xfrm>
          <a:prstGeom prst="rect">
            <a:avLst/>
          </a:prstGeom>
        </p:spPr>
        <p:txBody>
          <a:bodyPr spcFirstLastPara="1" wrap="square" lIns="91425" tIns="91425" rIns="91425" bIns="91425" anchor="t" anchorCtr="0">
            <a:noAutofit/>
          </a:bodyPr>
          <a:lstStyle/>
          <a:p>
            <a:pPr lvl="0"/>
            <a:r>
              <a:rPr lang="en-US" dirty="0" smtClean="0"/>
              <a:t>Materials and </a:t>
            </a:r>
            <a:r>
              <a:rPr lang="en-US" dirty="0"/>
              <a:t>M</a:t>
            </a:r>
            <a:r>
              <a:rPr lang="en-US" dirty="0" smtClean="0"/>
              <a:t>ethods</a:t>
            </a:r>
            <a:endParaRPr dirty="0"/>
          </a:p>
        </p:txBody>
      </p:sp>
      <p:grpSp>
        <p:nvGrpSpPr>
          <p:cNvPr id="221" name="Google Shape;221;p22"/>
          <p:cNvGrpSpPr/>
          <p:nvPr/>
        </p:nvGrpSpPr>
        <p:grpSpPr>
          <a:xfrm>
            <a:off x="784364" y="3724504"/>
            <a:ext cx="3465100" cy="738300"/>
            <a:chOff x="784364" y="3724504"/>
            <a:chExt cx="3465100" cy="738300"/>
          </a:xfrm>
        </p:grpSpPr>
        <p:sp>
          <p:nvSpPr>
            <p:cNvPr id="222" name="Google Shape;222;p22"/>
            <p:cNvSpPr txBox="1"/>
            <p:nvPr/>
          </p:nvSpPr>
          <p:spPr>
            <a:xfrm>
              <a:off x="1581264" y="3724504"/>
              <a:ext cx="2668200" cy="738300"/>
            </a:xfrm>
            <a:prstGeom prst="rect">
              <a:avLst/>
            </a:prstGeom>
            <a:noFill/>
            <a:ln>
              <a:noFill/>
            </a:ln>
          </p:spPr>
          <p:txBody>
            <a:bodyPr spcFirstLastPara="1" wrap="square" lIns="91425" tIns="91425" rIns="91425" bIns="91425" anchor="ctr" anchorCtr="0">
              <a:noAutofit/>
            </a:bodyPr>
            <a:lstStyle/>
            <a:p>
              <a:pPr lvl="0"/>
              <a:r>
                <a:rPr lang="en-US" sz="2200" dirty="0" smtClean="0">
                  <a:solidFill>
                    <a:schemeClr val="dk2"/>
                  </a:solidFill>
                  <a:latin typeface="Domine"/>
                  <a:ea typeface="Domine"/>
                  <a:cs typeface="Domine"/>
                  <a:sym typeface="Domine"/>
                </a:rPr>
                <a:t>CLAHE</a:t>
              </a:r>
            </a:p>
            <a:p>
              <a:pPr lvl="0"/>
              <a:r>
                <a:rPr lang="en-US" sz="2200" dirty="0">
                  <a:solidFill>
                    <a:schemeClr val="dk2"/>
                  </a:solidFill>
                  <a:latin typeface="Domine"/>
                  <a:ea typeface="Domine"/>
                  <a:cs typeface="Domine"/>
                  <a:sym typeface="Domine"/>
                </a:rPr>
                <a:t>E</a:t>
              </a:r>
              <a:r>
                <a:rPr lang="en-US" sz="2200" dirty="0" smtClean="0">
                  <a:solidFill>
                    <a:schemeClr val="dk2"/>
                  </a:solidFill>
                  <a:latin typeface="Domine"/>
                  <a:ea typeface="Domine"/>
                  <a:cs typeface="Domine"/>
                  <a:sym typeface="Domine"/>
                </a:rPr>
                <a:t>mployed</a:t>
              </a:r>
              <a:endParaRPr sz="2200" dirty="0">
                <a:solidFill>
                  <a:schemeClr val="dk2"/>
                </a:solidFill>
                <a:latin typeface="Domine"/>
                <a:ea typeface="Domine"/>
                <a:cs typeface="Domine"/>
                <a:sym typeface="Domine"/>
              </a:endParaRPr>
            </a:p>
          </p:txBody>
        </p:sp>
        <p:sp>
          <p:nvSpPr>
            <p:cNvPr id="223" name="Google Shape;223;p22"/>
            <p:cNvSpPr/>
            <p:nvPr/>
          </p:nvSpPr>
          <p:spPr>
            <a:xfrm>
              <a:off x="784364" y="3823504"/>
              <a:ext cx="637200" cy="540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Domine"/>
                  <a:ea typeface="Domine"/>
                  <a:cs typeface="Domine"/>
                  <a:sym typeface="Domine"/>
                </a:rPr>
                <a:t>04</a:t>
              </a:r>
              <a:endParaRPr>
                <a:solidFill>
                  <a:schemeClr val="accent1"/>
                </a:solidFill>
              </a:endParaRPr>
            </a:p>
          </p:txBody>
        </p:sp>
      </p:grpSp>
      <p:grpSp>
        <p:nvGrpSpPr>
          <p:cNvPr id="224" name="Google Shape;224;p22"/>
          <p:cNvGrpSpPr/>
          <p:nvPr/>
        </p:nvGrpSpPr>
        <p:grpSpPr>
          <a:xfrm>
            <a:off x="784364" y="1370151"/>
            <a:ext cx="3469600" cy="646539"/>
            <a:chOff x="784364" y="1370151"/>
            <a:chExt cx="3469600" cy="646539"/>
          </a:xfrm>
        </p:grpSpPr>
        <p:sp>
          <p:nvSpPr>
            <p:cNvPr id="225" name="Google Shape;225;p22"/>
            <p:cNvSpPr txBox="1"/>
            <p:nvPr/>
          </p:nvSpPr>
          <p:spPr>
            <a:xfrm>
              <a:off x="1581264" y="1370151"/>
              <a:ext cx="2672700" cy="64653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200" dirty="0">
                <a:solidFill>
                  <a:schemeClr val="dk2"/>
                </a:solidFill>
                <a:latin typeface="Domine"/>
                <a:ea typeface="Domine"/>
                <a:cs typeface="Domine"/>
                <a:sym typeface="Domine"/>
              </a:endParaRPr>
            </a:p>
            <a:p>
              <a:pPr lvl="0"/>
              <a:r>
                <a:rPr lang="en-US" sz="2200" dirty="0">
                  <a:solidFill>
                    <a:schemeClr val="dk2"/>
                  </a:solidFill>
                  <a:latin typeface="Domine"/>
                  <a:ea typeface="Domine"/>
                  <a:cs typeface="Domine"/>
                  <a:sym typeface="Domine"/>
                </a:rPr>
                <a:t>Material</a:t>
              </a:r>
            </a:p>
          </p:txBody>
        </p:sp>
        <p:sp>
          <p:nvSpPr>
            <p:cNvPr id="226" name="Google Shape;226;p22"/>
            <p:cNvSpPr/>
            <p:nvPr/>
          </p:nvSpPr>
          <p:spPr>
            <a:xfrm>
              <a:off x="784364" y="1417346"/>
              <a:ext cx="637200" cy="540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Domine"/>
                  <a:ea typeface="Domine"/>
                  <a:cs typeface="Domine"/>
                  <a:sym typeface="Domine"/>
                </a:rPr>
                <a:t>01</a:t>
              </a:r>
              <a:endParaRPr sz="2200">
                <a:solidFill>
                  <a:schemeClr val="accent1"/>
                </a:solidFill>
                <a:latin typeface="Domine"/>
                <a:ea typeface="Domine"/>
                <a:cs typeface="Domine"/>
                <a:sym typeface="Domine"/>
              </a:endParaRPr>
            </a:p>
          </p:txBody>
        </p:sp>
      </p:grpSp>
      <p:grpSp>
        <p:nvGrpSpPr>
          <p:cNvPr id="227" name="Google Shape;227;p22"/>
          <p:cNvGrpSpPr/>
          <p:nvPr/>
        </p:nvGrpSpPr>
        <p:grpSpPr>
          <a:xfrm>
            <a:off x="784364" y="2172204"/>
            <a:ext cx="3469600" cy="690354"/>
            <a:chOff x="784364" y="2172204"/>
            <a:chExt cx="3469600" cy="690354"/>
          </a:xfrm>
        </p:grpSpPr>
        <p:sp>
          <p:nvSpPr>
            <p:cNvPr id="228" name="Google Shape;228;p22"/>
            <p:cNvSpPr txBox="1"/>
            <p:nvPr/>
          </p:nvSpPr>
          <p:spPr>
            <a:xfrm>
              <a:off x="1581264" y="2172204"/>
              <a:ext cx="2672700" cy="690354"/>
            </a:xfrm>
            <a:prstGeom prst="rect">
              <a:avLst/>
            </a:prstGeom>
            <a:noFill/>
            <a:ln>
              <a:noFill/>
            </a:ln>
          </p:spPr>
          <p:txBody>
            <a:bodyPr spcFirstLastPara="1" wrap="square" lIns="91425" tIns="91425" rIns="91425" bIns="91425" anchor="b" anchorCtr="0">
              <a:noAutofit/>
            </a:bodyPr>
            <a:lstStyle/>
            <a:p>
              <a:pPr lvl="0"/>
              <a:endParaRPr lang="en-US" sz="2200" dirty="0">
                <a:solidFill>
                  <a:schemeClr val="dk2"/>
                </a:solidFill>
                <a:latin typeface="Domine"/>
                <a:ea typeface="Domine"/>
                <a:cs typeface="Domine"/>
                <a:sym typeface="Domine"/>
              </a:endParaRPr>
            </a:p>
            <a:p>
              <a:pPr lvl="0"/>
              <a:r>
                <a:rPr lang="en-US" sz="2200" dirty="0">
                  <a:solidFill>
                    <a:schemeClr val="dk2"/>
                  </a:solidFill>
                  <a:latin typeface="Domine"/>
                  <a:ea typeface="Domine"/>
                  <a:cs typeface="Domine"/>
                  <a:sym typeface="Domine"/>
                </a:rPr>
                <a:t>Dataset </a:t>
              </a:r>
              <a:r>
                <a:rPr lang="en-US" sz="2200" dirty="0" smtClean="0">
                  <a:solidFill>
                    <a:schemeClr val="dk2"/>
                  </a:solidFill>
                  <a:latin typeface="Domine"/>
                  <a:ea typeface="Domine"/>
                  <a:cs typeface="Domine"/>
                  <a:sym typeface="Domine"/>
                </a:rPr>
                <a:t>Acquisition</a:t>
              </a:r>
              <a:endParaRPr lang="en-US" sz="2200" dirty="0">
                <a:solidFill>
                  <a:schemeClr val="dk2"/>
                </a:solidFill>
                <a:latin typeface="Domine"/>
                <a:ea typeface="Domine"/>
                <a:cs typeface="Domine"/>
                <a:sym typeface="Domine"/>
              </a:endParaRPr>
            </a:p>
          </p:txBody>
        </p:sp>
        <p:sp>
          <p:nvSpPr>
            <p:cNvPr id="229" name="Google Shape;229;p22"/>
            <p:cNvSpPr/>
            <p:nvPr/>
          </p:nvSpPr>
          <p:spPr>
            <a:xfrm>
              <a:off x="784364" y="2219399"/>
              <a:ext cx="637200" cy="540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Domine"/>
                  <a:ea typeface="Domine"/>
                  <a:cs typeface="Domine"/>
                  <a:sym typeface="Domine"/>
                </a:rPr>
                <a:t>02</a:t>
              </a:r>
              <a:endParaRPr>
                <a:solidFill>
                  <a:schemeClr val="accent1"/>
                </a:solidFill>
              </a:endParaRPr>
            </a:p>
          </p:txBody>
        </p:sp>
      </p:grpSp>
      <p:grpSp>
        <p:nvGrpSpPr>
          <p:cNvPr id="230" name="Google Shape;230;p22"/>
          <p:cNvGrpSpPr/>
          <p:nvPr/>
        </p:nvGrpSpPr>
        <p:grpSpPr>
          <a:xfrm>
            <a:off x="784364" y="2961558"/>
            <a:ext cx="3418662" cy="738300"/>
            <a:chOff x="784364" y="2961558"/>
            <a:chExt cx="3418662" cy="738300"/>
          </a:xfrm>
        </p:grpSpPr>
        <p:sp>
          <p:nvSpPr>
            <p:cNvPr id="231" name="Google Shape;231;p22"/>
            <p:cNvSpPr txBox="1"/>
            <p:nvPr/>
          </p:nvSpPr>
          <p:spPr>
            <a:xfrm>
              <a:off x="1530326" y="2961558"/>
              <a:ext cx="2672700" cy="738300"/>
            </a:xfrm>
            <a:prstGeom prst="rect">
              <a:avLst/>
            </a:prstGeom>
            <a:noFill/>
            <a:ln>
              <a:noFill/>
            </a:ln>
          </p:spPr>
          <p:txBody>
            <a:bodyPr spcFirstLastPara="1" wrap="square" lIns="91425" tIns="91425" rIns="91425" bIns="91425" anchor="b" anchorCtr="0">
              <a:noAutofit/>
            </a:bodyPr>
            <a:lstStyle/>
            <a:p>
              <a:pPr lvl="0"/>
              <a:r>
                <a:rPr lang="en-US" sz="2200" dirty="0">
                  <a:solidFill>
                    <a:schemeClr val="dk2"/>
                  </a:solidFill>
                  <a:latin typeface="Domine"/>
                  <a:ea typeface="Domine"/>
                  <a:cs typeface="Domine"/>
                  <a:sym typeface="Domine"/>
                </a:rPr>
                <a:t>Fundus Preparation</a:t>
              </a:r>
              <a:endParaRPr lang="en-US" sz="2200" dirty="0">
                <a:solidFill>
                  <a:schemeClr val="dk2"/>
                </a:solidFill>
                <a:latin typeface="Domine"/>
                <a:ea typeface="Domine"/>
                <a:cs typeface="Domine"/>
                <a:sym typeface="Domine"/>
              </a:endParaRPr>
            </a:p>
          </p:txBody>
        </p:sp>
        <p:sp>
          <p:nvSpPr>
            <p:cNvPr id="232" name="Google Shape;232;p22"/>
            <p:cNvSpPr/>
            <p:nvPr/>
          </p:nvSpPr>
          <p:spPr>
            <a:xfrm>
              <a:off x="784364" y="3021451"/>
              <a:ext cx="637200" cy="540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Domine"/>
                  <a:ea typeface="Domine"/>
                  <a:cs typeface="Domine"/>
                  <a:sym typeface="Domine"/>
                </a:rPr>
                <a:t>03</a:t>
              </a:r>
              <a:endParaRPr>
                <a:solidFill>
                  <a:schemeClr val="accent1"/>
                </a:solidFill>
              </a:endParaRPr>
            </a:p>
          </p:txBody>
        </p:sp>
      </p:grpSp>
      <p:cxnSp>
        <p:nvCxnSpPr>
          <p:cNvPr id="233" name="Google Shape;233;p22"/>
          <p:cNvCxnSpPr>
            <a:stCxn id="226" idx="2"/>
            <a:endCxn id="229" idx="0"/>
          </p:cNvCxnSpPr>
          <p:nvPr/>
        </p:nvCxnSpPr>
        <p:spPr>
          <a:xfrm>
            <a:off x="1102964" y="1957646"/>
            <a:ext cx="0" cy="261900"/>
          </a:xfrm>
          <a:prstGeom prst="straightConnector1">
            <a:avLst/>
          </a:prstGeom>
          <a:noFill/>
          <a:ln w="19050" cap="flat" cmpd="sng">
            <a:solidFill>
              <a:schemeClr val="dk1"/>
            </a:solidFill>
            <a:prstDash val="solid"/>
            <a:round/>
            <a:headEnd type="none" w="med" len="med"/>
            <a:tailEnd type="none" w="med" len="med"/>
          </a:ln>
        </p:spPr>
      </p:cxnSp>
      <p:cxnSp>
        <p:nvCxnSpPr>
          <p:cNvPr id="234" name="Google Shape;234;p22"/>
          <p:cNvCxnSpPr>
            <a:stCxn id="229" idx="2"/>
            <a:endCxn id="232" idx="0"/>
          </p:cNvCxnSpPr>
          <p:nvPr/>
        </p:nvCxnSpPr>
        <p:spPr>
          <a:xfrm>
            <a:off x="1102964" y="2759699"/>
            <a:ext cx="0" cy="261900"/>
          </a:xfrm>
          <a:prstGeom prst="straightConnector1">
            <a:avLst/>
          </a:prstGeom>
          <a:noFill/>
          <a:ln w="19050" cap="flat" cmpd="sng">
            <a:solidFill>
              <a:schemeClr val="dk1"/>
            </a:solidFill>
            <a:prstDash val="solid"/>
            <a:round/>
            <a:headEnd type="none" w="med" len="med"/>
            <a:tailEnd type="none" w="med" len="med"/>
          </a:ln>
        </p:spPr>
      </p:cxnSp>
      <p:cxnSp>
        <p:nvCxnSpPr>
          <p:cNvPr id="235" name="Google Shape;235;p22"/>
          <p:cNvCxnSpPr>
            <a:stCxn id="232" idx="2"/>
            <a:endCxn id="223" idx="0"/>
          </p:cNvCxnSpPr>
          <p:nvPr/>
        </p:nvCxnSpPr>
        <p:spPr>
          <a:xfrm>
            <a:off x="1102964" y="3561751"/>
            <a:ext cx="0" cy="261900"/>
          </a:xfrm>
          <a:prstGeom prst="straightConnector1">
            <a:avLst/>
          </a:prstGeom>
          <a:noFill/>
          <a:ln w="19050" cap="flat" cmpd="sng">
            <a:solidFill>
              <a:schemeClr val="dk1"/>
            </a:solidFill>
            <a:prstDash val="solid"/>
            <a:round/>
            <a:headEnd type="none" w="med" len="med"/>
            <a:tailEnd type="none" w="med" len="med"/>
          </a:ln>
        </p:spPr>
      </p:cxnSp>
      <p:grpSp>
        <p:nvGrpSpPr>
          <p:cNvPr id="236" name="Google Shape;236;p22"/>
          <p:cNvGrpSpPr/>
          <p:nvPr/>
        </p:nvGrpSpPr>
        <p:grpSpPr>
          <a:xfrm>
            <a:off x="4902175" y="1739933"/>
            <a:ext cx="3457461" cy="738300"/>
            <a:chOff x="4902175" y="1739933"/>
            <a:chExt cx="3457461" cy="738300"/>
          </a:xfrm>
        </p:grpSpPr>
        <p:sp>
          <p:nvSpPr>
            <p:cNvPr id="237" name="Google Shape;237;p22"/>
            <p:cNvSpPr txBox="1"/>
            <p:nvPr/>
          </p:nvSpPr>
          <p:spPr>
            <a:xfrm>
              <a:off x="5686936" y="1739933"/>
              <a:ext cx="2672700" cy="738300"/>
            </a:xfrm>
            <a:prstGeom prst="rect">
              <a:avLst/>
            </a:prstGeom>
            <a:noFill/>
            <a:ln>
              <a:noFill/>
            </a:ln>
          </p:spPr>
          <p:txBody>
            <a:bodyPr spcFirstLastPara="1" wrap="square" lIns="91425" tIns="91425" rIns="91425" bIns="91425" anchor="b" anchorCtr="0">
              <a:noAutofit/>
            </a:bodyPr>
            <a:lstStyle/>
            <a:p>
              <a:pPr lvl="0"/>
              <a:r>
                <a:rPr lang="en-US" sz="2200" dirty="0" smtClean="0">
                  <a:solidFill>
                    <a:schemeClr val="dk2"/>
                  </a:solidFill>
                  <a:latin typeface="Domine"/>
                  <a:ea typeface="Domine"/>
                  <a:cs typeface="Domine"/>
                  <a:sym typeface="Domine"/>
                </a:rPr>
                <a:t>Augmentation</a:t>
              </a:r>
            </a:p>
            <a:p>
              <a:pPr lvl="0"/>
              <a:r>
                <a:rPr lang="en-US" sz="2200" dirty="0">
                  <a:solidFill>
                    <a:schemeClr val="dk2"/>
                  </a:solidFill>
                  <a:latin typeface="Domine"/>
                  <a:ea typeface="Domine"/>
                  <a:cs typeface="Domine"/>
                  <a:sym typeface="Domine"/>
                </a:rPr>
                <a:t>S</a:t>
              </a:r>
              <a:r>
                <a:rPr lang="en-US" sz="2200" dirty="0" smtClean="0">
                  <a:solidFill>
                    <a:schemeClr val="dk2"/>
                  </a:solidFill>
                  <a:latin typeface="Domine"/>
                  <a:ea typeface="Domine"/>
                  <a:cs typeface="Domine"/>
                  <a:sym typeface="Domine"/>
                </a:rPr>
                <a:t>tep</a:t>
              </a:r>
              <a:endParaRPr sz="2200" dirty="0">
                <a:solidFill>
                  <a:schemeClr val="dk2"/>
                </a:solidFill>
                <a:latin typeface="Domine"/>
                <a:ea typeface="Domine"/>
                <a:cs typeface="Domine"/>
                <a:sym typeface="Domine"/>
              </a:endParaRPr>
            </a:p>
          </p:txBody>
        </p:sp>
        <p:sp>
          <p:nvSpPr>
            <p:cNvPr id="238" name="Google Shape;238;p22"/>
            <p:cNvSpPr/>
            <p:nvPr/>
          </p:nvSpPr>
          <p:spPr>
            <a:xfrm>
              <a:off x="4902175" y="1794523"/>
              <a:ext cx="637200" cy="540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Domine"/>
                  <a:ea typeface="Domine"/>
                  <a:cs typeface="Domine"/>
                  <a:sym typeface="Domine"/>
                </a:rPr>
                <a:t>05</a:t>
              </a:r>
              <a:endParaRPr>
                <a:solidFill>
                  <a:schemeClr val="accent1"/>
                </a:solidFill>
              </a:endParaRPr>
            </a:p>
          </p:txBody>
        </p:sp>
      </p:grpSp>
      <p:grpSp>
        <p:nvGrpSpPr>
          <p:cNvPr id="239" name="Google Shape;239;p22"/>
          <p:cNvGrpSpPr/>
          <p:nvPr/>
        </p:nvGrpSpPr>
        <p:grpSpPr>
          <a:xfrm>
            <a:off x="4902175" y="2499212"/>
            <a:ext cx="3418660" cy="738300"/>
            <a:chOff x="4902175" y="2499212"/>
            <a:chExt cx="3418660" cy="738300"/>
          </a:xfrm>
        </p:grpSpPr>
        <p:sp>
          <p:nvSpPr>
            <p:cNvPr id="240" name="Google Shape;240;p22"/>
            <p:cNvSpPr txBox="1"/>
            <p:nvPr/>
          </p:nvSpPr>
          <p:spPr>
            <a:xfrm>
              <a:off x="5648135" y="2499212"/>
              <a:ext cx="2672700" cy="738300"/>
            </a:xfrm>
            <a:prstGeom prst="rect">
              <a:avLst/>
            </a:prstGeom>
            <a:noFill/>
            <a:ln>
              <a:noFill/>
            </a:ln>
          </p:spPr>
          <p:txBody>
            <a:bodyPr spcFirstLastPara="1" wrap="square" lIns="91425" tIns="91425" rIns="91425" bIns="91425" anchor="ctr" anchorCtr="0">
              <a:noAutofit/>
            </a:bodyPr>
            <a:lstStyle/>
            <a:p>
              <a:pPr lvl="0"/>
              <a:r>
                <a:rPr lang="en-US" sz="2200" dirty="0" smtClean="0">
                  <a:solidFill>
                    <a:schemeClr val="dk2"/>
                  </a:solidFill>
                  <a:latin typeface="Domine"/>
                  <a:ea typeface="Domine"/>
                  <a:cs typeface="Domine"/>
                  <a:sym typeface="Domine"/>
                </a:rPr>
                <a:t>Single </a:t>
              </a:r>
              <a:r>
                <a:rPr lang="en-US" sz="2200" dirty="0" err="1" smtClean="0">
                  <a:solidFill>
                    <a:schemeClr val="dk2"/>
                  </a:solidFill>
                  <a:latin typeface="Domine"/>
                  <a:ea typeface="Domine"/>
                  <a:cs typeface="Domine"/>
                  <a:sym typeface="Domine"/>
                </a:rPr>
                <a:t>CNNmodel</a:t>
              </a:r>
              <a:endParaRPr sz="2200" dirty="0">
                <a:solidFill>
                  <a:schemeClr val="dk2"/>
                </a:solidFill>
                <a:latin typeface="Domine"/>
                <a:ea typeface="Domine"/>
                <a:cs typeface="Domine"/>
                <a:sym typeface="Domine"/>
              </a:endParaRPr>
            </a:p>
          </p:txBody>
        </p:sp>
        <p:sp>
          <p:nvSpPr>
            <p:cNvPr id="241" name="Google Shape;241;p22"/>
            <p:cNvSpPr/>
            <p:nvPr/>
          </p:nvSpPr>
          <p:spPr>
            <a:xfrm>
              <a:off x="4902175" y="2590822"/>
              <a:ext cx="637200" cy="540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Domine"/>
                  <a:ea typeface="Domine"/>
                  <a:cs typeface="Domine"/>
                  <a:sym typeface="Domine"/>
                </a:rPr>
                <a:t>06</a:t>
              </a:r>
              <a:endParaRPr>
                <a:solidFill>
                  <a:schemeClr val="accent1"/>
                </a:solidFill>
              </a:endParaRPr>
            </a:p>
          </p:txBody>
        </p:sp>
      </p:grpSp>
      <p:grpSp>
        <p:nvGrpSpPr>
          <p:cNvPr id="242" name="Google Shape;242;p22"/>
          <p:cNvGrpSpPr/>
          <p:nvPr/>
        </p:nvGrpSpPr>
        <p:grpSpPr>
          <a:xfrm>
            <a:off x="4902175" y="3295516"/>
            <a:ext cx="3457461" cy="738300"/>
            <a:chOff x="4902175" y="3295516"/>
            <a:chExt cx="3457461" cy="738300"/>
          </a:xfrm>
        </p:grpSpPr>
        <p:sp>
          <p:nvSpPr>
            <p:cNvPr id="243" name="Google Shape;243;p22"/>
            <p:cNvSpPr txBox="1"/>
            <p:nvPr/>
          </p:nvSpPr>
          <p:spPr>
            <a:xfrm>
              <a:off x="5686936" y="3295516"/>
              <a:ext cx="2672700" cy="738300"/>
            </a:xfrm>
            <a:prstGeom prst="rect">
              <a:avLst/>
            </a:prstGeom>
            <a:noFill/>
            <a:ln>
              <a:noFill/>
            </a:ln>
          </p:spPr>
          <p:txBody>
            <a:bodyPr spcFirstLastPara="1" wrap="square" lIns="91425" tIns="91425" rIns="91425" bIns="91425" anchor="ctr" anchorCtr="0">
              <a:noAutofit/>
            </a:bodyPr>
            <a:lstStyle/>
            <a:p>
              <a:pPr lvl="0"/>
              <a:r>
                <a:rPr lang="en-US" sz="2200" dirty="0">
                  <a:solidFill>
                    <a:schemeClr val="dk2"/>
                  </a:solidFill>
                  <a:latin typeface="Domine"/>
                  <a:ea typeface="Domine"/>
                  <a:cs typeface="Domine"/>
                  <a:sym typeface="Domine"/>
                </a:rPr>
                <a:t>CNN-transfer-</a:t>
              </a:r>
              <a:r>
                <a:rPr lang="en-US" sz="2200" dirty="0" err="1">
                  <a:solidFill>
                    <a:schemeClr val="dk2"/>
                  </a:solidFill>
                  <a:latin typeface="Domine"/>
                  <a:ea typeface="Domine"/>
                  <a:cs typeface="Domine"/>
                  <a:sym typeface="Domine"/>
                </a:rPr>
                <a:t>learningapproach</a:t>
              </a:r>
              <a:endParaRPr sz="2200" dirty="0">
                <a:solidFill>
                  <a:schemeClr val="dk2"/>
                </a:solidFill>
                <a:latin typeface="Domine"/>
                <a:ea typeface="Domine"/>
                <a:cs typeface="Domine"/>
                <a:sym typeface="Domine"/>
              </a:endParaRPr>
            </a:p>
          </p:txBody>
        </p:sp>
        <p:sp>
          <p:nvSpPr>
            <p:cNvPr id="244" name="Google Shape;244;p22"/>
            <p:cNvSpPr/>
            <p:nvPr/>
          </p:nvSpPr>
          <p:spPr>
            <a:xfrm>
              <a:off x="4902175" y="3394522"/>
              <a:ext cx="637200" cy="540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Domine"/>
                  <a:ea typeface="Domine"/>
                  <a:cs typeface="Domine"/>
                  <a:sym typeface="Domine"/>
                </a:rPr>
                <a:t>07</a:t>
              </a:r>
              <a:endParaRPr>
                <a:solidFill>
                  <a:schemeClr val="accent1"/>
                </a:solidFill>
              </a:endParaRPr>
            </a:p>
          </p:txBody>
        </p:sp>
      </p:grpSp>
      <p:cxnSp>
        <p:nvCxnSpPr>
          <p:cNvPr id="245" name="Google Shape;245;p22"/>
          <p:cNvCxnSpPr>
            <a:stCxn id="238" idx="2"/>
            <a:endCxn id="241" idx="0"/>
          </p:cNvCxnSpPr>
          <p:nvPr/>
        </p:nvCxnSpPr>
        <p:spPr>
          <a:xfrm>
            <a:off x="5220775" y="2334823"/>
            <a:ext cx="0" cy="255900"/>
          </a:xfrm>
          <a:prstGeom prst="straightConnector1">
            <a:avLst/>
          </a:prstGeom>
          <a:noFill/>
          <a:ln w="19050" cap="flat" cmpd="sng">
            <a:solidFill>
              <a:schemeClr val="dk1"/>
            </a:solidFill>
            <a:prstDash val="solid"/>
            <a:round/>
            <a:headEnd type="none" w="med" len="med"/>
            <a:tailEnd type="none" w="med" len="med"/>
          </a:ln>
        </p:spPr>
      </p:cxnSp>
      <p:cxnSp>
        <p:nvCxnSpPr>
          <p:cNvPr id="246" name="Google Shape;246;p22"/>
          <p:cNvCxnSpPr>
            <a:stCxn id="241" idx="2"/>
            <a:endCxn id="244" idx="0"/>
          </p:cNvCxnSpPr>
          <p:nvPr/>
        </p:nvCxnSpPr>
        <p:spPr>
          <a:xfrm>
            <a:off x="5220775" y="3131122"/>
            <a:ext cx="0" cy="263400"/>
          </a:xfrm>
          <a:prstGeom prst="straightConnector1">
            <a:avLst/>
          </a:prstGeom>
          <a:noFill/>
          <a:ln w="19050" cap="flat" cmpd="sng">
            <a:solidFill>
              <a:schemeClr val="dk1"/>
            </a:solidFill>
            <a:prstDash val="solid"/>
            <a:round/>
            <a:headEnd type="none" w="med" len="med"/>
            <a:tailEnd type="none" w="med" len="med"/>
          </a:ln>
        </p:spPr>
      </p:cxnSp>
      <p:cxnSp>
        <p:nvCxnSpPr>
          <p:cNvPr id="247" name="Google Shape;247;p22"/>
          <p:cNvCxnSpPr>
            <a:stCxn id="223" idx="2"/>
            <a:endCxn id="238" idx="1"/>
          </p:cNvCxnSpPr>
          <p:nvPr/>
        </p:nvCxnSpPr>
        <p:spPr>
          <a:xfrm rot="5400000" flipH="1" flipV="1">
            <a:off x="1853003" y="1314633"/>
            <a:ext cx="2299131" cy="3799211"/>
          </a:xfrm>
          <a:prstGeom prst="bentConnector4">
            <a:avLst>
              <a:gd name="adj1" fmla="val -9943"/>
              <a:gd name="adj2" fmla="val 63589"/>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3" name="Rectangle 15"/>
          <p:cNvSpPr>
            <a:spLocks noChangeArrowheads="1"/>
          </p:cNvSpPr>
          <p:nvPr/>
        </p:nvSpPr>
        <p:spPr bwMode="auto">
          <a:xfrm>
            <a:off x="544253" y="652782"/>
            <a:ext cx="15962428" cy="4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4" name="Group 1"/>
          <p:cNvGrpSpPr>
            <a:grpSpLocks/>
          </p:cNvGrpSpPr>
          <p:nvPr/>
        </p:nvGrpSpPr>
        <p:grpSpPr bwMode="auto">
          <a:xfrm>
            <a:off x="1202876" y="677393"/>
            <a:ext cx="6623876" cy="4041265"/>
            <a:chOff x="0" y="0"/>
            <a:chExt cx="7059" cy="3921"/>
          </a:xfrm>
        </p:grpSpPr>
        <p:pic>
          <p:nvPicPr>
            <p:cNvPr id="206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
              <a:ext cx="7059" cy="3907"/>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 y="1430"/>
              <a:ext cx="341" cy="43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 y="3265"/>
              <a:ext cx="858" cy="16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 y="3317"/>
              <a:ext cx="867" cy="7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9" y="2843"/>
              <a:ext cx="452" cy="244"/>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4" y="2980"/>
              <a:ext cx="643" cy="35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4" y="2335"/>
              <a:ext cx="626" cy="24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5" y="929"/>
              <a:ext cx="314" cy="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5" y="440"/>
              <a:ext cx="514" cy="26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0" y="1436"/>
              <a:ext cx="741" cy="2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9" y="970"/>
              <a:ext cx="529" cy="52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5" y="1043"/>
              <a:ext cx="650" cy="44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82" y="0"/>
              <a:ext cx="830"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Google Shape;220;p22"/>
          <p:cNvSpPr txBox="1">
            <a:spLocks noGrp="1"/>
          </p:cNvSpPr>
          <p:nvPr>
            <p:ph type="title"/>
          </p:nvPr>
        </p:nvSpPr>
        <p:spPr>
          <a:xfrm>
            <a:off x="598507" y="81759"/>
            <a:ext cx="7704000" cy="576000"/>
          </a:xfrm>
          <a:prstGeom prst="rect">
            <a:avLst/>
          </a:prstGeom>
        </p:spPr>
        <p:txBody>
          <a:bodyPr spcFirstLastPara="1" wrap="square" lIns="91425" tIns="91425" rIns="91425" bIns="91425" anchor="t" anchorCtr="0">
            <a:noAutofit/>
          </a:bodyPr>
          <a:lstStyle/>
          <a:p>
            <a:pPr lvl="0"/>
            <a:r>
              <a:rPr lang="en-US" dirty="0" smtClean="0">
                <a:solidFill>
                  <a:srgbClr val="6280FF"/>
                </a:solidFill>
              </a:rPr>
              <a:t>A </a:t>
            </a:r>
            <a:r>
              <a:rPr lang="en-US" dirty="0">
                <a:solidFill>
                  <a:srgbClr val="6280FF"/>
                </a:solidFill>
              </a:rPr>
              <a:t>F</a:t>
            </a:r>
            <a:r>
              <a:rPr lang="en-US" dirty="0" smtClean="0">
                <a:solidFill>
                  <a:srgbClr val="6280FF"/>
                </a:solidFill>
              </a:rPr>
              <a:t>ramework </a:t>
            </a:r>
            <a:r>
              <a:rPr lang="en-US" dirty="0">
                <a:solidFill>
                  <a:srgbClr val="6280FF"/>
                </a:solidFill>
              </a:rPr>
              <a:t>of </a:t>
            </a:r>
            <a:r>
              <a:rPr lang="en-US" dirty="0">
                <a:solidFill>
                  <a:srgbClr val="6280FF"/>
                </a:solidFill>
              </a:rPr>
              <a:t>P</a:t>
            </a:r>
            <a:r>
              <a:rPr lang="en-US" dirty="0" smtClean="0">
                <a:solidFill>
                  <a:srgbClr val="6280FF"/>
                </a:solidFill>
              </a:rPr>
              <a:t>roposed </a:t>
            </a:r>
            <a:r>
              <a:rPr lang="en-US" dirty="0">
                <a:solidFill>
                  <a:srgbClr val="6280FF"/>
                </a:solidFill>
              </a:rPr>
              <a:t>A</a:t>
            </a:r>
            <a:r>
              <a:rPr lang="en-US" dirty="0" smtClean="0">
                <a:solidFill>
                  <a:srgbClr val="6280FF"/>
                </a:solidFill>
              </a:rPr>
              <a:t>pproach</a:t>
            </a:r>
            <a:endParaRPr dirty="0">
              <a:solidFill>
                <a:srgbClr val="6280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Box 2"/>
          <p:cNvSpPr txBox="1"/>
          <p:nvPr/>
        </p:nvSpPr>
        <p:spPr>
          <a:xfrm>
            <a:off x="4496845" y="1227551"/>
            <a:ext cx="4096010" cy="3231654"/>
          </a:xfrm>
          <a:prstGeom prst="rect">
            <a:avLst/>
          </a:prstGeom>
          <a:noFill/>
        </p:spPr>
        <p:txBody>
          <a:bodyPr wrap="square" rtlCol="0">
            <a:spAutoFit/>
          </a:bodyPr>
          <a:lstStyle/>
          <a:p>
            <a:pPr algn="just"/>
            <a:r>
              <a:rPr lang="en-US" sz="1200" dirty="0"/>
              <a:t>From the result obtain through confusion matrix, the pro- posed model resulted in zero misclassified images, recorded the sensitivity of 100.0% and specificity of 100.0%. As result, the classification model yielded an accuracy rate of 100 per- cent. </a:t>
            </a:r>
            <a:r>
              <a:rPr lang="en-US" sz="1200" dirty="0"/>
              <a:t>T</a:t>
            </a:r>
            <a:r>
              <a:rPr lang="en-US" sz="1200" dirty="0" smtClean="0"/>
              <a:t>he </a:t>
            </a:r>
            <a:r>
              <a:rPr lang="en-US" sz="1200" dirty="0"/>
              <a:t>validation accuracy rose to 100 percent when the parameters were set as follows: 100 epochs, the learning rate at 0.0003, and elapsed time within 262 </a:t>
            </a:r>
            <a:r>
              <a:rPr lang="en-US" sz="1200" dirty="0" smtClean="0"/>
              <a:t>min. </a:t>
            </a:r>
            <a:r>
              <a:rPr lang="en-US" sz="1200" dirty="0"/>
              <a:t>The total images after augmentation became 1800. As the RESNET50 commonly deals with the groups that have identical enumerate images, thus we adjusted the groups’ images with a software according to the smallest enumerate image classes of fundus images, which was 186 images and 960 images for training and validation in our case. The classification accuracy of the proposed RESNET50 was shown in </a:t>
            </a:r>
            <a:r>
              <a:rPr lang="en-US" sz="1200" dirty="0" smtClean="0"/>
              <a:t>the table displayed </a:t>
            </a:r>
            <a:r>
              <a:rPr lang="en-US" sz="1200" dirty="0"/>
              <a:t>the training plot together with the parameters for the transfer-learning RESNET50</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3720193376"/>
              </p:ext>
            </p:extLst>
          </p:nvPr>
        </p:nvGraphicFramePr>
        <p:xfrm>
          <a:off x="184955" y="1857772"/>
          <a:ext cx="4130261" cy="998132"/>
        </p:xfrm>
        <a:graphic>
          <a:graphicData uri="http://schemas.openxmlformats.org/drawingml/2006/table">
            <a:tbl>
              <a:tblPr firstRow="1" firstCol="1" lastRow="1" lastCol="1" bandRow="1" bandCol="1">
                <a:tableStyleId>{0555F132-3CBC-48B2-891A-B71E163EA5EB}</a:tableStyleId>
              </a:tblPr>
              <a:tblGrid>
                <a:gridCol w="847158"/>
                <a:gridCol w="756677"/>
                <a:gridCol w="787945"/>
                <a:gridCol w="856733"/>
                <a:gridCol w="881748"/>
              </a:tblGrid>
              <a:tr h="483219">
                <a:tc>
                  <a:txBody>
                    <a:bodyPr/>
                    <a:lstStyle/>
                    <a:p>
                      <a:pPr marL="57150" marR="116205" algn="ctr">
                        <a:lnSpc>
                          <a:spcPct val="107000"/>
                        </a:lnSpc>
                        <a:spcBef>
                          <a:spcPts val="135"/>
                        </a:spcBef>
                        <a:spcAft>
                          <a:spcPts val="0"/>
                        </a:spcAft>
                      </a:pPr>
                      <a:r>
                        <a:rPr lang="en-US" sz="1000" spc="-10" dirty="0">
                          <a:effectLst/>
                          <a:latin typeface="Bahnschrift SemiBold" panose="020B0502040204020203" pitchFamily="34" charset="0"/>
                        </a:rPr>
                        <a:t>Validation</a:t>
                      </a:r>
                      <a:r>
                        <a:rPr lang="en-US" sz="1000" spc="-190" dirty="0">
                          <a:effectLst/>
                          <a:latin typeface="Bahnschrift SemiBold" panose="020B0502040204020203" pitchFamily="34" charset="0"/>
                        </a:rPr>
                        <a:t> </a:t>
                      </a:r>
                      <a:r>
                        <a:rPr lang="en-US" sz="1000" dirty="0">
                          <a:effectLst/>
                          <a:latin typeface="Bahnschrift SemiBold" panose="020B0502040204020203" pitchFamily="34" charset="0"/>
                        </a:rPr>
                        <a:t>accuracy</a:t>
                      </a:r>
                      <a:endParaRPr lang="en-US" sz="1400" dirty="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128270" marR="123825" algn="ctr">
                        <a:lnSpc>
                          <a:spcPct val="107000"/>
                        </a:lnSpc>
                        <a:spcBef>
                          <a:spcPts val="135"/>
                        </a:spcBef>
                        <a:spcAft>
                          <a:spcPts val="0"/>
                        </a:spcAft>
                      </a:pPr>
                      <a:r>
                        <a:rPr lang="en-US" sz="1000" spc="-5">
                          <a:effectLst/>
                          <a:latin typeface="Bahnschrift SemiBold" panose="020B0502040204020203" pitchFamily="34" charset="0"/>
                        </a:rPr>
                        <a:t>Training</a:t>
                      </a:r>
                      <a:r>
                        <a:rPr lang="en-US" sz="1000" spc="-185">
                          <a:effectLst/>
                          <a:latin typeface="Bahnschrift SemiBold" panose="020B0502040204020203" pitchFamily="34" charset="0"/>
                        </a:rPr>
                        <a:t> </a:t>
                      </a:r>
                      <a:r>
                        <a:rPr lang="en-US" sz="1000">
                          <a:effectLst/>
                          <a:latin typeface="Bahnschrift SemiBold" panose="020B0502040204020203" pitchFamily="34" charset="0"/>
                        </a:rPr>
                        <a:t>time</a:t>
                      </a:r>
                      <a:endParaRPr lang="en-US" sz="140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128905" marR="120650" algn="ctr">
                        <a:lnSpc>
                          <a:spcPct val="107000"/>
                        </a:lnSpc>
                        <a:spcBef>
                          <a:spcPts val="135"/>
                        </a:spcBef>
                        <a:spcAft>
                          <a:spcPts val="0"/>
                        </a:spcAft>
                      </a:pPr>
                      <a:r>
                        <a:rPr lang="en-US" sz="1000" spc="-5" dirty="0">
                          <a:effectLst/>
                          <a:latin typeface="Bahnschrift SemiBold" panose="020B0502040204020203" pitchFamily="34" charset="0"/>
                        </a:rPr>
                        <a:t>Training</a:t>
                      </a:r>
                      <a:r>
                        <a:rPr lang="en-US" sz="1000" spc="-185" dirty="0">
                          <a:effectLst/>
                          <a:latin typeface="Bahnschrift SemiBold" panose="020B0502040204020203" pitchFamily="34" charset="0"/>
                        </a:rPr>
                        <a:t> </a:t>
                      </a:r>
                      <a:r>
                        <a:rPr lang="en-US" sz="1000" dirty="0">
                          <a:effectLst/>
                          <a:latin typeface="Bahnschrift SemiBold" panose="020B0502040204020203" pitchFamily="34" charset="0"/>
                        </a:rPr>
                        <a:t>cycle</a:t>
                      </a:r>
                      <a:endParaRPr lang="en-US" sz="1400" dirty="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132080" marR="148590" algn="ctr">
                        <a:lnSpc>
                          <a:spcPct val="107000"/>
                        </a:lnSpc>
                        <a:spcBef>
                          <a:spcPts val="135"/>
                        </a:spcBef>
                        <a:spcAft>
                          <a:spcPts val="0"/>
                        </a:spcAft>
                      </a:pPr>
                      <a:r>
                        <a:rPr lang="en-US" sz="1000" spc="-10">
                          <a:effectLst/>
                          <a:latin typeface="Bahnschrift SemiBold" panose="020B0502040204020203" pitchFamily="34" charset="0"/>
                        </a:rPr>
                        <a:t>Validation</a:t>
                      </a:r>
                      <a:r>
                        <a:rPr lang="en-US" sz="1000" spc="-185">
                          <a:effectLst/>
                          <a:latin typeface="Bahnschrift SemiBold" panose="020B0502040204020203" pitchFamily="34" charset="0"/>
                        </a:rPr>
                        <a:t> </a:t>
                      </a:r>
                      <a:r>
                        <a:rPr lang="en-US" sz="1000">
                          <a:effectLst/>
                          <a:latin typeface="Bahnschrift SemiBold" panose="020B0502040204020203" pitchFamily="34" charset="0"/>
                        </a:rPr>
                        <a:t>frequency</a:t>
                      </a:r>
                      <a:endParaRPr lang="en-US" sz="140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95885" marR="184785" algn="ctr">
                        <a:lnSpc>
                          <a:spcPct val="107000"/>
                        </a:lnSpc>
                        <a:spcBef>
                          <a:spcPts val="135"/>
                        </a:spcBef>
                        <a:spcAft>
                          <a:spcPts val="0"/>
                        </a:spcAft>
                      </a:pPr>
                      <a:r>
                        <a:rPr lang="en-US" sz="1000" dirty="0">
                          <a:effectLst/>
                          <a:latin typeface="Bahnschrift SemiBold" panose="020B0502040204020203" pitchFamily="34" charset="0"/>
                        </a:rPr>
                        <a:t>Learning rate</a:t>
                      </a:r>
                      <a:endParaRPr lang="en-US" sz="1400" dirty="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514913">
                <a:tc>
                  <a:txBody>
                    <a:bodyPr/>
                    <a:lstStyle/>
                    <a:p>
                      <a:pPr marL="0" marR="0" algn="ctr">
                        <a:lnSpc>
                          <a:spcPct val="107000"/>
                        </a:lnSpc>
                        <a:spcBef>
                          <a:spcPts val="40"/>
                        </a:spcBef>
                        <a:spcAft>
                          <a:spcPts val="0"/>
                        </a:spcAft>
                      </a:pPr>
                      <a:r>
                        <a:rPr lang="en-US" sz="1050" dirty="0">
                          <a:effectLst/>
                          <a:latin typeface="Bahnschrift SemiBold" panose="020B0502040204020203" pitchFamily="34" charset="0"/>
                        </a:rPr>
                        <a:t> </a:t>
                      </a:r>
                      <a:endParaRPr lang="en-US" sz="1400" dirty="0">
                        <a:effectLst/>
                        <a:latin typeface="Bahnschrift SemiBold" panose="020B0502040204020203" pitchFamily="34" charset="0"/>
                      </a:endParaRPr>
                    </a:p>
                    <a:p>
                      <a:pPr marL="57150" marR="0" algn="ctr">
                        <a:lnSpc>
                          <a:spcPts val="890"/>
                        </a:lnSpc>
                        <a:spcBef>
                          <a:spcPts val="0"/>
                        </a:spcBef>
                        <a:spcAft>
                          <a:spcPts val="0"/>
                        </a:spcAft>
                      </a:pPr>
                      <a:r>
                        <a:rPr lang="en-US" sz="1000" dirty="0">
                          <a:effectLst/>
                          <a:latin typeface="Bahnschrift SemiBold" panose="020B0502040204020203" pitchFamily="34" charset="0"/>
                        </a:rPr>
                        <a:t>100%</a:t>
                      </a:r>
                      <a:endParaRPr lang="en-US" sz="1400" dirty="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algn="ctr">
                        <a:lnSpc>
                          <a:spcPct val="107000"/>
                        </a:lnSpc>
                        <a:spcBef>
                          <a:spcPts val="40"/>
                        </a:spcBef>
                        <a:spcAft>
                          <a:spcPts val="0"/>
                        </a:spcAft>
                      </a:pPr>
                      <a:r>
                        <a:rPr lang="en-US" sz="1050" dirty="0">
                          <a:effectLst/>
                          <a:latin typeface="Bahnschrift SemiBold" panose="020B0502040204020203" pitchFamily="34" charset="0"/>
                        </a:rPr>
                        <a:t> </a:t>
                      </a:r>
                      <a:endParaRPr lang="en-US" sz="1400" dirty="0">
                        <a:effectLst/>
                        <a:latin typeface="Bahnschrift SemiBold" panose="020B0502040204020203" pitchFamily="34" charset="0"/>
                      </a:endParaRPr>
                    </a:p>
                    <a:p>
                      <a:pPr marL="128270" marR="0" algn="ctr">
                        <a:lnSpc>
                          <a:spcPts val="890"/>
                        </a:lnSpc>
                        <a:spcBef>
                          <a:spcPts val="0"/>
                        </a:spcBef>
                        <a:spcAft>
                          <a:spcPts val="0"/>
                        </a:spcAft>
                      </a:pPr>
                      <a:r>
                        <a:rPr lang="en-US" sz="1000" dirty="0">
                          <a:effectLst/>
                          <a:latin typeface="Bahnschrift SemiBold" panose="020B0502040204020203" pitchFamily="34" charset="0"/>
                        </a:rPr>
                        <a:t>262</a:t>
                      </a:r>
                      <a:r>
                        <a:rPr lang="en-US" sz="1000" spc="125" dirty="0">
                          <a:effectLst/>
                          <a:latin typeface="Bahnschrift SemiBold" panose="020B0502040204020203" pitchFamily="34" charset="0"/>
                        </a:rPr>
                        <a:t> </a:t>
                      </a:r>
                      <a:r>
                        <a:rPr lang="en-US" sz="1000" dirty="0">
                          <a:effectLst/>
                          <a:latin typeface="Bahnschrift SemiBold" panose="020B0502040204020203" pitchFamily="34" charset="0"/>
                        </a:rPr>
                        <a:t>min</a:t>
                      </a:r>
                      <a:endParaRPr lang="en-US" sz="1400" dirty="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128905" marR="0" algn="ctr">
                        <a:lnSpc>
                          <a:spcPts val="655"/>
                        </a:lnSpc>
                        <a:spcBef>
                          <a:spcPts val="0"/>
                        </a:spcBef>
                        <a:spcAft>
                          <a:spcPts val="0"/>
                        </a:spcAft>
                      </a:pPr>
                      <a:endParaRPr lang="en-US" sz="1000" dirty="0" smtClean="0">
                        <a:effectLst/>
                        <a:latin typeface="Bahnschrift SemiBold" panose="020B0502040204020203" pitchFamily="34" charset="0"/>
                      </a:endParaRPr>
                    </a:p>
                    <a:p>
                      <a:pPr marL="128905" marR="0" algn="ctr">
                        <a:lnSpc>
                          <a:spcPts val="655"/>
                        </a:lnSpc>
                        <a:spcBef>
                          <a:spcPts val="0"/>
                        </a:spcBef>
                        <a:spcAft>
                          <a:spcPts val="0"/>
                        </a:spcAft>
                      </a:pPr>
                      <a:r>
                        <a:rPr lang="en-US" sz="1000" dirty="0" smtClean="0">
                          <a:effectLst/>
                          <a:latin typeface="Bahnschrift SemiBold" panose="020B0502040204020203" pitchFamily="34" charset="0"/>
                        </a:rPr>
                        <a:t>(</a:t>
                      </a:r>
                      <a:r>
                        <a:rPr lang="en-US" sz="1000" dirty="0">
                          <a:effectLst/>
                          <a:latin typeface="Bahnschrift SemiBold" panose="020B0502040204020203" pitchFamily="34" charset="0"/>
                        </a:rPr>
                        <a:t>epoch)</a:t>
                      </a:r>
                      <a:endParaRPr lang="en-US" sz="1400" dirty="0">
                        <a:effectLst/>
                        <a:latin typeface="Bahnschrift SemiBold" panose="020B0502040204020203" pitchFamily="34" charset="0"/>
                      </a:endParaRPr>
                    </a:p>
                    <a:p>
                      <a:pPr marL="128905" marR="0" algn="ctr">
                        <a:lnSpc>
                          <a:spcPts val="890"/>
                        </a:lnSpc>
                        <a:spcBef>
                          <a:spcPts val="480"/>
                        </a:spcBef>
                        <a:spcAft>
                          <a:spcPts val="0"/>
                        </a:spcAft>
                      </a:pPr>
                      <a:r>
                        <a:rPr lang="en-US" sz="1000" dirty="0">
                          <a:effectLst/>
                          <a:latin typeface="Bahnschrift SemiBold" panose="020B0502040204020203" pitchFamily="34" charset="0"/>
                        </a:rPr>
                        <a:t>100</a:t>
                      </a:r>
                      <a:endParaRPr lang="en-US" sz="1400" dirty="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algn="ctr">
                        <a:lnSpc>
                          <a:spcPct val="107000"/>
                        </a:lnSpc>
                        <a:spcBef>
                          <a:spcPts val="40"/>
                        </a:spcBef>
                        <a:spcAft>
                          <a:spcPts val="0"/>
                        </a:spcAft>
                      </a:pPr>
                      <a:r>
                        <a:rPr lang="en-US" sz="1050">
                          <a:effectLst/>
                          <a:latin typeface="Bahnschrift SemiBold" panose="020B0502040204020203" pitchFamily="34" charset="0"/>
                        </a:rPr>
                        <a:t> </a:t>
                      </a:r>
                      <a:endParaRPr lang="en-US" sz="1400">
                        <a:effectLst/>
                        <a:latin typeface="Bahnschrift SemiBold" panose="020B0502040204020203" pitchFamily="34" charset="0"/>
                      </a:endParaRPr>
                    </a:p>
                    <a:p>
                      <a:pPr marL="132080" marR="0" algn="ctr">
                        <a:lnSpc>
                          <a:spcPts val="890"/>
                        </a:lnSpc>
                        <a:spcBef>
                          <a:spcPts val="0"/>
                        </a:spcBef>
                        <a:spcAft>
                          <a:spcPts val="0"/>
                        </a:spcAft>
                      </a:pPr>
                      <a:r>
                        <a:rPr lang="en-US" sz="1000">
                          <a:effectLst/>
                          <a:latin typeface="Bahnschrift SemiBold" panose="020B0502040204020203" pitchFamily="34" charset="0"/>
                        </a:rPr>
                        <a:t>65</a:t>
                      </a:r>
                      <a:r>
                        <a:rPr lang="en-US" sz="1000" spc="120">
                          <a:effectLst/>
                          <a:latin typeface="Bahnschrift SemiBold" panose="020B0502040204020203" pitchFamily="34" charset="0"/>
                        </a:rPr>
                        <a:t> </a:t>
                      </a:r>
                      <a:r>
                        <a:rPr lang="en-US" sz="1000">
                          <a:effectLst/>
                          <a:latin typeface="Bahnschrift SemiBold" panose="020B0502040204020203" pitchFamily="34" charset="0"/>
                        </a:rPr>
                        <a:t>iteration</a:t>
                      </a:r>
                      <a:endParaRPr lang="en-US" sz="140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algn="ctr">
                        <a:lnSpc>
                          <a:spcPct val="107000"/>
                        </a:lnSpc>
                        <a:spcBef>
                          <a:spcPts val="40"/>
                        </a:spcBef>
                        <a:spcAft>
                          <a:spcPts val="0"/>
                        </a:spcAft>
                      </a:pPr>
                      <a:r>
                        <a:rPr lang="en-US" sz="1050" dirty="0">
                          <a:effectLst/>
                          <a:latin typeface="Bahnschrift SemiBold" panose="020B0502040204020203" pitchFamily="34" charset="0"/>
                        </a:rPr>
                        <a:t> </a:t>
                      </a:r>
                      <a:endParaRPr lang="en-US" sz="1400" dirty="0">
                        <a:effectLst/>
                        <a:latin typeface="Bahnschrift SemiBold" panose="020B0502040204020203" pitchFamily="34" charset="0"/>
                      </a:endParaRPr>
                    </a:p>
                    <a:p>
                      <a:pPr marL="95885" marR="0" algn="ctr">
                        <a:lnSpc>
                          <a:spcPts val="890"/>
                        </a:lnSpc>
                        <a:spcBef>
                          <a:spcPts val="0"/>
                        </a:spcBef>
                        <a:spcAft>
                          <a:spcPts val="0"/>
                        </a:spcAft>
                      </a:pPr>
                      <a:r>
                        <a:rPr lang="en-US" sz="1000" dirty="0">
                          <a:effectLst/>
                          <a:latin typeface="Bahnschrift SemiBold" panose="020B0502040204020203" pitchFamily="34" charset="0"/>
                        </a:rPr>
                        <a:t>0.0003</a:t>
                      </a:r>
                      <a:endParaRPr lang="en-US" sz="1400" dirty="0">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sp>
        <p:nvSpPr>
          <p:cNvPr id="6" name="Text Box 2"/>
          <p:cNvSpPr txBox="1">
            <a:spLocks noChangeArrowheads="1"/>
          </p:cNvSpPr>
          <p:nvPr/>
        </p:nvSpPr>
        <p:spPr bwMode="auto">
          <a:xfrm>
            <a:off x="4556104" y="3169085"/>
            <a:ext cx="45719"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mbria" panose="02040503050406030204" pitchFamily="18" charset="0"/>
                <a:ea typeface="Times New Roman" panose="02020603050405020304" pitchFamily="18"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Text Box 1"/>
          <p:cNvSpPr txBox="1">
            <a:spLocks noChangeArrowheads="1"/>
          </p:cNvSpPr>
          <p:nvPr/>
        </p:nvSpPr>
        <p:spPr bwMode="auto">
          <a:xfrm>
            <a:off x="4556104" y="3718360"/>
            <a:ext cx="45719"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mbria" panose="02040503050406030204" pitchFamily="18" charset="0"/>
                <a:ea typeface="Times New Roman" panose="02020603050405020304" pitchFamily="18"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97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4"/>
          <p:cNvSpPr txBox="1">
            <a:spLocks noGrp="1"/>
          </p:cNvSpPr>
          <p:nvPr>
            <p:ph type="title"/>
          </p:nvPr>
        </p:nvSpPr>
        <p:spPr>
          <a:xfrm>
            <a:off x="720000" y="445025"/>
            <a:ext cx="7704000" cy="576000"/>
          </a:xfrm>
          <a:prstGeom prst="rect">
            <a:avLst/>
          </a:prstGeom>
        </p:spPr>
        <p:txBody>
          <a:bodyPr spcFirstLastPara="1" wrap="square" lIns="91425" tIns="91425" rIns="91425" bIns="91425" anchor="t" anchorCtr="0">
            <a:noAutofit/>
          </a:bodyPr>
          <a:lstStyle/>
          <a:p>
            <a:pPr lvl="1" algn="ctr"/>
            <a:r>
              <a:rPr lang="en-US" sz="3600" i="1" dirty="0" smtClean="0"/>
              <a:t>Single CNN networks</a:t>
            </a:r>
            <a:endParaRPr lang="en-US" sz="4400" dirty="0"/>
          </a:p>
        </p:txBody>
      </p:sp>
      <p:sp>
        <p:nvSpPr>
          <p:cNvPr id="298" name="Google Shape;298;p24"/>
          <p:cNvSpPr txBox="1"/>
          <p:nvPr/>
        </p:nvSpPr>
        <p:spPr>
          <a:xfrm>
            <a:off x="923400" y="1008733"/>
            <a:ext cx="72972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dirty="0">
              <a:solidFill>
                <a:schemeClr val="dk1"/>
              </a:solidFill>
              <a:latin typeface="Domine"/>
              <a:ea typeface="Domine"/>
              <a:cs typeface="Domine"/>
              <a:sym typeface="Domine"/>
            </a:endParaRPr>
          </a:p>
        </p:txBody>
      </p:sp>
      <p:sp>
        <p:nvSpPr>
          <p:cNvPr id="341" name="Google Shape;341;p24"/>
          <p:cNvSpPr/>
          <p:nvPr/>
        </p:nvSpPr>
        <p:spPr>
          <a:xfrm>
            <a:off x="2059574" y="2166531"/>
            <a:ext cx="116700" cy="11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2478353" y="2702062"/>
            <a:ext cx="116700" cy="11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2059574" y="3160609"/>
            <a:ext cx="116700" cy="11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3845490" y="1471808"/>
            <a:ext cx="4578510" cy="3108543"/>
          </a:xfrm>
          <a:prstGeom prst="rect">
            <a:avLst/>
          </a:prstGeom>
          <a:noFill/>
        </p:spPr>
        <p:txBody>
          <a:bodyPr wrap="square" rtlCol="0">
            <a:spAutoFit/>
          </a:bodyPr>
          <a:lstStyle/>
          <a:p>
            <a:r>
              <a:rPr lang="en-US" dirty="0"/>
              <a:t>Deep learning has found extensive applications in medical image analysis and reconstruction, yet disease recognition in fundus images remains a challenge, particularly using convolutional neural networks (CNN). The study introduces a single CNN model to evaluate the impact of upgraded Contrast-Limited Adaptive Histogram Equalization (CLAHE) on fundus </a:t>
            </a:r>
            <a:r>
              <a:rPr lang="en-US" dirty="0" smtClean="0"/>
              <a:t>images. It is seen that enhanced </a:t>
            </a:r>
            <a:r>
              <a:rPr lang="en-US" dirty="0"/>
              <a:t>fundus images with the proposed clipping parameter are displayed, the T/80 clipping parameter yielded the best image enhancement, as validated by accuracy tests. Overall, the proposed single CNN framework demonstrated superior performance in terms of precision and classification </a:t>
            </a:r>
            <a:r>
              <a:rPr lang="en-US" dirty="0" smtClean="0"/>
              <a:t>accuracy.</a:t>
            </a:r>
            <a:endParaRPr lang="en-US" dirty="0"/>
          </a:p>
        </p:txBody>
      </p:sp>
      <p:pic>
        <p:nvPicPr>
          <p:cNvPr id="3076" name="Picture 4" descr="A single layer Convolutional Neural Network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65" y="1737407"/>
            <a:ext cx="3388472" cy="13314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1" algn="ctr"/>
            <a:r>
              <a:rPr lang="en-US" sz="3600" i="1" dirty="0"/>
              <a:t>Transfer learning approach</a:t>
            </a:r>
            <a:endParaRPr lang="en-US" sz="4400" dirty="0"/>
          </a:p>
        </p:txBody>
      </p:sp>
      <p:sp>
        <p:nvSpPr>
          <p:cNvPr id="2" name="TextBox 1"/>
          <p:cNvSpPr txBox="1"/>
          <p:nvPr/>
        </p:nvSpPr>
        <p:spPr>
          <a:xfrm>
            <a:off x="3400816" y="1277654"/>
            <a:ext cx="5311036" cy="2677656"/>
          </a:xfrm>
          <a:prstGeom prst="rect">
            <a:avLst/>
          </a:prstGeom>
          <a:noFill/>
        </p:spPr>
        <p:txBody>
          <a:bodyPr wrap="square" rtlCol="0">
            <a:spAutoFit/>
          </a:bodyPr>
          <a:lstStyle/>
          <a:p>
            <a:pPr algn="just"/>
            <a:r>
              <a:rPr lang="en-US" sz="1200" dirty="0"/>
              <a:t>The technique was trained on a modified CNN called </a:t>
            </a:r>
            <a:r>
              <a:rPr lang="en-US" sz="1200" dirty="0" smtClean="0"/>
              <a:t>RESNET50 Experimental </a:t>
            </a:r>
            <a:r>
              <a:rPr lang="en-US" sz="1200" dirty="0"/>
              <a:t>results from RESNET50 were compared with fused features using different methods, including feature extraction and transfer learning. Notably, transfer learning exhibited the best </a:t>
            </a:r>
            <a:r>
              <a:rPr lang="en-US" sz="1200" dirty="0" smtClean="0"/>
              <a:t>performance. </a:t>
            </a:r>
            <a:r>
              <a:rPr lang="en-US" sz="1200" dirty="0"/>
              <a:t>The transferred CNN effectively classified retinal diseases into respective classes while undergoing a shorter training process, in contrast to training from scratch with a thousand </a:t>
            </a:r>
            <a:r>
              <a:rPr lang="en-US" sz="1200" dirty="0" smtClean="0"/>
              <a:t>classes. </a:t>
            </a:r>
            <a:r>
              <a:rPr lang="en-US" sz="1200" dirty="0"/>
              <a:t>Despite a limited training dataset, the proposed pre-trained RESNET50 network showed good classification accuracy post-augmentation, showcasing competitiveness with state-of-the-art methods in previous studies. In comparison with a prior </a:t>
            </a:r>
            <a:r>
              <a:rPr lang="en-US" sz="1200" dirty="0" smtClean="0"/>
              <a:t>study, the </a:t>
            </a:r>
            <a:r>
              <a:rPr lang="en-US" sz="1200" dirty="0"/>
              <a:t>proposed framework achieved 100% classification accuracy and sensitivity, surpassing the results of the VGG19 network using the STARE database. The presented work displayed superiority in classification accuracy and deep feature extraction, even with a smaller input </a:t>
            </a:r>
            <a:r>
              <a:rPr lang="en-US" sz="1200" dirty="0" smtClean="0"/>
              <a:t>training dataset.</a:t>
            </a:r>
            <a:endParaRPr lang="en-US" sz="1300" dirty="0"/>
          </a:p>
        </p:txBody>
      </p:sp>
      <p:pic>
        <p:nvPicPr>
          <p:cNvPr id="6" name="image37.jpeg"/>
          <p:cNvPicPr/>
          <p:nvPr/>
        </p:nvPicPr>
        <p:blipFill>
          <a:blip r:embed="rId3" cstate="print"/>
          <a:stretch>
            <a:fillRect/>
          </a:stretch>
        </p:blipFill>
        <p:spPr>
          <a:xfrm>
            <a:off x="156575" y="1451560"/>
            <a:ext cx="3125244" cy="250374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2" name="Title 1"/>
          <p:cNvSpPr>
            <a:spLocks noGrp="1"/>
          </p:cNvSpPr>
          <p:nvPr>
            <p:ph type="title"/>
          </p:nvPr>
        </p:nvSpPr>
        <p:spPr>
          <a:xfrm>
            <a:off x="532109" y="288450"/>
            <a:ext cx="7704000" cy="572700"/>
          </a:xfrm>
        </p:spPr>
        <p:txBody>
          <a:bodyPr/>
          <a:lstStyle/>
          <a:p>
            <a:r>
              <a:rPr lang="en-US" sz="3200" dirty="0" smtClean="0">
                <a:solidFill>
                  <a:srgbClr val="6280FF"/>
                </a:solidFill>
              </a:rPr>
              <a:t>Conclusion </a:t>
            </a:r>
            <a:endParaRPr lang="en-US" sz="3200" dirty="0">
              <a:solidFill>
                <a:srgbClr val="6280FF"/>
              </a:solidFill>
            </a:endParaRPr>
          </a:p>
        </p:txBody>
      </p:sp>
      <p:sp>
        <p:nvSpPr>
          <p:cNvPr id="3" name="TextBox 2"/>
          <p:cNvSpPr txBox="1"/>
          <p:nvPr/>
        </p:nvSpPr>
        <p:spPr>
          <a:xfrm>
            <a:off x="3313135" y="1017725"/>
            <a:ext cx="5054252" cy="3539430"/>
          </a:xfrm>
          <a:prstGeom prst="rect">
            <a:avLst/>
          </a:prstGeom>
          <a:noFill/>
        </p:spPr>
        <p:txBody>
          <a:bodyPr wrap="square" rtlCol="0">
            <a:spAutoFit/>
          </a:bodyPr>
          <a:lstStyle/>
          <a:p>
            <a:r>
              <a:rPr lang="en-US" dirty="0"/>
              <a:t>Early detection of retinal infections is imperative to prevent blindness resulting from delayed or untreated treatment. This study introduces an upgraded Contrast-Limited Adaptive Histogram Equalization (CLAHE) technique to enhance image brightness. Utilizing these improved fundus images, a CNN (RESNET50) model with transfer learning is employed to diagnose retinal illnesses. The methodology showcases notably higher accuracy in detecting such diseases compared to established methods. The model's adaptability to sudden feature changes makes it a valuable tool for ophthalmologists predicting retina diseases. However, the model's classification is restricted to five retina classes, prompting further research to broaden its disease detection capabilities. The impressive performance of the proposed model could potentially augment medical screening devices for retina observation, such as ultrasonic imaging systems or other medical detectors.</a:t>
            </a:r>
            <a:endParaRPr lang="en-US" dirty="0"/>
          </a:p>
        </p:txBody>
      </p:sp>
      <p:graphicFrame>
        <p:nvGraphicFramePr>
          <p:cNvPr id="33" name="Google Shape;351;p25"/>
          <p:cNvGraphicFramePr/>
          <p:nvPr>
            <p:extLst>
              <p:ext uri="{D42A27DB-BD31-4B8C-83A1-F6EECF244321}">
                <p14:modId xmlns:p14="http://schemas.microsoft.com/office/powerpoint/2010/main" val="2381575198"/>
              </p:ext>
            </p:extLst>
          </p:nvPr>
        </p:nvGraphicFramePr>
        <p:xfrm>
          <a:off x="405750" y="1773961"/>
          <a:ext cx="2719400" cy="1997902"/>
        </p:xfrm>
        <a:graphic>
          <a:graphicData uri="http://schemas.openxmlformats.org/drawingml/2006/table">
            <a:tbl>
              <a:tblPr>
                <a:noFill/>
                <a:tableStyleId>{0555F132-3CBC-48B2-891A-B71E163EA5EB}</a:tableStyleId>
              </a:tblPr>
              <a:tblGrid>
                <a:gridCol w="1503370"/>
                <a:gridCol w="1216030"/>
              </a:tblGrid>
              <a:tr h="277486">
                <a:tc>
                  <a:txBody>
                    <a:bodyPr/>
                    <a:lstStyle/>
                    <a:p>
                      <a:pPr marL="490220" marR="0" algn="l" rtl="0">
                        <a:lnSpc>
                          <a:spcPts val="875"/>
                        </a:lnSpc>
                        <a:spcBef>
                          <a:spcPts val="5"/>
                        </a:spcBef>
                        <a:spcAft>
                          <a:spcPts val="0"/>
                        </a:spcAft>
                        <a:buClr>
                          <a:srgbClr val="000000"/>
                        </a:buClr>
                        <a:buFont typeface="Arial"/>
                      </a:pPr>
                      <a:r>
                        <a:rPr lang="en-US" sz="1200" b="0" i="0" u="none" strike="noStrike" cap="none" dirty="0" smtClean="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Network</a:t>
                      </a:r>
                      <a:endParaRPr lang="en-US" sz="1200" b="0" i="0" u="none" strike="noStrike" cap="none" dirty="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0220" marR="0" algn="l" rtl="0">
                        <a:lnSpc>
                          <a:spcPts val="875"/>
                        </a:lnSpc>
                        <a:spcBef>
                          <a:spcPts val="5"/>
                        </a:spcBef>
                        <a:spcAft>
                          <a:spcPts val="0"/>
                        </a:spcAft>
                        <a:buClr>
                          <a:srgbClr val="000000"/>
                        </a:buClr>
                        <a:buFont typeface="Arial"/>
                      </a:pPr>
                      <a:r>
                        <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2984">
                <a:tc>
                  <a:txBody>
                    <a:bodyPr/>
                    <a:lstStyle/>
                    <a:p>
                      <a:pPr marL="490220" marR="0" algn="l" rtl="0">
                        <a:lnSpc>
                          <a:spcPts val="875"/>
                        </a:lnSpc>
                        <a:spcBef>
                          <a:spcPts val="5"/>
                        </a:spcBef>
                        <a:spcAft>
                          <a:spcPts val="0"/>
                        </a:spcAft>
                        <a:buClr>
                          <a:srgbClr val="000000"/>
                        </a:buClr>
                        <a:buFont typeface="Arial"/>
                      </a:pPr>
                      <a:r>
                        <a:rPr lang="en-US" sz="1200" b="0" i="0" u="none" strike="noStrike" cap="none" dirty="0" smtClean="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Resnet_101</a:t>
                      </a:r>
                      <a:endParaRPr lang="en-US" sz="1200" b="0" i="0" u="none" strike="noStrike" cap="none" dirty="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0220" marR="0" algn="l" rtl="0">
                        <a:lnSpc>
                          <a:spcPts val="875"/>
                        </a:lnSpc>
                        <a:spcBef>
                          <a:spcPts val="5"/>
                        </a:spcBef>
                        <a:spcAft>
                          <a:spcPts val="0"/>
                        </a:spcAft>
                        <a:buClr>
                          <a:srgbClr val="000000"/>
                        </a:buClr>
                        <a:buFont typeface="Arial"/>
                      </a:pPr>
                      <a:endPar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p>
                      <a:pPr marL="490220" marR="0" algn="l" rtl="0">
                        <a:lnSpc>
                          <a:spcPts val="875"/>
                        </a:lnSpc>
                        <a:spcBef>
                          <a:spcPts val="5"/>
                        </a:spcBef>
                        <a:spcAft>
                          <a:spcPts val="0"/>
                        </a:spcAft>
                        <a:buClr>
                          <a:srgbClr val="000000"/>
                        </a:buClr>
                        <a:buFont typeface="Arial"/>
                      </a:pPr>
                      <a:r>
                        <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81.6</a:t>
                      </a:r>
                      <a:r>
                        <a:rPr lang="en-US" sz="1200" b="0" i="0" u="none" strike="noStrike" cap="none" dirty="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2984">
                <a:tc>
                  <a:txBody>
                    <a:bodyPr/>
                    <a:lstStyle/>
                    <a:p>
                      <a:pPr marL="490220" marR="0" algn="l" rtl="0">
                        <a:lnSpc>
                          <a:spcPts val="875"/>
                        </a:lnSpc>
                        <a:spcBef>
                          <a:spcPts val="5"/>
                        </a:spcBef>
                        <a:spcAft>
                          <a:spcPts val="0"/>
                        </a:spcAft>
                        <a:buClr>
                          <a:srgbClr val="000000"/>
                        </a:buClr>
                        <a:buFont typeface="Arial"/>
                      </a:pPr>
                      <a:r>
                        <a:rPr lang="en-US" sz="1200" b="0" i="0" u="none" strike="noStrike" cap="none" dirty="0" smtClean="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DesNet_121</a:t>
                      </a:r>
                      <a:endParaRPr lang="en-US" sz="1200" b="0" i="0" u="none" strike="noStrike" cap="none" dirty="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0220" marR="0" algn="l" rtl="0">
                        <a:lnSpc>
                          <a:spcPts val="875"/>
                        </a:lnSpc>
                        <a:spcBef>
                          <a:spcPts val="5"/>
                        </a:spcBef>
                        <a:spcAft>
                          <a:spcPts val="0"/>
                        </a:spcAft>
                        <a:buClr>
                          <a:srgbClr val="000000"/>
                        </a:buClr>
                        <a:buFont typeface="Arial"/>
                      </a:pPr>
                      <a:endPar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p>
                      <a:pPr marL="490220" marR="0" algn="l" rtl="0">
                        <a:lnSpc>
                          <a:spcPts val="875"/>
                        </a:lnSpc>
                        <a:spcBef>
                          <a:spcPts val="5"/>
                        </a:spcBef>
                        <a:spcAft>
                          <a:spcPts val="0"/>
                        </a:spcAft>
                        <a:buClr>
                          <a:srgbClr val="000000"/>
                        </a:buClr>
                        <a:buFont typeface="Arial"/>
                      </a:pPr>
                      <a:r>
                        <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85.5</a:t>
                      </a:r>
                      <a:r>
                        <a:rPr lang="en-US" sz="1200" b="0" i="0" u="none" strike="noStrike" cap="none" dirty="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486">
                <a:tc>
                  <a:txBody>
                    <a:bodyPr/>
                    <a:lstStyle/>
                    <a:p>
                      <a:pPr marL="490220" marR="0" algn="l" rtl="0">
                        <a:lnSpc>
                          <a:spcPts val="875"/>
                        </a:lnSpc>
                        <a:spcBef>
                          <a:spcPts val="5"/>
                        </a:spcBef>
                        <a:spcAft>
                          <a:spcPts val="0"/>
                        </a:spcAft>
                        <a:buClr>
                          <a:srgbClr val="000000"/>
                        </a:buClr>
                        <a:buFont typeface="Arial"/>
                      </a:pPr>
                      <a:r>
                        <a:rPr lang="en-US" sz="1200" b="0" i="0" u="none" strike="noStrike" cap="none" dirty="0" smtClean="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SetNet_101</a:t>
                      </a:r>
                      <a:endParaRPr lang="en-US" sz="1200" b="0" i="0" u="none" strike="noStrike" cap="none" dirty="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0220" marR="0" algn="l" rtl="0">
                        <a:lnSpc>
                          <a:spcPts val="875"/>
                        </a:lnSpc>
                        <a:spcBef>
                          <a:spcPts val="5"/>
                        </a:spcBef>
                        <a:spcAft>
                          <a:spcPts val="0"/>
                        </a:spcAft>
                        <a:buClr>
                          <a:srgbClr val="000000"/>
                        </a:buClr>
                        <a:buFont typeface="Arial"/>
                      </a:pPr>
                      <a:endPar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p>
                      <a:pPr marL="490220" marR="0" algn="l" rtl="0">
                        <a:lnSpc>
                          <a:spcPts val="875"/>
                        </a:lnSpc>
                        <a:spcBef>
                          <a:spcPts val="5"/>
                        </a:spcBef>
                        <a:spcAft>
                          <a:spcPts val="0"/>
                        </a:spcAft>
                        <a:buClr>
                          <a:srgbClr val="000000"/>
                        </a:buClr>
                        <a:buFont typeface="Arial"/>
                      </a:pPr>
                      <a:r>
                        <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83.21</a:t>
                      </a:r>
                      <a:r>
                        <a:rPr lang="en-US" sz="1200" b="0" i="0" u="none" strike="noStrike" cap="none" dirty="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481">
                <a:tc>
                  <a:txBody>
                    <a:bodyPr/>
                    <a:lstStyle/>
                    <a:p>
                      <a:pPr marL="490220" marR="0" algn="l" rtl="0">
                        <a:lnSpc>
                          <a:spcPts val="875"/>
                        </a:lnSpc>
                        <a:spcBef>
                          <a:spcPts val="5"/>
                        </a:spcBef>
                        <a:spcAft>
                          <a:spcPts val="0"/>
                        </a:spcAft>
                        <a:buClr>
                          <a:srgbClr val="000000"/>
                        </a:buClr>
                        <a:buFont typeface="Arial"/>
                      </a:pPr>
                      <a:r>
                        <a:rPr lang="en-US" sz="1200" b="0" i="0" u="none" strike="noStrike" cap="none" dirty="0" smtClean="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WP_CNN_101</a:t>
                      </a:r>
                      <a:endParaRPr lang="en-US" sz="1200" b="0" i="0" u="none" strike="noStrike" cap="none" dirty="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0220" marR="0" algn="l" rtl="0">
                        <a:lnSpc>
                          <a:spcPts val="875"/>
                        </a:lnSpc>
                        <a:spcBef>
                          <a:spcPts val="5"/>
                        </a:spcBef>
                        <a:spcAft>
                          <a:spcPts val="0"/>
                        </a:spcAft>
                        <a:buClr>
                          <a:srgbClr val="000000"/>
                        </a:buClr>
                        <a:buFont typeface="Arial"/>
                      </a:pPr>
                      <a:endPar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p>
                      <a:pPr marL="490220" marR="0" algn="l" rtl="0">
                        <a:lnSpc>
                          <a:spcPts val="875"/>
                        </a:lnSpc>
                        <a:spcBef>
                          <a:spcPts val="5"/>
                        </a:spcBef>
                        <a:spcAft>
                          <a:spcPts val="0"/>
                        </a:spcAft>
                        <a:buClr>
                          <a:srgbClr val="000000"/>
                        </a:buClr>
                        <a:buFont typeface="Arial"/>
                      </a:pPr>
                      <a:r>
                        <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90.84</a:t>
                      </a:r>
                      <a:r>
                        <a:rPr lang="en-US" sz="1200" b="0" i="0" u="none" strike="noStrike" cap="none" dirty="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481">
                <a:tc>
                  <a:txBody>
                    <a:bodyPr/>
                    <a:lstStyle/>
                    <a:p>
                      <a:pPr marL="490220" marR="0" algn="l" rtl="0">
                        <a:lnSpc>
                          <a:spcPts val="875"/>
                        </a:lnSpc>
                        <a:spcBef>
                          <a:spcPts val="5"/>
                        </a:spcBef>
                        <a:spcAft>
                          <a:spcPts val="0"/>
                        </a:spcAft>
                        <a:buClr>
                          <a:srgbClr val="000000"/>
                        </a:buClr>
                        <a:buFont typeface="Arial"/>
                      </a:pPr>
                      <a:r>
                        <a:rPr lang="en-US" sz="1200" b="0" i="0" u="none" strike="noStrike" cap="none" dirty="0">
                          <a:solidFill>
                            <a:schemeClr val="bg1">
                              <a:lumMod val="50000"/>
                            </a:schemeClr>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Proposed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0220" marR="0" algn="l" rtl="0">
                        <a:lnSpc>
                          <a:spcPts val="875"/>
                        </a:lnSpc>
                        <a:spcBef>
                          <a:spcPts val="5"/>
                        </a:spcBef>
                        <a:spcAft>
                          <a:spcPts val="0"/>
                        </a:spcAft>
                        <a:buClr>
                          <a:srgbClr val="000000"/>
                        </a:buClr>
                        <a:buFont typeface="Arial"/>
                      </a:pPr>
                      <a:endPar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endParaRPr>
                    </a:p>
                    <a:p>
                      <a:pPr marL="490220" marR="0" algn="l" rtl="0">
                        <a:lnSpc>
                          <a:spcPts val="875"/>
                        </a:lnSpc>
                        <a:spcBef>
                          <a:spcPts val="5"/>
                        </a:spcBef>
                        <a:spcAft>
                          <a:spcPts val="0"/>
                        </a:spcAft>
                        <a:buClr>
                          <a:srgbClr val="000000"/>
                        </a:buClr>
                        <a:buFont typeface="Arial"/>
                      </a:pPr>
                      <a:r>
                        <a:rPr lang="en-US" sz="1200" b="0" i="0" u="none" strike="noStrike" cap="none" dirty="0" smtClean="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96.7</a:t>
                      </a:r>
                      <a:r>
                        <a:rPr lang="en-US" sz="1200" b="0" i="0" u="none" strike="noStrike" cap="none" dirty="0">
                          <a:solidFill>
                            <a:srgbClr val="6280FF"/>
                          </a:solidFill>
                          <a:effectLst/>
                          <a:latin typeface="Bahnschrift SemiBold" panose="020B0502040204020203" pitchFamily="34" charset="0"/>
                          <a:ea typeface="Times New Roman" panose="02020603050405020304" pitchFamily="18" charset="0"/>
                          <a:cs typeface="Segoe UI Semilight" panose="020B0402040204020203" pitchFamily="34" charset="0"/>
                          <a:sym typeface="Arial"/>
                        </a:rPr>
                        <a: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4" name="TextBox 33"/>
          <p:cNvSpPr txBox="1"/>
          <p:nvPr/>
        </p:nvSpPr>
        <p:spPr>
          <a:xfrm>
            <a:off x="2143758" y="1757960"/>
            <a:ext cx="1052186" cy="276999"/>
          </a:xfrm>
          <a:prstGeom prst="rect">
            <a:avLst/>
          </a:prstGeom>
          <a:noFill/>
        </p:spPr>
        <p:txBody>
          <a:bodyPr wrap="square" rtlCol="0">
            <a:spAutoFit/>
          </a:bodyPr>
          <a:lstStyle/>
          <a:p>
            <a:r>
              <a:rPr lang="en-US" sz="1200" dirty="0">
                <a:solidFill>
                  <a:srgbClr val="6280FF"/>
                </a:solidFill>
                <a:latin typeface="Bahnschrift SemiBold" panose="020B0502040204020203" pitchFamily="34" charset="0"/>
                <a:ea typeface="Times New Roman" panose="02020603050405020304" pitchFamily="18" charset="0"/>
                <a:cs typeface="Segoe UI Semilight" panose="020B0402040204020203" pitchFamily="34" charset="0"/>
              </a:rPr>
              <a:t>Accuracy</a:t>
            </a:r>
          </a:p>
        </p:txBody>
      </p:sp>
      <p:grpSp>
        <p:nvGrpSpPr>
          <p:cNvPr id="36" name="Google Shape;510;p30"/>
          <p:cNvGrpSpPr/>
          <p:nvPr/>
        </p:nvGrpSpPr>
        <p:grpSpPr>
          <a:xfrm>
            <a:off x="906177" y="352931"/>
            <a:ext cx="1767213" cy="1329587"/>
            <a:chOff x="3779475" y="3269550"/>
            <a:chExt cx="2916675" cy="2194400"/>
          </a:xfrm>
        </p:grpSpPr>
        <p:sp>
          <p:nvSpPr>
            <p:cNvPr id="37" name="Google Shape;511;p30"/>
            <p:cNvSpPr/>
            <p:nvPr/>
          </p:nvSpPr>
          <p:spPr>
            <a:xfrm>
              <a:off x="4748625" y="4108525"/>
              <a:ext cx="261450" cy="156825"/>
            </a:xfrm>
            <a:custGeom>
              <a:avLst/>
              <a:gdLst/>
              <a:ahLst/>
              <a:cxnLst/>
              <a:rect l="l" t="t" r="r" b="b"/>
              <a:pathLst>
                <a:path w="10458" h="6273" extrusionOk="0">
                  <a:moveTo>
                    <a:pt x="6248" y="1"/>
                  </a:moveTo>
                  <a:cubicBezTo>
                    <a:pt x="4078" y="1"/>
                    <a:pt x="1619" y="926"/>
                    <a:pt x="665" y="2784"/>
                  </a:cubicBezTo>
                  <a:cubicBezTo>
                    <a:pt x="0" y="4065"/>
                    <a:pt x="690" y="5569"/>
                    <a:pt x="2760" y="6086"/>
                  </a:cubicBezTo>
                  <a:cubicBezTo>
                    <a:pt x="3277" y="6214"/>
                    <a:pt x="3802" y="6273"/>
                    <a:pt x="4323" y="6273"/>
                  </a:cubicBezTo>
                  <a:cubicBezTo>
                    <a:pt x="7106" y="6273"/>
                    <a:pt x="9743" y="4604"/>
                    <a:pt x="10055" y="3006"/>
                  </a:cubicBezTo>
                  <a:cubicBezTo>
                    <a:pt x="10457" y="1006"/>
                    <a:pt x="8510" y="1"/>
                    <a:pt x="6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2;p30"/>
            <p:cNvSpPr/>
            <p:nvPr/>
          </p:nvSpPr>
          <p:spPr>
            <a:xfrm>
              <a:off x="5312325" y="4005875"/>
              <a:ext cx="282225" cy="154675"/>
            </a:xfrm>
            <a:custGeom>
              <a:avLst/>
              <a:gdLst/>
              <a:ahLst/>
              <a:cxnLst/>
              <a:rect l="l" t="t" r="r" b="b"/>
              <a:pathLst>
                <a:path w="11289" h="6187" extrusionOk="0">
                  <a:moveTo>
                    <a:pt x="6769" y="1"/>
                  </a:moveTo>
                  <a:cubicBezTo>
                    <a:pt x="3506" y="1"/>
                    <a:pt x="1" y="2192"/>
                    <a:pt x="1480" y="4623"/>
                  </a:cubicBezTo>
                  <a:cubicBezTo>
                    <a:pt x="2055" y="5576"/>
                    <a:pt x="3634" y="6186"/>
                    <a:pt x="5406" y="6186"/>
                  </a:cubicBezTo>
                  <a:cubicBezTo>
                    <a:pt x="6750" y="6186"/>
                    <a:pt x="8204" y="5835"/>
                    <a:pt x="9416" y="5017"/>
                  </a:cubicBezTo>
                  <a:cubicBezTo>
                    <a:pt x="11165" y="3809"/>
                    <a:pt x="11289" y="2158"/>
                    <a:pt x="10229" y="1172"/>
                  </a:cubicBezTo>
                  <a:cubicBezTo>
                    <a:pt x="9336" y="350"/>
                    <a:pt x="8072" y="1"/>
                    <a:pt x="6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3;p30"/>
            <p:cNvSpPr/>
            <p:nvPr/>
          </p:nvSpPr>
          <p:spPr>
            <a:xfrm>
              <a:off x="4898325" y="4732600"/>
              <a:ext cx="3725" cy="3100"/>
            </a:xfrm>
            <a:custGeom>
              <a:avLst/>
              <a:gdLst/>
              <a:ahLst/>
              <a:cxnLst/>
              <a:rect l="l" t="t" r="r" b="b"/>
              <a:pathLst>
                <a:path w="149" h="124" extrusionOk="0">
                  <a:moveTo>
                    <a:pt x="1" y="1"/>
                  </a:moveTo>
                  <a:cubicBezTo>
                    <a:pt x="1" y="25"/>
                    <a:pt x="1" y="50"/>
                    <a:pt x="1" y="50"/>
                  </a:cubicBezTo>
                  <a:lnTo>
                    <a:pt x="148" y="124"/>
                  </a:lnTo>
                  <a:cubicBezTo>
                    <a:pt x="99" y="75"/>
                    <a:pt x="50" y="25"/>
                    <a:pt x="1" y="1"/>
                  </a:cubicBezTo>
                  <a:close/>
                </a:path>
              </a:pathLst>
            </a:custGeom>
            <a:solidFill>
              <a:srgbClr val="628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4;p30"/>
            <p:cNvSpPr/>
            <p:nvPr/>
          </p:nvSpPr>
          <p:spPr>
            <a:xfrm>
              <a:off x="4618000" y="4521900"/>
              <a:ext cx="707925" cy="779675"/>
            </a:xfrm>
            <a:custGeom>
              <a:avLst/>
              <a:gdLst/>
              <a:ahLst/>
              <a:cxnLst/>
              <a:rect l="l" t="t" r="r" b="b"/>
              <a:pathLst>
                <a:path w="28317" h="31187" extrusionOk="0">
                  <a:moveTo>
                    <a:pt x="15526" y="0"/>
                  </a:moveTo>
                  <a:cubicBezTo>
                    <a:pt x="15378" y="50"/>
                    <a:pt x="15231" y="124"/>
                    <a:pt x="15107" y="198"/>
                  </a:cubicBezTo>
                  <a:lnTo>
                    <a:pt x="13037" y="1282"/>
                  </a:lnTo>
                  <a:cubicBezTo>
                    <a:pt x="13259" y="1504"/>
                    <a:pt x="13481" y="1775"/>
                    <a:pt x="13653" y="2046"/>
                  </a:cubicBezTo>
                  <a:cubicBezTo>
                    <a:pt x="14269" y="3007"/>
                    <a:pt x="14417" y="4165"/>
                    <a:pt x="14048" y="5250"/>
                  </a:cubicBezTo>
                  <a:cubicBezTo>
                    <a:pt x="13604" y="6408"/>
                    <a:pt x="12298" y="7024"/>
                    <a:pt x="11534" y="7320"/>
                  </a:cubicBezTo>
                  <a:lnTo>
                    <a:pt x="11608" y="7369"/>
                  </a:lnTo>
                  <a:cubicBezTo>
                    <a:pt x="11682" y="7418"/>
                    <a:pt x="11756" y="7468"/>
                    <a:pt x="11805" y="7517"/>
                  </a:cubicBezTo>
                  <a:cubicBezTo>
                    <a:pt x="13037" y="8478"/>
                    <a:pt x="13308" y="9809"/>
                    <a:pt x="12594" y="11066"/>
                  </a:cubicBezTo>
                  <a:cubicBezTo>
                    <a:pt x="11706" y="12569"/>
                    <a:pt x="10203" y="12963"/>
                    <a:pt x="9390" y="13185"/>
                  </a:cubicBezTo>
                  <a:lnTo>
                    <a:pt x="9119" y="13259"/>
                  </a:lnTo>
                  <a:cubicBezTo>
                    <a:pt x="10795" y="14639"/>
                    <a:pt x="10918" y="15921"/>
                    <a:pt x="10721" y="16759"/>
                  </a:cubicBezTo>
                  <a:cubicBezTo>
                    <a:pt x="10425" y="18089"/>
                    <a:pt x="9094" y="19223"/>
                    <a:pt x="7246" y="19790"/>
                  </a:cubicBezTo>
                  <a:cubicBezTo>
                    <a:pt x="6950" y="19888"/>
                    <a:pt x="6679" y="19962"/>
                    <a:pt x="6383" y="20036"/>
                  </a:cubicBezTo>
                  <a:cubicBezTo>
                    <a:pt x="5340" y="20230"/>
                    <a:pt x="4290" y="20329"/>
                    <a:pt x="3240" y="20329"/>
                  </a:cubicBezTo>
                  <a:cubicBezTo>
                    <a:pt x="2158" y="20329"/>
                    <a:pt x="1076" y="20224"/>
                    <a:pt x="0" y="20012"/>
                  </a:cubicBezTo>
                  <a:lnTo>
                    <a:pt x="0" y="20012"/>
                  </a:lnTo>
                  <a:cubicBezTo>
                    <a:pt x="1430" y="22698"/>
                    <a:pt x="3303" y="26197"/>
                    <a:pt x="5718" y="30756"/>
                  </a:cubicBezTo>
                  <a:cubicBezTo>
                    <a:pt x="5909" y="31120"/>
                    <a:pt x="5982" y="31186"/>
                    <a:pt x="6051" y="31186"/>
                  </a:cubicBezTo>
                  <a:cubicBezTo>
                    <a:pt x="6071" y="31186"/>
                    <a:pt x="6090" y="31181"/>
                    <a:pt x="6112" y="31175"/>
                  </a:cubicBezTo>
                  <a:cubicBezTo>
                    <a:pt x="6285" y="31101"/>
                    <a:pt x="6457" y="31028"/>
                    <a:pt x="6630" y="30929"/>
                  </a:cubicBezTo>
                  <a:lnTo>
                    <a:pt x="25877" y="20726"/>
                  </a:lnTo>
                  <a:cubicBezTo>
                    <a:pt x="26173" y="20578"/>
                    <a:pt x="26345" y="20480"/>
                    <a:pt x="26370" y="20357"/>
                  </a:cubicBezTo>
                  <a:cubicBezTo>
                    <a:pt x="26370" y="20332"/>
                    <a:pt x="26419" y="20258"/>
                    <a:pt x="26296" y="20061"/>
                  </a:cubicBezTo>
                  <a:cubicBezTo>
                    <a:pt x="26271" y="20012"/>
                    <a:pt x="26247" y="19987"/>
                    <a:pt x="26222" y="19938"/>
                  </a:cubicBezTo>
                  <a:lnTo>
                    <a:pt x="26173" y="19864"/>
                  </a:lnTo>
                  <a:cubicBezTo>
                    <a:pt x="26074" y="19642"/>
                    <a:pt x="25655" y="18853"/>
                    <a:pt x="24398" y="16487"/>
                  </a:cubicBezTo>
                  <a:lnTo>
                    <a:pt x="24250" y="16192"/>
                  </a:lnTo>
                  <a:cubicBezTo>
                    <a:pt x="23930" y="15576"/>
                    <a:pt x="23536" y="14861"/>
                    <a:pt x="23092" y="14023"/>
                  </a:cubicBezTo>
                  <a:cubicBezTo>
                    <a:pt x="22698" y="13308"/>
                    <a:pt x="22648" y="12470"/>
                    <a:pt x="22944" y="11706"/>
                  </a:cubicBezTo>
                  <a:cubicBezTo>
                    <a:pt x="23092" y="11312"/>
                    <a:pt x="23412" y="11016"/>
                    <a:pt x="23807" y="10918"/>
                  </a:cubicBezTo>
                  <a:cubicBezTo>
                    <a:pt x="23906" y="10895"/>
                    <a:pt x="24005" y="10884"/>
                    <a:pt x="24104" y="10884"/>
                  </a:cubicBezTo>
                  <a:cubicBezTo>
                    <a:pt x="24323" y="10884"/>
                    <a:pt x="24539" y="10939"/>
                    <a:pt x="24743" y="11041"/>
                  </a:cubicBezTo>
                  <a:cubicBezTo>
                    <a:pt x="25113" y="11214"/>
                    <a:pt x="25483" y="11361"/>
                    <a:pt x="25877" y="11485"/>
                  </a:cubicBezTo>
                  <a:cubicBezTo>
                    <a:pt x="26041" y="11544"/>
                    <a:pt x="26214" y="11577"/>
                    <a:pt x="26386" y="11577"/>
                  </a:cubicBezTo>
                  <a:cubicBezTo>
                    <a:pt x="26497" y="11577"/>
                    <a:pt x="26608" y="11563"/>
                    <a:pt x="26715" y="11534"/>
                  </a:cubicBezTo>
                  <a:cubicBezTo>
                    <a:pt x="27257" y="11361"/>
                    <a:pt x="27701" y="10918"/>
                    <a:pt x="27848" y="10351"/>
                  </a:cubicBezTo>
                  <a:cubicBezTo>
                    <a:pt x="28317" y="9045"/>
                    <a:pt x="27996" y="7344"/>
                    <a:pt x="27011" y="6038"/>
                  </a:cubicBezTo>
                  <a:cubicBezTo>
                    <a:pt x="26188" y="5000"/>
                    <a:pt x="25024" y="4322"/>
                    <a:pt x="24086" y="4322"/>
                  </a:cubicBezTo>
                  <a:cubicBezTo>
                    <a:pt x="23955" y="4322"/>
                    <a:pt x="23829" y="4335"/>
                    <a:pt x="23708" y="4362"/>
                  </a:cubicBezTo>
                  <a:cubicBezTo>
                    <a:pt x="23141" y="4535"/>
                    <a:pt x="22722" y="5003"/>
                    <a:pt x="22599" y="5570"/>
                  </a:cubicBezTo>
                  <a:cubicBezTo>
                    <a:pt x="22575" y="5669"/>
                    <a:pt x="22550" y="5792"/>
                    <a:pt x="22525" y="5915"/>
                  </a:cubicBezTo>
                  <a:cubicBezTo>
                    <a:pt x="22402" y="6531"/>
                    <a:pt x="22205" y="7566"/>
                    <a:pt x="21441" y="7763"/>
                  </a:cubicBezTo>
                  <a:cubicBezTo>
                    <a:pt x="21355" y="7776"/>
                    <a:pt x="21267" y="7782"/>
                    <a:pt x="21179" y="7782"/>
                  </a:cubicBezTo>
                  <a:cubicBezTo>
                    <a:pt x="20916" y="7782"/>
                    <a:pt x="20652" y="7726"/>
                    <a:pt x="20430" y="7616"/>
                  </a:cubicBezTo>
                  <a:cubicBezTo>
                    <a:pt x="19395" y="7172"/>
                    <a:pt x="19198" y="6778"/>
                    <a:pt x="17547" y="3598"/>
                  </a:cubicBezTo>
                  <a:cubicBezTo>
                    <a:pt x="17104" y="2785"/>
                    <a:pt x="16561" y="1750"/>
                    <a:pt x="15896" y="469"/>
                  </a:cubicBezTo>
                  <a:cubicBezTo>
                    <a:pt x="15822" y="345"/>
                    <a:pt x="15650" y="25"/>
                    <a:pt x="15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5;p30"/>
            <p:cNvSpPr/>
            <p:nvPr/>
          </p:nvSpPr>
          <p:spPr>
            <a:xfrm>
              <a:off x="6208175" y="4607525"/>
              <a:ext cx="88125" cy="123875"/>
            </a:xfrm>
            <a:custGeom>
              <a:avLst/>
              <a:gdLst/>
              <a:ahLst/>
              <a:cxnLst/>
              <a:rect l="l" t="t" r="r" b="b"/>
              <a:pathLst>
                <a:path w="3525" h="4955" extrusionOk="0">
                  <a:moveTo>
                    <a:pt x="1922" y="1"/>
                  </a:moveTo>
                  <a:cubicBezTo>
                    <a:pt x="1479" y="1726"/>
                    <a:pt x="838" y="3402"/>
                    <a:pt x="0" y="4954"/>
                  </a:cubicBezTo>
                  <a:cubicBezTo>
                    <a:pt x="99" y="4930"/>
                    <a:pt x="197" y="4881"/>
                    <a:pt x="296" y="4856"/>
                  </a:cubicBezTo>
                  <a:cubicBezTo>
                    <a:pt x="493" y="4807"/>
                    <a:pt x="715" y="4807"/>
                    <a:pt x="912" y="4807"/>
                  </a:cubicBezTo>
                  <a:lnTo>
                    <a:pt x="1183" y="4831"/>
                  </a:lnTo>
                  <a:cubicBezTo>
                    <a:pt x="1430" y="4856"/>
                    <a:pt x="1701" y="4856"/>
                    <a:pt x="1947" y="4856"/>
                  </a:cubicBezTo>
                  <a:cubicBezTo>
                    <a:pt x="2070" y="4831"/>
                    <a:pt x="2169" y="4831"/>
                    <a:pt x="2292" y="4807"/>
                  </a:cubicBezTo>
                  <a:cubicBezTo>
                    <a:pt x="3105" y="4609"/>
                    <a:pt x="3524" y="3895"/>
                    <a:pt x="3450" y="2909"/>
                  </a:cubicBezTo>
                  <a:cubicBezTo>
                    <a:pt x="3327" y="1800"/>
                    <a:pt x="2760" y="740"/>
                    <a:pt x="1922" y="1"/>
                  </a:cubicBezTo>
                  <a:close/>
                </a:path>
              </a:pathLst>
            </a:custGeom>
            <a:solidFill>
              <a:srgbClr val="628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6;p30"/>
            <p:cNvSpPr/>
            <p:nvPr/>
          </p:nvSpPr>
          <p:spPr>
            <a:xfrm>
              <a:off x="5534150" y="4761575"/>
              <a:ext cx="815750" cy="604000"/>
            </a:xfrm>
            <a:custGeom>
              <a:avLst/>
              <a:gdLst/>
              <a:ahLst/>
              <a:cxnLst/>
              <a:rect l="l" t="t" r="r" b="b"/>
              <a:pathLst>
                <a:path w="32630" h="24160" extrusionOk="0">
                  <a:moveTo>
                    <a:pt x="26296" y="0"/>
                  </a:moveTo>
                  <a:cubicBezTo>
                    <a:pt x="25704" y="937"/>
                    <a:pt x="25014" y="1824"/>
                    <a:pt x="24275" y="2637"/>
                  </a:cubicBezTo>
                  <a:cubicBezTo>
                    <a:pt x="23659" y="3278"/>
                    <a:pt x="22993" y="3869"/>
                    <a:pt x="22279" y="4387"/>
                  </a:cubicBezTo>
                  <a:cubicBezTo>
                    <a:pt x="21035" y="5332"/>
                    <a:pt x="19680" y="5831"/>
                    <a:pt x="18506" y="5831"/>
                  </a:cubicBezTo>
                  <a:cubicBezTo>
                    <a:pt x="17935" y="5831"/>
                    <a:pt x="17407" y="5713"/>
                    <a:pt x="16956" y="5471"/>
                  </a:cubicBezTo>
                  <a:cubicBezTo>
                    <a:pt x="16192" y="5052"/>
                    <a:pt x="15304" y="4091"/>
                    <a:pt x="15403" y="1922"/>
                  </a:cubicBezTo>
                  <a:lnTo>
                    <a:pt x="15403" y="1922"/>
                  </a:lnTo>
                  <a:cubicBezTo>
                    <a:pt x="15329" y="1972"/>
                    <a:pt x="15255" y="2021"/>
                    <a:pt x="15181" y="2070"/>
                  </a:cubicBezTo>
                  <a:cubicBezTo>
                    <a:pt x="14861" y="2267"/>
                    <a:pt x="14565" y="2464"/>
                    <a:pt x="14220" y="2637"/>
                  </a:cubicBezTo>
                  <a:cubicBezTo>
                    <a:pt x="14023" y="3573"/>
                    <a:pt x="13407" y="4658"/>
                    <a:pt x="12249" y="5668"/>
                  </a:cubicBezTo>
                  <a:cubicBezTo>
                    <a:pt x="11756" y="6112"/>
                    <a:pt x="11164" y="6408"/>
                    <a:pt x="10523" y="6555"/>
                  </a:cubicBezTo>
                  <a:cubicBezTo>
                    <a:pt x="10244" y="6629"/>
                    <a:pt x="9973" y="6665"/>
                    <a:pt x="9718" y="6665"/>
                  </a:cubicBezTo>
                  <a:cubicBezTo>
                    <a:pt x="9206" y="6665"/>
                    <a:pt x="8757" y="6523"/>
                    <a:pt x="8429" y="6260"/>
                  </a:cubicBezTo>
                  <a:cubicBezTo>
                    <a:pt x="8034" y="5915"/>
                    <a:pt x="7813" y="5422"/>
                    <a:pt x="7862" y="4904"/>
                  </a:cubicBezTo>
                  <a:lnTo>
                    <a:pt x="7862" y="4559"/>
                  </a:lnTo>
                  <a:cubicBezTo>
                    <a:pt x="7887" y="4263"/>
                    <a:pt x="7887" y="3943"/>
                    <a:pt x="7862" y="3647"/>
                  </a:cubicBezTo>
                  <a:cubicBezTo>
                    <a:pt x="7887" y="3302"/>
                    <a:pt x="7714" y="2957"/>
                    <a:pt x="7443" y="2760"/>
                  </a:cubicBezTo>
                  <a:cubicBezTo>
                    <a:pt x="7193" y="2588"/>
                    <a:pt x="6904" y="2506"/>
                    <a:pt x="6613" y="2506"/>
                  </a:cubicBezTo>
                  <a:cubicBezTo>
                    <a:pt x="6444" y="2506"/>
                    <a:pt x="6275" y="2533"/>
                    <a:pt x="6112" y="2588"/>
                  </a:cubicBezTo>
                  <a:cubicBezTo>
                    <a:pt x="5595" y="2686"/>
                    <a:pt x="5126" y="2982"/>
                    <a:pt x="4781" y="3376"/>
                  </a:cubicBezTo>
                  <a:cubicBezTo>
                    <a:pt x="3549" y="4806"/>
                    <a:pt x="2588" y="5890"/>
                    <a:pt x="1873" y="6679"/>
                  </a:cubicBezTo>
                  <a:cubicBezTo>
                    <a:pt x="592" y="8133"/>
                    <a:pt x="0" y="8773"/>
                    <a:pt x="25" y="8971"/>
                  </a:cubicBezTo>
                  <a:cubicBezTo>
                    <a:pt x="25" y="9020"/>
                    <a:pt x="99" y="9044"/>
                    <a:pt x="198" y="9143"/>
                  </a:cubicBezTo>
                  <a:cubicBezTo>
                    <a:pt x="271" y="9192"/>
                    <a:pt x="345" y="9242"/>
                    <a:pt x="395" y="9291"/>
                  </a:cubicBezTo>
                  <a:cubicBezTo>
                    <a:pt x="1430" y="10227"/>
                    <a:pt x="2268" y="10967"/>
                    <a:pt x="2982" y="11583"/>
                  </a:cubicBezTo>
                  <a:lnTo>
                    <a:pt x="2982" y="11607"/>
                  </a:lnTo>
                  <a:cubicBezTo>
                    <a:pt x="5590" y="13937"/>
                    <a:pt x="6121" y="14395"/>
                    <a:pt x="6988" y="14395"/>
                  </a:cubicBezTo>
                  <a:cubicBezTo>
                    <a:pt x="7121" y="14395"/>
                    <a:pt x="7261" y="14384"/>
                    <a:pt x="7418" y="14368"/>
                  </a:cubicBezTo>
                  <a:cubicBezTo>
                    <a:pt x="7517" y="14368"/>
                    <a:pt x="7615" y="14343"/>
                    <a:pt x="7689" y="14343"/>
                  </a:cubicBezTo>
                  <a:cubicBezTo>
                    <a:pt x="8552" y="14121"/>
                    <a:pt x="8601" y="13480"/>
                    <a:pt x="8379" y="12248"/>
                  </a:cubicBezTo>
                  <a:lnTo>
                    <a:pt x="8379" y="12199"/>
                  </a:lnTo>
                  <a:cubicBezTo>
                    <a:pt x="8355" y="12051"/>
                    <a:pt x="8330" y="11903"/>
                    <a:pt x="8306" y="11755"/>
                  </a:cubicBezTo>
                  <a:cubicBezTo>
                    <a:pt x="8207" y="10868"/>
                    <a:pt x="8724" y="10178"/>
                    <a:pt x="9636" y="9932"/>
                  </a:cubicBezTo>
                  <a:cubicBezTo>
                    <a:pt x="9844" y="9882"/>
                    <a:pt x="10070" y="9856"/>
                    <a:pt x="10309" y="9856"/>
                  </a:cubicBezTo>
                  <a:cubicBezTo>
                    <a:pt x="11494" y="9856"/>
                    <a:pt x="13011" y="10493"/>
                    <a:pt x="14220" y="12051"/>
                  </a:cubicBezTo>
                  <a:cubicBezTo>
                    <a:pt x="15033" y="13061"/>
                    <a:pt x="15329" y="14294"/>
                    <a:pt x="15033" y="15156"/>
                  </a:cubicBezTo>
                  <a:cubicBezTo>
                    <a:pt x="14836" y="15698"/>
                    <a:pt x="14368" y="16117"/>
                    <a:pt x="13801" y="16241"/>
                  </a:cubicBezTo>
                  <a:cubicBezTo>
                    <a:pt x="13604" y="16265"/>
                    <a:pt x="13382" y="16290"/>
                    <a:pt x="13185" y="16290"/>
                  </a:cubicBezTo>
                  <a:lnTo>
                    <a:pt x="12372" y="16290"/>
                  </a:lnTo>
                  <a:cubicBezTo>
                    <a:pt x="12175" y="16290"/>
                    <a:pt x="11953" y="16290"/>
                    <a:pt x="11756" y="16339"/>
                  </a:cubicBezTo>
                  <a:cubicBezTo>
                    <a:pt x="11559" y="16388"/>
                    <a:pt x="10942" y="16536"/>
                    <a:pt x="10992" y="17522"/>
                  </a:cubicBezTo>
                  <a:cubicBezTo>
                    <a:pt x="10992" y="18237"/>
                    <a:pt x="11312" y="18927"/>
                    <a:pt x="11854" y="19370"/>
                  </a:cubicBezTo>
                  <a:lnTo>
                    <a:pt x="12175" y="19642"/>
                  </a:lnTo>
                  <a:lnTo>
                    <a:pt x="12939" y="20307"/>
                  </a:lnTo>
                  <a:lnTo>
                    <a:pt x="13629" y="20923"/>
                  </a:lnTo>
                  <a:lnTo>
                    <a:pt x="14269" y="21490"/>
                  </a:lnTo>
                  <a:lnTo>
                    <a:pt x="15255" y="22352"/>
                  </a:lnTo>
                  <a:lnTo>
                    <a:pt x="17104" y="23954"/>
                  </a:lnTo>
                  <a:lnTo>
                    <a:pt x="17177" y="24028"/>
                  </a:lnTo>
                  <a:cubicBezTo>
                    <a:pt x="17292" y="24124"/>
                    <a:pt x="17347" y="24160"/>
                    <a:pt x="17390" y="24160"/>
                  </a:cubicBezTo>
                  <a:cubicBezTo>
                    <a:pt x="17402" y="24160"/>
                    <a:pt x="17413" y="24157"/>
                    <a:pt x="17424" y="24151"/>
                  </a:cubicBezTo>
                  <a:cubicBezTo>
                    <a:pt x="17695" y="24077"/>
                    <a:pt x="18360" y="23313"/>
                    <a:pt x="20135" y="21243"/>
                  </a:cubicBezTo>
                  <a:lnTo>
                    <a:pt x="20258" y="21096"/>
                  </a:lnTo>
                  <a:lnTo>
                    <a:pt x="22303" y="18730"/>
                  </a:lnTo>
                  <a:cubicBezTo>
                    <a:pt x="22673" y="18311"/>
                    <a:pt x="23166" y="18015"/>
                    <a:pt x="23684" y="17892"/>
                  </a:cubicBezTo>
                  <a:cubicBezTo>
                    <a:pt x="23843" y="17842"/>
                    <a:pt x="24005" y="17817"/>
                    <a:pt x="24164" y="17817"/>
                  </a:cubicBezTo>
                  <a:cubicBezTo>
                    <a:pt x="24475" y="17817"/>
                    <a:pt x="24779" y="17910"/>
                    <a:pt x="25039" y="18089"/>
                  </a:cubicBezTo>
                  <a:cubicBezTo>
                    <a:pt x="25384" y="18385"/>
                    <a:pt x="25556" y="18828"/>
                    <a:pt x="25507" y="19272"/>
                  </a:cubicBezTo>
                  <a:cubicBezTo>
                    <a:pt x="25507" y="19444"/>
                    <a:pt x="25507" y="19592"/>
                    <a:pt x="25483" y="19765"/>
                  </a:cubicBezTo>
                  <a:cubicBezTo>
                    <a:pt x="25458" y="19937"/>
                    <a:pt x="25458" y="20134"/>
                    <a:pt x="25458" y="20307"/>
                  </a:cubicBezTo>
                  <a:cubicBezTo>
                    <a:pt x="25458" y="20824"/>
                    <a:pt x="25655" y="21293"/>
                    <a:pt x="26049" y="21613"/>
                  </a:cubicBezTo>
                  <a:cubicBezTo>
                    <a:pt x="26276" y="21787"/>
                    <a:pt x="26626" y="21962"/>
                    <a:pt x="27168" y="21962"/>
                  </a:cubicBezTo>
                  <a:cubicBezTo>
                    <a:pt x="27393" y="21962"/>
                    <a:pt x="27651" y="21932"/>
                    <a:pt x="27947" y="21859"/>
                  </a:cubicBezTo>
                  <a:cubicBezTo>
                    <a:pt x="28095" y="21810"/>
                    <a:pt x="28267" y="21761"/>
                    <a:pt x="28440" y="21712"/>
                  </a:cubicBezTo>
                  <a:cubicBezTo>
                    <a:pt x="30732" y="20874"/>
                    <a:pt x="32087" y="18187"/>
                    <a:pt x="31668" y="16536"/>
                  </a:cubicBezTo>
                  <a:cubicBezTo>
                    <a:pt x="31411" y="15547"/>
                    <a:pt x="30662" y="15320"/>
                    <a:pt x="30044" y="15320"/>
                  </a:cubicBezTo>
                  <a:cubicBezTo>
                    <a:pt x="29893" y="15320"/>
                    <a:pt x="29749" y="15334"/>
                    <a:pt x="29623" y="15353"/>
                  </a:cubicBezTo>
                  <a:cubicBezTo>
                    <a:pt x="29500" y="15353"/>
                    <a:pt x="29376" y="15378"/>
                    <a:pt x="29278" y="15403"/>
                  </a:cubicBezTo>
                  <a:lnTo>
                    <a:pt x="29228" y="15403"/>
                  </a:lnTo>
                  <a:cubicBezTo>
                    <a:pt x="29081" y="15452"/>
                    <a:pt x="28933" y="15477"/>
                    <a:pt x="28736" y="15501"/>
                  </a:cubicBezTo>
                  <a:cubicBezTo>
                    <a:pt x="28671" y="15509"/>
                    <a:pt x="28606" y="15513"/>
                    <a:pt x="28541" y="15513"/>
                  </a:cubicBezTo>
                  <a:cubicBezTo>
                    <a:pt x="28214" y="15513"/>
                    <a:pt x="27894" y="15407"/>
                    <a:pt x="27627" y="15181"/>
                  </a:cubicBezTo>
                  <a:cubicBezTo>
                    <a:pt x="27331" y="14910"/>
                    <a:pt x="27183" y="14516"/>
                    <a:pt x="27208" y="14097"/>
                  </a:cubicBezTo>
                  <a:cubicBezTo>
                    <a:pt x="27183" y="13111"/>
                    <a:pt x="27405" y="12864"/>
                    <a:pt x="29549" y="10449"/>
                  </a:cubicBezTo>
                  <a:lnTo>
                    <a:pt x="29598" y="10425"/>
                  </a:lnTo>
                  <a:lnTo>
                    <a:pt x="30066" y="9882"/>
                  </a:lnTo>
                  <a:lnTo>
                    <a:pt x="30609" y="9291"/>
                  </a:lnTo>
                  <a:lnTo>
                    <a:pt x="32210" y="7467"/>
                  </a:lnTo>
                  <a:cubicBezTo>
                    <a:pt x="32605" y="6999"/>
                    <a:pt x="32629" y="6851"/>
                    <a:pt x="32629" y="6851"/>
                  </a:cubicBezTo>
                  <a:cubicBezTo>
                    <a:pt x="32629" y="6851"/>
                    <a:pt x="32605" y="6703"/>
                    <a:pt x="32136" y="6309"/>
                  </a:cubicBezTo>
                  <a:lnTo>
                    <a:pt x="31718" y="5939"/>
                  </a:lnTo>
                  <a:cubicBezTo>
                    <a:pt x="30264" y="4658"/>
                    <a:pt x="28760" y="3327"/>
                    <a:pt x="27282" y="2046"/>
                  </a:cubicBezTo>
                  <a:cubicBezTo>
                    <a:pt x="26690" y="1528"/>
                    <a:pt x="26320" y="789"/>
                    <a:pt x="26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7;p30"/>
            <p:cNvSpPr/>
            <p:nvPr/>
          </p:nvSpPr>
          <p:spPr>
            <a:xfrm>
              <a:off x="4136825" y="3809525"/>
              <a:ext cx="342400" cy="349225"/>
            </a:xfrm>
            <a:custGeom>
              <a:avLst/>
              <a:gdLst/>
              <a:ahLst/>
              <a:cxnLst/>
              <a:rect l="l" t="t" r="r" b="b"/>
              <a:pathLst>
                <a:path w="13696" h="13969" extrusionOk="0">
                  <a:moveTo>
                    <a:pt x="7982" y="0"/>
                  </a:moveTo>
                  <a:cubicBezTo>
                    <a:pt x="7868" y="0"/>
                    <a:pt x="7754" y="2"/>
                    <a:pt x="7640" y="7"/>
                  </a:cubicBezTo>
                  <a:cubicBezTo>
                    <a:pt x="6605" y="56"/>
                    <a:pt x="5595" y="302"/>
                    <a:pt x="4633" y="721"/>
                  </a:cubicBezTo>
                  <a:cubicBezTo>
                    <a:pt x="3697" y="1165"/>
                    <a:pt x="2834" y="1806"/>
                    <a:pt x="2120" y="2570"/>
                  </a:cubicBezTo>
                  <a:cubicBezTo>
                    <a:pt x="715" y="4147"/>
                    <a:pt x="0" y="6192"/>
                    <a:pt x="74" y="8287"/>
                  </a:cubicBezTo>
                  <a:cubicBezTo>
                    <a:pt x="148" y="10283"/>
                    <a:pt x="838" y="12156"/>
                    <a:pt x="2070" y="13709"/>
                  </a:cubicBezTo>
                  <a:cubicBezTo>
                    <a:pt x="2216" y="13872"/>
                    <a:pt x="2415" y="13969"/>
                    <a:pt x="2618" y="13969"/>
                  </a:cubicBezTo>
                  <a:cubicBezTo>
                    <a:pt x="2690" y="13969"/>
                    <a:pt x="2763" y="13957"/>
                    <a:pt x="2834" y="13931"/>
                  </a:cubicBezTo>
                  <a:cubicBezTo>
                    <a:pt x="3204" y="13807"/>
                    <a:pt x="3377" y="13413"/>
                    <a:pt x="3253" y="13068"/>
                  </a:cubicBezTo>
                  <a:lnTo>
                    <a:pt x="3253" y="13043"/>
                  </a:lnTo>
                  <a:cubicBezTo>
                    <a:pt x="2637" y="11565"/>
                    <a:pt x="2391" y="9963"/>
                    <a:pt x="2465" y="8361"/>
                  </a:cubicBezTo>
                  <a:cubicBezTo>
                    <a:pt x="2563" y="6882"/>
                    <a:pt x="3155" y="5478"/>
                    <a:pt x="4116" y="4369"/>
                  </a:cubicBezTo>
                  <a:cubicBezTo>
                    <a:pt x="5102" y="3284"/>
                    <a:pt x="6432" y="2570"/>
                    <a:pt x="7862" y="2348"/>
                  </a:cubicBezTo>
                  <a:cubicBezTo>
                    <a:pt x="8305" y="2275"/>
                    <a:pt x="8756" y="2241"/>
                    <a:pt x="9215" y="2241"/>
                  </a:cubicBezTo>
                  <a:cubicBezTo>
                    <a:pt x="10313" y="2241"/>
                    <a:pt x="11453" y="2437"/>
                    <a:pt x="12618" y="2767"/>
                  </a:cubicBezTo>
                  <a:cubicBezTo>
                    <a:pt x="12684" y="2786"/>
                    <a:pt x="12748" y="2794"/>
                    <a:pt x="12808" y="2794"/>
                  </a:cubicBezTo>
                  <a:cubicBezTo>
                    <a:pt x="13383" y="2794"/>
                    <a:pt x="13695" y="2012"/>
                    <a:pt x="13160" y="1633"/>
                  </a:cubicBezTo>
                  <a:cubicBezTo>
                    <a:pt x="11628" y="565"/>
                    <a:pt x="9833" y="0"/>
                    <a:pt x="7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9;p30"/>
            <p:cNvSpPr/>
            <p:nvPr/>
          </p:nvSpPr>
          <p:spPr>
            <a:xfrm>
              <a:off x="4134650" y="4971650"/>
              <a:ext cx="273275" cy="209850"/>
            </a:xfrm>
            <a:custGeom>
              <a:avLst/>
              <a:gdLst/>
              <a:ahLst/>
              <a:cxnLst/>
              <a:rect l="l" t="t" r="r" b="b"/>
              <a:pathLst>
                <a:path w="10931" h="8394" extrusionOk="0">
                  <a:moveTo>
                    <a:pt x="4080" y="1"/>
                  </a:moveTo>
                  <a:cubicBezTo>
                    <a:pt x="2773" y="1"/>
                    <a:pt x="1517" y="420"/>
                    <a:pt x="457" y="1159"/>
                  </a:cubicBezTo>
                  <a:cubicBezTo>
                    <a:pt x="0" y="1479"/>
                    <a:pt x="263" y="2158"/>
                    <a:pt x="774" y="2158"/>
                  </a:cubicBezTo>
                  <a:cubicBezTo>
                    <a:pt x="815" y="2158"/>
                    <a:pt x="857" y="2154"/>
                    <a:pt x="901" y="2145"/>
                  </a:cubicBezTo>
                  <a:lnTo>
                    <a:pt x="925" y="2145"/>
                  </a:lnTo>
                  <a:cubicBezTo>
                    <a:pt x="1606" y="1958"/>
                    <a:pt x="2310" y="1876"/>
                    <a:pt x="3022" y="1876"/>
                  </a:cubicBezTo>
                  <a:cubicBezTo>
                    <a:pt x="3341" y="1876"/>
                    <a:pt x="3661" y="1892"/>
                    <a:pt x="3981" y="1923"/>
                  </a:cubicBezTo>
                  <a:cubicBezTo>
                    <a:pt x="4918" y="2046"/>
                    <a:pt x="5829" y="2416"/>
                    <a:pt x="6643" y="2958"/>
                  </a:cubicBezTo>
                  <a:cubicBezTo>
                    <a:pt x="7431" y="3500"/>
                    <a:pt x="8121" y="4215"/>
                    <a:pt x="8614" y="5028"/>
                  </a:cubicBezTo>
                  <a:cubicBezTo>
                    <a:pt x="9132" y="5915"/>
                    <a:pt x="9452" y="6901"/>
                    <a:pt x="9551" y="7912"/>
                  </a:cubicBezTo>
                  <a:cubicBezTo>
                    <a:pt x="9564" y="8223"/>
                    <a:pt x="9809" y="8393"/>
                    <a:pt x="10055" y="8393"/>
                  </a:cubicBezTo>
                  <a:cubicBezTo>
                    <a:pt x="10256" y="8393"/>
                    <a:pt x="10459" y="8279"/>
                    <a:pt x="10536" y="8035"/>
                  </a:cubicBezTo>
                  <a:cubicBezTo>
                    <a:pt x="10931" y="6778"/>
                    <a:pt x="10857" y="5422"/>
                    <a:pt x="10339" y="4215"/>
                  </a:cubicBezTo>
                  <a:cubicBezTo>
                    <a:pt x="9822" y="2983"/>
                    <a:pt x="8959" y="1923"/>
                    <a:pt x="7850" y="1159"/>
                  </a:cubicBezTo>
                  <a:cubicBezTo>
                    <a:pt x="6741" y="420"/>
                    <a:pt x="5410" y="1"/>
                    <a:pt x="4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20;p30"/>
            <p:cNvSpPr/>
            <p:nvPr/>
          </p:nvSpPr>
          <p:spPr>
            <a:xfrm>
              <a:off x="6274700" y="4042125"/>
              <a:ext cx="212400" cy="265125"/>
            </a:xfrm>
            <a:custGeom>
              <a:avLst/>
              <a:gdLst/>
              <a:ahLst/>
              <a:cxnLst/>
              <a:rect l="l" t="t" r="r" b="b"/>
              <a:pathLst>
                <a:path w="8496" h="10605" extrusionOk="0">
                  <a:moveTo>
                    <a:pt x="1882" y="0"/>
                  </a:moveTo>
                  <a:cubicBezTo>
                    <a:pt x="1450" y="0"/>
                    <a:pt x="1011" y="46"/>
                    <a:pt x="568" y="141"/>
                  </a:cubicBezTo>
                  <a:cubicBezTo>
                    <a:pt x="1" y="289"/>
                    <a:pt x="1" y="1103"/>
                    <a:pt x="592" y="1226"/>
                  </a:cubicBezTo>
                  <a:lnTo>
                    <a:pt x="617" y="1226"/>
                  </a:lnTo>
                  <a:cubicBezTo>
                    <a:pt x="5644" y="2138"/>
                    <a:pt x="7419" y="6327"/>
                    <a:pt x="6236" y="9901"/>
                  </a:cubicBezTo>
                  <a:cubicBezTo>
                    <a:pt x="6097" y="10283"/>
                    <a:pt x="6399" y="10604"/>
                    <a:pt x="6728" y="10604"/>
                  </a:cubicBezTo>
                  <a:cubicBezTo>
                    <a:pt x="6865" y="10604"/>
                    <a:pt x="7007" y="10549"/>
                    <a:pt x="7123" y="10418"/>
                  </a:cubicBezTo>
                  <a:cubicBezTo>
                    <a:pt x="7961" y="9408"/>
                    <a:pt x="8429" y="8151"/>
                    <a:pt x="8429" y="6845"/>
                  </a:cubicBezTo>
                  <a:cubicBezTo>
                    <a:pt x="8495" y="3128"/>
                    <a:pt x="5461" y="0"/>
                    <a:pt x="18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21;p30"/>
            <p:cNvSpPr/>
            <p:nvPr/>
          </p:nvSpPr>
          <p:spPr>
            <a:xfrm>
              <a:off x="5793925" y="3569700"/>
              <a:ext cx="300175" cy="173800"/>
            </a:xfrm>
            <a:custGeom>
              <a:avLst/>
              <a:gdLst/>
              <a:ahLst/>
              <a:cxnLst/>
              <a:rect l="l" t="t" r="r" b="b"/>
              <a:pathLst>
                <a:path w="12007" h="6952" extrusionOk="0">
                  <a:moveTo>
                    <a:pt x="5026" y="1"/>
                  </a:moveTo>
                  <a:cubicBezTo>
                    <a:pt x="3336" y="1"/>
                    <a:pt x="1634" y="654"/>
                    <a:pt x="330" y="2182"/>
                  </a:cubicBezTo>
                  <a:cubicBezTo>
                    <a:pt x="0" y="2573"/>
                    <a:pt x="307" y="3084"/>
                    <a:pt x="733" y="3084"/>
                  </a:cubicBezTo>
                  <a:cubicBezTo>
                    <a:pt x="817" y="3084"/>
                    <a:pt x="906" y="3064"/>
                    <a:pt x="995" y="3020"/>
                  </a:cubicBezTo>
                  <a:lnTo>
                    <a:pt x="1020" y="3020"/>
                  </a:lnTo>
                  <a:cubicBezTo>
                    <a:pt x="2286" y="2383"/>
                    <a:pt x="3505" y="2100"/>
                    <a:pt x="4631" y="2100"/>
                  </a:cubicBezTo>
                  <a:cubicBezTo>
                    <a:pt x="7559" y="2100"/>
                    <a:pt x="9857" y="4012"/>
                    <a:pt x="10730" y="6593"/>
                  </a:cubicBezTo>
                  <a:cubicBezTo>
                    <a:pt x="10807" y="6837"/>
                    <a:pt x="11010" y="6951"/>
                    <a:pt x="11214" y="6951"/>
                  </a:cubicBezTo>
                  <a:cubicBezTo>
                    <a:pt x="11462" y="6951"/>
                    <a:pt x="11713" y="6781"/>
                    <a:pt x="11740" y="6470"/>
                  </a:cubicBezTo>
                  <a:cubicBezTo>
                    <a:pt x="12006" y="2825"/>
                    <a:pt x="8541"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22;p30"/>
            <p:cNvSpPr/>
            <p:nvPr/>
          </p:nvSpPr>
          <p:spPr>
            <a:xfrm>
              <a:off x="3933500" y="4359850"/>
              <a:ext cx="172550" cy="293550"/>
            </a:xfrm>
            <a:custGeom>
              <a:avLst/>
              <a:gdLst/>
              <a:ahLst/>
              <a:cxnLst/>
              <a:rect l="l" t="t" r="r" b="b"/>
              <a:pathLst>
                <a:path w="6902" h="11742" extrusionOk="0">
                  <a:moveTo>
                    <a:pt x="6211" y="1"/>
                  </a:moveTo>
                  <a:cubicBezTo>
                    <a:pt x="4880" y="1"/>
                    <a:pt x="3623" y="469"/>
                    <a:pt x="2613" y="1307"/>
                  </a:cubicBezTo>
                  <a:cubicBezTo>
                    <a:pt x="1578" y="2170"/>
                    <a:pt x="814" y="3303"/>
                    <a:pt x="420" y="4560"/>
                  </a:cubicBezTo>
                  <a:cubicBezTo>
                    <a:pt x="1" y="5842"/>
                    <a:pt x="1" y="7222"/>
                    <a:pt x="395" y="8503"/>
                  </a:cubicBezTo>
                  <a:cubicBezTo>
                    <a:pt x="765" y="9735"/>
                    <a:pt x="1529" y="10844"/>
                    <a:pt x="2539" y="11633"/>
                  </a:cubicBezTo>
                  <a:cubicBezTo>
                    <a:pt x="2647" y="11709"/>
                    <a:pt x="2761" y="11742"/>
                    <a:pt x="2870" y="11742"/>
                  </a:cubicBezTo>
                  <a:cubicBezTo>
                    <a:pt x="3258" y="11742"/>
                    <a:pt x="3583" y="11323"/>
                    <a:pt x="3352" y="10918"/>
                  </a:cubicBezTo>
                  <a:lnTo>
                    <a:pt x="3352" y="10894"/>
                  </a:lnTo>
                  <a:cubicBezTo>
                    <a:pt x="2835" y="10031"/>
                    <a:pt x="2465" y="9045"/>
                    <a:pt x="2268" y="8035"/>
                  </a:cubicBezTo>
                  <a:cubicBezTo>
                    <a:pt x="2120" y="7099"/>
                    <a:pt x="2194" y="6137"/>
                    <a:pt x="2465" y="5201"/>
                  </a:cubicBezTo>
                  <a:cubicBezTo>
                    <a:pt x="2761" y="4289"/>
                    <a:pt x="3254" y="3427"/>
                    <a:pt x="3894" y="2712"/>
                  </a:cubicBezTo>
                  <a:cubicBezTo>
                    <a:pt x="4585" y="1948"/>
                    <a:pt x="5422" y="1381"/>
                    <a:pt x="6359" y="1011"/>
                  </a:cubicBezTo>
                  <a:lnTo>
                    <a:pt x="6384" y="1011"/>
                  </a:lnTo>
                  <a:cubicBezTo>
                    <a:pt x="6901" y="790"/>
                    <a:pt x="6753" y="26"/>
                    <a:pt x="6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23;p30"/>
            <p:cNvSpPr/>
            <p:nvPr/>
          </p:nvSpPr>
          <p:spPr>
            <a:xfrm>
              <a:off x="4953150" y="3541775"/>
              <a:ext cx="539975" cy="222175"/>
            </a:xfrm>
            <a:custGeom>
              <a:avLst/>
              <a:gdLst/>
              <a:ahLst/>
              <a:cxnLst/>
              <a:rect l="l" t="t" r="r" b="b"/>
              <a:pathLst>
                <a:path w="21599" h="8887" extrusionOk="0">
                  <a:moveTo>
                    <a:pt x="14760" y="0"/>
                  </a:moveTo>
                  <a:cubicBezTo>
                    <a:pt x="14588" y="0"/>
                    <a:pt x="14416" y="7"/>
                    <a:pt x="14245" y="21"/>
                  </a:cubicBezTo>
                  <a:cubicBezTo>
                    <a:pt x="12446" y="218"/>
                    <a:pt x="10770" y="1081"/>
                    <a:pt x="9563" y="2461"/>
                  </a:cubicBezTo>
                  <a:cubicBezTo>
                    <a:pt x="9095" y="3003"/>
                    <a:pt x="8700" y="3594"/>
                    <a:pt x="8380" y="4260"/>
                  </a:cubicBezTo>
                  <a:cubicBezTo>
                    <a:pt x="8257" y="4087"/>
                    <a:pt x="8109" y="3940"/>
                    <a:pt x="7936" y="3792"/>
                  </a:cubicBezTo>
                  <a:cubicBezTo>
                    <a:pt x="7051" y="2967"/>
                    <a:pt x="5943" y="2572"/>
                    <a:pt x="4843" y="2572"/>
                  </a:cubicBezTo>
                  <a:cubicBezTo>
                    <a:pt x="3279" y="2572"/>
                    <a:pt x="1731" y="3371"/>
                    <a:pt x="863" y="4876"/>
                  </a:cubicBezTo>
                  <a:cubicBezTo>
                    <a:pt x="272" y="5936"/>
                    <a:pt x="1" y="7193"/>
                    <a:pt x="149" y="8425"/>
                  </a:cubicBezTo>
                  <a:cubicBezTo>
                    <a:pt x="186" y="8733"/>
                    <a:pt x="420" y="8887"/>
                    <a:pt x="654" y="8887"/>
                  </a:cubicBezTo>
                  <a:cubicBezTo>
                    <a:pt x="888" y="8887"/>
                    <a:pt x="1122" y="8733"/>
                    <a:pt x="1159" y="8425"/>
                  </a:cubicBezTo>
                  <a:cubicBezTo>
                    <a:pt x="1233" y="7439"/>
                    <a:pt x="1578" y="6503"/>
                    <a:pt x="2170" y="5714"/>
                  </a:cubicBezTo>
                  <a:cubicBezTo>
                    <a:pt x="2687" y="5024"/>
                    <a:pt x="3451" y="4580"/>
                    <a:pt x="4314" y="4482"/>
                  </a:cubicBezTo>
                  <a:cubicBezTo>
                    <a:pt x="4372" y="4478"/>
                    <a:pt x="4431" y="4476"/>
                    <a:pt x="4489" y="4476"/>
                  </a:cubicBezTo>
                  <a:cubicBezTo>
                    <a:pt x="5243" y="4476"/>
                    <a:pt x="5983" y="4769"/>
                    <a:pt x="6532" y="5295"/>
                  </a:cubicBezTo>
                  <a:cubicBezTo>
                    <a:pt x="7148" y="5960"/>
                    <a:pt x="7567" y="6774"/>
                    <a:pt x="7739" y="7636"/>
                  </a:cubicBezTo>
                  <a:cubicBezTo>
                    <a:pt x="7860" y="8216"/>
                    <a:pt x="8306" y="8480"/>
                    <a:pt x="8756" y="8480"/>
                  </a:cubicBezTo>
                  <a:cubicBezTo>
                    <a:pt x="9319" y="8480"/>
                    <a:pt x="9889" y="8067"/>
                    <a:pt x="9834" y="7340"/>
                  </a:cubicBezTo>
                  <a:cubicBezTo>
                    <a:pt x="9809" y="6034"/>
                    <a:pt x="10278" y="4777"/>
                    <a:pt x="11140" y="3792"/>
                  </a:cubicBezTo>
                  <a:cubicBezTo>
                    <a:pt x="11953" y="2781"/>
                    <a:pt x="13136" y="2116"/>
                    <a:pt x="14442" y="1894"/>
                  </a:cubicBezTo>
                  <a:cubicBezTo>
                    <a:pt x="14656" y="1862"/>
                    <a:pt x="14870" y="1846"/>
                    <a:pt x="15083" y="1846"/>
                  </a:cubicBezTo>
                  <a:cubicBezTo>
                    <a:pt x="16168" y="1846"/>
                    <a:pt x="17216" y="2257"/>
                    <a:pt x="18040" y="2978"/>
                  </a:cubicBezTo>
                  <a:cubicBezTo>
                    <a:pt x="19125" y="3915"/>
                    <a:pt x="19889" y="5196"/>
                    <a:pt x="20480" y="6576"/>
                  </a:cubicBezTo>
                  <a:cubicBezTo>
                    <a:pt x="20572" y="6806"/>
                    <a:pt x="20760" y="6906"/>
                    <a:pt x="20950" y="6906"/>
                  </a:cubicBezTo>
                  <a:cubicBezTo>
                    <a:pt x="21271" y="6906"/>
                    <a:pt x="21599" y="6624"/>
                    <a:pt x="21491" y="6207"/>
                  </a:cubicBezTo>
                  <a:cubicBezTo>
                    <a:pt x="21096" y="4580"/>
                    <a:pt x="20308" y="3077"/>
                    <a:pt x="19174" y="1845"/>
                  </a:cubicBezTo>
                  <a:cubicBezTo>
                    <a:pt x="18533" y="1204"/>
                    <a:pt x="17769" y="711"/>
                    <a:pt x="16931" y="391"/>
                  </a:cubicBezTo>
                  <a:cubicBezTo>
                    <a:pt x="16251" y="130"/>
                    <a:pt x="15505" y="0"/>
                    <a:pt x="147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24;p30"/>
            <p:cNvSpPr/>
            <p:nvPr/>
          </p:nvSpPr>
          <p:spPr>
            <a:xfrm>
              <a:off x="5634450" y="3832625"/>
              <a:ext cx="437975" cy="330100"/>
            </a:xfrm>
            <a:custGeom>
              <a:avLst/>
              <a:gdLst/>
              <a:ahLst/>
              <a:cxnLst/>
              <a:rect l="l" t="t" r="r" b="b"/>
              <a:pathLst>
                <a:path w="17519" h="13204" extrusionOk="0">
                  <a:moveTo>
                    <a:pt x="3660" y="1"/>
                  </a:moveTo>
                  <a:cubicBezTo>
                    <a:pt x="2460" y="1"/>
                    <a:pt x="1201" y="559"/>
                    <a:pt x="277" y="1769"/>
                  </a:cubicBezTo>
                  <a:cubicBezTo>
                    <a:pt x="0" y="2124"/>
                    <a:pt x="309" y="2575"/>
                    <a:pt x="684" y="2575"/>
                  </a:cubicBezTo>
                  <a:cubicBezTo>
                    <a:pt x="777" y="2575"/>
                    <a:pt x="874" y="2547"/>
                    <a:pt x="967" y="2484"/>
                  </a:cubicBezTo>
                  <a:cubicBezTo>
                    <a:pt x="1361" y="2262"/>
                    <a:pt x="1977" y="1744"/>
                    <a:pt x="2913" y="1670"/>
                  </a:cubicBezTo>
                  <a:cubicBezTo>
                    <a:pt x="3016" y="1659"/>
                    <a:pt x="3117" y="1653"/>
                    <a:pt x="3217" y="1653"/>
                  </a:cubicBezTo>
                  <a:cubicBezTo>
                    <a:pt x="4811" y="1653"/>
                    <a:pt x="5927" y="3121"/>
                    <a:pt x="4860" y="5441"/>
                  </a:cubicBezTo>
                  <a:cubicBezTo>
                    <a:pt x="4546" y="6217"/>
                    <a:pt x="5161" y="6938"/>
                    <a:pt x="5851" y="6938"/>
                  </a:cubicBezTo>
                  <a:cubicBezTo>
                    <a:pt x="6082" y="6938"/>
                    <a:pt x="6321" y="6858"/>
                    <a:pt x="6536" y="6673"/>
                  </a:cubicBezTo>
                  <a:cubicBezTo>
                    <a:pt x="6610" y="6648"/>
                    <a:pt x="7620" y="5638"/>
                    <a:pt x="9715" y="5441"/>
                  </a:cubicBezTo>
                  <a:cubicBezTo>
                    <a:pt x="9766" y="5437"/>
                    <a:pt x="9822" y="5435"/>
                    <a:pt x="9881" y="5435"/>
                  </a:cubicBezTo>
                  <a:cubicBezTo>
                    <a:pt x="11190" y="5435"/>
                    <a:pt x="14348" y="6488"/>
                    <a:pt x="14348" y="8940"/>
                  </a:cubicBezTo>
                  <a:cubicBezTo>
                    <a:pt x="14373" y="10419"/>
                    <a:pt x="13855" y="11725"/>
                    <a:pt x="13535" y="12686"/>
                  </a:cubicBezTo>
                  <a:cubicBezTo>
                    <a:pt x="13461" y="12859"/>
                    <a:pt x="13486" y="13056"/>
                    <a:pt x="13609" y="13204"/>
                  </a:cubicBezTo>
                  <a:lnTo>
                    <a:pt x="15137" y="11922"/>
                  </a:lnTo>
                  <a:cubicBezTo>
                    <a:pt x="17519" y="6715"/>
                    <a:pt x="14429" y="3326"/>
                    <a:pt x="10240" y="3326"/>
                  </a:cubicBezTo>
                  <a:cubicBezTo>
                    <a:pt x="9314" y="3326"/>
                    <a:pt x="8335" y="3491"/>
                    <a:pt x="7349" y="3839"/>
                  </a:cubicBezTo>
                  <a:cubicBezTo>
                    <a:pt x="7319" y="1405"/>
                    <a:pt x="5564" y="1"/>
                    <a:pt x="3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25;p30"/>
            <p:cNvSpPr/>
            <p:nvPr/>
          </p:nvSpPr>
          <p:spPr>
            <a:xfrm>
              <a:off x="5297100" y="4255125"/>
              <a:ext cx="443575" cy="358975"/>
            </a:xfrm>
            <a:custGeom>
              <a:avLst/>
              <a:gdLst/>
              <a:ahLst/>
              <a:cxnLst/>
              <a:rect l="l" t="t" r="r" b="b"/>
              <a:pathLst>
                <a:path w="17743" h="14359" extrusionOk="0">
                  <a:moveTo>
                    <a:pt x="11763" y="1"/>
                  </a:moveTo>
                  <a:cubicBezTo>
                    <a:pt x="8147" y="1"/>
                    <a:pt x="5818" y="3404"/>
                    <a:pt x="6648" y="7098"/>
                  </a:cubicBezTo>
                  <a:cubicBezTo>
                    <a:pt x="6128" y="6942"/>
                    <a:pt x="5631" y="6870"/>
                    <a:pt x="5165" y="6870"/>
                  </a:cubicBezTo>
                  <a:cubicBezTo>
                    <a:pt x="1731" y="6870"/>
                    <a:pt x="0" y="10807"/>
                    <a:pt x="2952" y="14171"/>
                  </a:cubicBezTo>
                  <a:cubicBezTo>
                    <a:pt x="3069" y="14303"/>
                    <a:pt x="3208" y="14359"/>
                    <a:pt x="3339" y="14359"/>
                  </a:cubicBezTo>
                  <a:cubicBezTo>
                    <a:pt x="3647" y="14359"/>
                    <a:pt x="3906" y="14049"/>
                    <a:pt x="3716" y="13703"/>
                  </a:cubicBezTo>
                  <a:cubicBezTo>
                    <a:pt x="3642" y="13530"/>
                    <a:pt x="1892" y="10696"/>
                    <a:pt x="3790" y="9193"/>
                  </a:cubicBezTo>
                  <a:cubicBezTo>
                    <a:pt x="4242" y="8860"/>
                    <a:pt x="4737" y="8713"/>
                    <a:pt x="5246" y="8713"/>
                  </a:cubicBezTo>
                  <a:cubicBezTo>
                    <a:pt x="6205" y="8713"/>
                    <a:pt x="7217" y="9233"/>
                    <a:pt x="8102" y="10006"/>
                  </a:cubicBezTo>
                  <a:cubicBezTo>
                    <a:pt x="8155" y="10024"/>
                    <a:pt x="8457" y="10303"/>
                    <a:pt x="8849" y="10303"/>
                  </a:cubicBezTo>
                  <a:cubicBezTo>
                    <a:pt x="9008" y="10303"/>
                    <a:pt x="9181" y="10257"/>
                    <a:pt x="9359" y="10129"/>
                  </a:cubicBezTo>
                  <a:cubicBezTo>
                    <a:pt x="9778" y="9809"/>
                    <a:pt x="9827" y="9193"/>
                    <a:pt x="9482" y="8798"/>
                  </a:cubicBezTo>
                  <a:cubicBezTo>
                    <a:pt x="7353" y="6128"/>
                    <a:pt x="8409" y="1575"/>
                    <a:pt x="12263" y="1575"/>
                  </a:cubicBezTo>
                  <a:cubicBezTo>
                    <a:pt x="13494" y="1575"/>
                    <a:pt x="15011" y="2040"/>
                    <a:pt x="16802" y="3180"/>
                  </a:cubicBezTo>
                  <a:cubicBezTo>
                    <a:pt x="16896" y="3250"/>
                    <a:pt x="16992" y="3280"/>
                    <a:pt x="17082" y="3280"/>
                  </a:cubicBezTo>
                  <a:cubicBezTo>
                    <a:pt x="17464" y="3280"/>
                    <a:pt x="17743" y="2739"/>
                    <a:pt x="17344" y="2440"/>
                  </a:cubicBezTo>
                  <a:cubicBezTo>
                    <a:pt x="16161" y="1381"/>
                    <a:pt x="14732" y="592"/>
                    <a:pt x="13204" y="173"/>
                  </a:cubicBezTo>
                  <a:cubicBezTo>
                    <a:pt x="12705" y="56"/>
                    <a:pt x="12223" y="1"/>
                    <a:pt x="11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26;p30"/>
            <p:cNvSpPr/>
            <p:nvPr/>
          </p:nvSpPr>
          <p:spPr>
            <a:xfrm>
              <a:off x="4258200" y="4035975"/>
              <a:ext cx="396425" cy="351375"/>
            </a:xfrm>
            <a:custGeom>
              <a:avLst/>
              <a:gdLst/>
              <a:ahLst/>
              <a:cxnLst/>
              <a:rect l="l" t="t" r="r" b="b"/>
              <a:pathLst>
                <a:path w="15857" h="14055" extrusionOk="0">
                  <a:moveTo>
                    <a:pt x="10052" y="1"/>
                  </a:moveTo>
                  <a:cubicBezTo>
                    <a:pt x="9823" y="1"/>
                    <a:pt x="9593" y="15"/>
                    <a:pt x="9365" y="42"/>
                  </a:cubicBezTo>
                  <a:cubicBezTo>
                    <a:pt x="8527" y="166"/>
                    <a:pt x="7714" y="511"/>
                    <a:pt x="7048" y="1053"/>
                  </a:cubicBezTo>
                  <a:cubicBezTo>
                    <a:pt x="6408" y="1570"/>
                    <a:pt x="5890" y="2236"/>
                    <a:pt x="5545" y="2975"/>
                  </a:cubicBezTo>
                  <a:cubicBezTo>
                    <a:pt x="5175" y="3690"/>
                    <a:pt x="4929" y="4429"/>
                    <a:pt x="4806" y="5218"/>
                  </a:cubicBezTo>
                  <a:cubicBezTo>
                    <a:pt x="4683" y="5957"/>
                    <a:pt x="4658" y="6721"/>
                    <a:pt x="4732" y="7460"/>
                  </a:cubicBezTo>
                  <a:cubicBezTo>
                    <a:pt x="4584" y="7436"/>
                    <a:pt x="4436" y="7411"/>
                    <a:pt x="4264" y="7386"/>
                  </a:cubicBezTo>
                  <a:cubicBezTo>
                    <a:pt x="4083" y="7358"/>
                    <a:pt x="3902" y="7345"/>
                    <a:pt x="3722" y="7345"/>
                  </a:cubicBezTo>
                  <a:cubicBezTo>
                    <a:pt x="2794" y="7345"/>
                    <a:pt x="1885" y="7708"/>
                    <a:pt x="1183" y="8348"/>
                  </a:cubicBezTo>
                  <a:cubicBezTo>
                    <a:pt x="394" y="9087"/>
                    <a:pt x="0" y="10147"/>
                    <a:pt x="49" y="11231"/>
                  </a:cubicBezTo>
                  <a:cubicBezTo>
                    <a:pt x="99" y="12192"/>
                    <a:pt x="444" y="13129"/>
                    <a:pt x="1060" y="13868"/>
                  </a:cubicBezTo>
                  <a:cubicBezTo>
                    <a:pt x="1176" y="13998"/>
                    <a:pt x="1318" y="14054"/>
                    <a:pt x="1455" y="14054"/>
                  </a:cubicBezTo>
                  <a:cubicBezTo>
                    <a:pt x="1783" y="14054"/>
                    <a:pt x="2086" y="13733"/>
                    <a:pt x="1947" y="13350"/>
                  </a:cubicBezTo>
                  <a:cubicBezTo>
                    <a:pt x="1651" y="12685"/>
                    <a:pt x="1528" y="11970"/>
                    <a:pt x="1602" y="11280"/>
                  </a:cubicBezTo>
                  <a:cubicBezTo>
                    <a:pt x="1676" y="10689"/>
                    <a:pt x="1972" y="10122"/>
                    <a:pt x="2440" y="9752"/>
                  </a:cubicBezTo>
                  <a:cubicBezTo>
                    <a:pt x="2770" y="9514"/>
                    <a:pt x="3168" y="9385"/>
                    <a:pt x="3573" y="9385"/>
                  </a:cubicBezTo>
                  <a:cubicBezTo>
                    <a:pt x="3713" y="9385"/>
                    <a:pt x="3853" y="9400"/>
                    <a:pt x="3993" y="9432"/>
                  </a:cubicBezTo>
                  <a:cubicBezTo>
                    <a:pt x="4633" y="9555"/>
                    <a:pt x="5225" y="9851"/>
                    <a:pt x="5742" y="10270"/>
                  </a:cubicBezTo>
                  <a:cubicBezTo>
                    <a:pt x="5948" y="10426"/>
                    <a:pt x="6171" y="10493"/>
                    <a:pt x="6385" y="10493"/>
                  </a:cubicBezTo>
                  <a:cubicBezTo>
                    <a:pt x="7120" y="10493"/>
                    <a:pt x="7764" y="9697"/>
                    <a:pt x="7344" y="8914"/>
                  </a:cubicBezTo>
                  <a:cubicBezTo>
                    <a:pt x="6851" y="7855"/>
                    <a:pt x="6679" y="6696"/>
                    <a:pt x="6876" y="5563"/>
                  </a:cubicBezTo>
                  <a:cubicBezTo>
                    <a:pt x="6999" y="4404"/>
                    <a:pt x="7492" y="3345"/>
                    <a:pt x="8305" y="2531"/>
                  </a:cubicBezTo>
                  <a:cubicBezTo>
                    <a:pt x="8861" y="1994"/>
                    <a:pt x="9598" y="1730"/>
                    <a:pt x="10414" y="1730"/>
                  </a:cubicBezTo>
                  <a:cubicBezTo>
                    <a:pt x="10721" y="1730"/>
                    <a:pt x="11038" y="1767"/>
                    <a:pt x="11361" y="1841"/>
                  </a:cubicBezTo>
                  <a:cubicBezTo>
                    <a:pt x="12519" y="2113"/>
                    <a:pt x="13702" y="2778"/>
                    <a:pt x="14787" y="3493"/>
                  </a:cubicBezTo>
                  <a:cubicBezTo>
                    <a:pt x="14894" y="3562"/>
                    <a:pt x="15002" y="3593"/>
                    <a:pt x="15103" y="3593"/>
                  </a:cubicBezTo>
                  <a:cubicBezTo>
                    <a:pt x="15539" y="3593"/>
                    <a:pt x="15857" y="3035"/>
                    <a:pt x="15477" y="2655"/>
                  </a:cubicBezTo>
                  <a:cubicBezTo>
                    <a:pt x="14417" y="1620"/>
                    <a:pt x="13160" y="806"/>
                    <a:pt x="11780" y="289"/>
                  </a:cubicBezTo>
                  <a:cubicBezTo>
                    <a:pt x="11230" y="94"/>
                    <a:pt x="10642" y="1"/>
                    <a:pt x="100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7;p30"/>
            <p:cNvSpPr/>
            <p:nvPr/>
          </p:nvSpPr>
          <p:spPr>
            <a:xfrm>
              <a:off x="5796600" y="5158950"/>
              <a:ext cx="14825" cy="16650"/>
            </a:xfrm>
            <a:custGeom>
              <a:avLst/>
              <a:gdLst/>
              <a:ahLst/>
              <a:cxnLst/>
              <a:rect l="l" t="t" r="r" b="b"/>
              <a:pathLst>
                <a:path w="593" h="666" extrusionOk="0">
                  <a:moveTo>
                    <a:pt x="592" y="1"/>
                  </a:moveTo>
                  <a:cubicBezTo>
                    <a:pt x="444" y="75"/>
                    <a:pt x="346" y="173"/>
                    <a:pt x="247" y="272"/>
                  </a:cubicBezTo>
                  <a:cubicBezTo>
                    <a:pt x="149" y="395"/>
                    <a:pt x="50" y="518"/>
                    <a:pt x="1" y="666"/>
                  </a:cubicBezTo>
                  <a:lnTo>
                    <a:pt x="173" y="469"/>
                  </a:lnTo>
                  <a:cubicBezTo>
                    <a:pt x="247" y="370"/>
                    <a:pt x="321" y="296"/>
                    <a:pt x="395" y="222"/>
                  </a:cubicBezTo>
                  <a:lnTo>
                    <a:pt x="592" y="1"/>
                  </a:lnTo>
                  <a:close/>
                </a:path>
              </a:pathLst>
            </a:custGeom>
            <a:solidFill>
              <a:srgbClr val="628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28;p30"/>
            <p:cNvSpPr/>
            <p:nvPr/>
          </p:nvSpPr>
          <p:spPr>
            <a:xfrm>
              <a:off x="5974675" y="4131275"/>
              <a:ext cx="38825" cy="37175"/>
            </a:xfrm>
            <a:custGeom>
              <a:avLst/>
              <a:gdLst/>
              <a:ahLst/>
              <a:cxnLst/>
              <a:rect l="l" t="t" r="r" b="b"/>
              <a:pathLst>
                <a:path w="1553" h="1487" extrusionOk="0">
                  <a:moveTo>
                    <a:pt x="1553" y="1"/>
                  </a:moveTo>
                  <a:lnTo>
                    <a:pt x="0" y="1258"/>
                  </a:lnTo>
                  <a:cubicBezTo>
                    <a:pt x="119" y="1412"/>
                    <a:pt x="288" y="1486"/>
                    <a:pt x="455" y="1486"/>
                  </a:cubicBezTo>
                  <a:cubicBezTo>
                    <a:pt x="634" y="1486"/>
                    <a:pt x="810" y="1400"/>
                    <a:pt x="912" y="1233"/>
                  </a:cubicBezTo>
                  <a:cubicBezTo>
                    <a:pt x="1134" y="814"/>
                    <a:pt x="1355" y="420"/>
                    <a:pt x="1553" y="1"/>
                  </a:cubicBezTo>
                  <a:close/>
                </a:path>
              </a:pathLst>
            </a:custGeom>
            <a:solidFill>
              <a:srgbClr val="628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29;p30"/>
            <p:cNvSpPr/>
            <p:nvPr/>
          </p:nvSpPr>
          <p:spPr>
            <a:xfrm>
              <a:off x="3779475" y="3269550"/>
              <a:ext cx="2916675" cy="2194400"/>
            </a:xfrm>
            <a:custGeom>
              <a:avLst/>
              <a:gdLst/>
              <a:ahLst/>
              <a:cxnLst/>
              <a:rect l="l" t="t" r="r" b="b"/>
              <a:pathLst>
                <a:path w="116667" h="87776" extrusionOk="0">
                  <a:moveTo>
                    <a:pt x="99070" y="53520"/>
                  </a:moveTo>
                  <a:cubicBezTo>
                    <a:pt x="99933" y="54284"/>
                    <a:pt x="100475" y="55319"/>
                    <a:pt x="100623" y="56453"/>
                  </a:cubicBezTo>
                  <a:cubicBezTo>
                    <a:pt x="100697" y="57438"/>
                    <a:pt x="100253" y="58128"/>
                    <a:pt x="99440" y="58326"/>
                  </a:cubicBezTo>
                  <a:cubicBezTo>
                    <a:pt x="99342" y="58350"/>
                    <a:pt x="99218" y="58375"/>
                    <a:pt x="99120" y="58375"/>
                  </a:cubicBezTo>
                  <a:cubicBezTo>
                    <a:pt x="99040" y="58382"/>
                    <a:pt x="98963" y="58385"/>
                    <a:pt x="98887" y="58385"/>
                  </a:cubicBezTo>
                  <a:cubicBezTo>
                    <a:pt x="98702" y="58385"/>
                    <a:pt x="98523" y="58368"/>
                    <a:pt x="98331" y="58350"/>
                  </a:cubicBezTo>
                  <a:lnTo>
                    <a:pt x="98085" y="58350"/>
                  </a:lnTo>
                  <a:cubicBezTo>
                    <a:pt x="98025" y="58344"/>
                    <a:pt x="97968" y="58341"/>
                    <a:pt x="97911" y="58341"/>
                  </a:cubicBezTo>
                  <a:cubicBezTo>
                    <a:pt x="97757" y="58341"/>
                    <a:pt x="97613" y="58363"/>
                    <a:pt x="97469" y="58400"/>
                  </a:cubicBezTo>
                  <a:cubicBezTo>
                    <a:pt x="97370" y="58424"/>
                    <a:pt x="97271" y="58449"/>
                    <a:pt x="97173" y="58498"/>
                  </a:cubicBezTo>
                  <a:cubicBezTo>
                    <a:pt x="98011" y="56921"/>
                    <a:pt x="98652" y="55245"/>
                    <a:pt x="99070" y="53520"/>
                  </a:cubicBezTo>
                  <a:close/>
                  <a:moveTo>
                    <a:pt x="81277" y="75577"/>
                  </a:moveTo>
                  <a:lnTo>
                    <a:pt x="81080" y="75798"/>
                  </a:lnTo>
                  <a:lnTo>
                    <a:pt x="80858" y="76020"/>
                  </a:lnTo>
                  <a:lnTo>
                    <a:pt x="80686" y="76242"/>
                  </a:lnTo>
                  <a:cubicBezTo>
                    <a:pt x="80735" y="76094"/>
                    <a:pt x="80834" y="75971"/>
                    <a:pt x="80932" y="75848"/>
                  </a:cubicBezTo>
                  <a:cubicBezTo>
                    <a:pt x="81031" y="75749"/>
                    <a:pt x="81129" y="75651"/>
                    <a:pt x="81277" y="75577"/>
                  </a:cubicBezTo>
                  <a:close/>
                  <a:moveTo>
                    <a:pt x="96483" y="59681"/>
                  </a:moveTo>
                  <a:cubicBezTo>
                    <a:pt x="96532" y="60470"/>
                    <a:pt x="96877" y="61209"/>
                    <a:pt x="97469" y="61727"/>
                  </a:cubicBezTo>
                  <a:cubicBezTo>
                    <a:pt x="98972" y="63008"/>
                    <a:pt x="100475" y="64339"/>
                    <a:pt x="101929" y="65620"/>
                  </a:cubicBezTo>
                  <a:lnTo>
                    <a:pt x="102348" y="65990"/>
                  </a:lnTo>
                  <a:cubicBezTo>
                    <a:pt x="102792" y="66384"/>
                    <a:pt x="102841" y="66532"/>
                    <a:pt x="102841" y="66532"/>
                  </a:cubicBezTo>
                  <a:cubicBezTo>
                    <a:pt x="102841" y="66557"/>
                    <a:pt x="102816" y="66705"/>
                    <a:pt x="102397" y="67148"/>
                  </a:cubicBezTo>
                  <a:lnTo>
                    <a:pt x="100796" y="68972"/>
                  </a:lnTo>
                  <a:lnTo>
                    <a:pt x="100253" y="69563"/>
                  </a:lnTo>
                  <a:lnTo>
                    <a:pt x="99785" y="70106"/>
                  </a:lnTo>
                  <a:lnTo>
                    <a:pt x="99760" y="70130"/>
                  </a:lnTo>
                  <a:cubicBezTo>
                    <a:pt x="97592" y="72545"/>
                    <a:pt x="97370" y="72792"/>
                    <a:pt x="97395" y="73802"/>
                  </a:cubicBezTo>
                  <a:cubicBezTo>
                    <a:pt x="97395" y="74197"/>
                    <a:pt x="97543" y="74591"/>
                    <a:pt x="97838" y="74887"/>
                  </a:cubicBezTo>
                  <a:cubicBezTo>
                    <a:pt x="98076" y="75085"/>
                    <a:pt x="98379" y="75204"/>
                    <a:pt x="98706" y="75204"/>
                  </a:cubicBezTo>
                  <a:cubicBezTo>
                    <a:pt x="98785" y="75204"/>
                    <a:pt x="98866" y="75197"/>
                    <a:pt x="98947" y="75182"/>
                  </a:cubicBezTo>
                  <a:cubicBezTo>
                    <a:pt x="99120" y="75158"/>
                    <a:pt x="99268" y="75133"/>
                    <a:pt x="99440" y="75108"/>
                  </a:cubicBezTo>
                  <a:lnTo>
                    <a:pt x="99465" y="75108"/>
                  </a:lnTo>
                  <a:cubicBezTo>
                    <a:pt x="99588" y="75084"/>
                    <a:pt x="99711" y="75059"/>
                    <a:pt x="99810" y="75034"/>
                  </a:cubicBezTo>
                  <a:cubicBezTo>
                    <a:pt x="99936" y="75015"/>
                    <a:pt x="100081" y="75001"/>
                    <a:pt x="100234" y="75001"/>
                  </a:cubicBezTo>
                  <a:cubicBezTo>
                    <a:pt x="100856" y="75001"/>
                    <a:pt x="101618" y="75228"/>
                    <a:pt x="101855" y="76217"/>
                  </a:cubicBezTo>
                  <a:cubicBezTo>
                    <a:pt x="102274" y="77893"/>
                    <a:pt x="100943" y="80579"/>
                    <a:pt x="98652" y="81393"/>
                  </a:cubicBezTo>
                  <a:cubicBezTo>
                    <a:pt x="98479" y="81442"/>
                    <a:pt x="98306" y="81516"/>
                    <a:pt x="98134" y="81540"/>
                  </a:cubicBezTo>
                  <a:cubicBezTo>
                    <a:pt x="97845" y="81613"/>
                    <a:pt x="97590" y="81643"/>
                    <a:pt x="97366" y="81643"/>
                  </a:cubicBezTo>
                  <a:cubicBezTo>
                    <a:pt x="96825" y="81643"/>
                    <a:pt x="96463" y="81468"/>
                    <a:pt x="96236" y="81294"/>
                  </a:cubicBezTo>
                  <a:cubicBezTo>
                    <a:pt x="95867" y="80974"/>
                    <a:pt x="95645" y="80505"/>
                    <a:pt x="95670" y="80013"/>
                  </a:cubicBezTo>
                  <a:cubicBezTo>
                    <a:pt x="95670" y="79815"/>
                    <a:pt x="95670" y="79643"/>
                    <a:pt x="95694" y="79446"/>
                  </a:cubicBezTo>
                  <a:cubicBezTo>
                    <a:pt x="95719" y="79249"/>
                    <a:pt x="95694" y="79125"/>
                    <a:pt x="95694" y="78977"/>
                  </a:cubicBezTo>
                  <a:cubicBezTo>
                    <a:pt x="95743" y="78534"/>
                    <a:pt x="95571" y="78090"/>
                    <a:pt x="95226" y="77795"/>
                  </a:cubicBezTo>
                  <a:cubicBezTo>
                    <a:pt x="94980" y="77597"/>
                    <a:pt x="94667" y="77499"/>
                    <a:pt x="94355" y="77499"/>
                  </a:cubicBezTo>
                  <a:cubicBezTo>
                    <a:pt x="94199" y="77499"/>
                    <a:pt x="94043" y="77523"/>
                    <a:pt x="93895" y="77573"/>
                  </a:cubicBezTo>
                  <a:cubicBezTo>
                    <a:pt x="93353" y="77696"/>
                    <a:pt x="92885" y="77992"/>
                    <a:pt x="92515" y="78411"/>
                  </a:cubicBezTo>
                  <a:lnTo>
                    <a:pt x="90470" y="80777"/>
                  </a:lnTo>
                  <a:lnTo>
                    <a:pt x="90346" y="80924"/>
                  </a:lnTo>
                  <a:cubicBezTo>
                    <a:pt x="88572" y="82994"/>
                    <a:pt x="87882" y="83783"/>
                    <a:pt x="87611" y="83857"/>
                  </a:cubicBezTo>
                  <a:cubicBezTo>
                    <a:pt x="87562" y="83857"/>
                    <a:pt x="87537" y="83857"/>
                    <a:pt x="87364" y="83709"/>
                  </a:cubicBezTo>
                  <a:lnTo>
                    <a:pt x="87291" y="83635"/>
                  </a:lnTo>
                  <a:lnTo>
                    <a:pt x="85442" y="82033"/>
                  </a:lnTo>
                  <a:lnTo>
                    <a:pt x="84481" y="81195"/>
                  </a:lnTo>
                  <a:lnTo>
                    <a:pt x="83840" y="80629"/>
                  </a:lnTo>
                  <a:lnTo>
                    <a:pt x="83126" y="80013"/>
                  </a:lnTo>
                  <a:lnTo>
                    <a:pt x="82362" y="79347"/>
                  </a:lnTo>
                  <a:lnTo>
                    <a:pt x="82066" y="79051"/>
                  </a:lnTo>
                  <a:cubicBezTo>
                    <a:pt x="81499" y="78608"/>
                    <a:pt x="81179" y="77918"/>
                    <a:pt x="81179" y="77203"/>
                  </a:cubicBezTo>
                  <a:cubicBezTo>
                    <a:pt x="81154" y="76217"/>
                    <a:pt x="81746" y="76069"/>
                    <a:pt x="81943" y="76045"/>
                  </a:cubicBezTo>
                  <a:cubicBezTo>
                    <a:pt x="82165" y="75996"/>
                    <a:pt x="82362" y="75971"/>
                    <a:pt x="82559" y="75971"/>
                  </a:cubicBezTo>
                  <a:cubicBezTo>
                    <a:pt x="82731" y="75971"/>
                    <a:pt x="82879" y="75971"/>
                    <a:pt x="83027" y="75996"/>
                  </a:cubicBezTo>
                  <a:lnTo>
                    <a:pt x="83372" y="75996"/>
                  </a:lnTo>
                  <a:cubicBezTo>
                    <a:pt x="83594" y="75996"/>
                    <a:pt x="83791" y="75971"/>
                    <a:pt x="83988" y="75922"/>
                  </a:cubicBezTo>
                  <a:cubicBezTo>
                    <a:pt x="84580" y="75798"/>
                    <a:pt x="85048" y="75404"/>
                    <a:pt x="85220" y="74837"/>
                  </a:cubicBezTo>
                  <a:cubicBezTo>
                    <a:pt x="85541" y="73975"/>
                    <a:pt x="85220" y="72767"/>
                    <a:pt x="84432" y="71757"/>
                  </a:cubicBezTo>
                  <a:cubicBezTo>
                    <a:pt x="83202" y="70199"/>
                    <a:pt x="81682" y="69562"/>
                    <a:pt x="80510" y="69562"/>
                  </a:cubicBezTo>
                  <a:cubicBezTo>
                    <a:pt x="80274" y="69562"/>
                    <a:pt x="80051" y="69588"/>
                    <a:pt x="79848" y="69637"/>
                  </a:cubicBezTo>
                  <a:cubicBezTo>
                    <a:pt x="78911" y="69859"/>
                    <a:pt x="78394" y="70549"/>
                    <a:pt x="78517" y="71436"/>
                  </a:cubicBezTo>
                  <a:cubicBezTo>
                    <a:pt x="78517" y="71584"/>
                    <a:pt x="78542" y="71732"/>
                    <a:pt x="78566" y="71880"/>
                  </a:cubicBezTo>
                  <a:lnTo>
                    <a:pt x="78566" y="71929"/>
                  </a:lnTo>
                  <a:cubicBezTo>
                    <a:pt x="78788" y="73161"/>
                    <a:pt x="78739" y="73827"/>
                    <a:pt x="77901" y="74024"/>
                  </a:cubicBezTo>
                  <a:cubicBezTo>
                    <a:pt x="77802" y="74049"/>
                    <a:pt x="77729" y="74049"/>
                    <a:pt x="77630" y="74073"/>
                  </a:cubicBezTo>
                  <a:cubicBezTo>
                    <a:pt x="77475" y="74089"/>
                    <a:pt x="77336" y="74099"/>
                    <a:pt x="77205" y="74099"/>
                  </a:cubicBezTo>
                  <a:cubicBezTo>
                    <a:pt x="76314" y="74099"/>
                    <a:pt x="75794" y="73630"/>
                    <a:pt x="73194" y="71288"/>
                  </a:cubicBezTo>
                  <a:lnTo>
                    <a:pt x="73169" y="71264"/>
                  </a:lnTo>
                  <a:cubicBezTo>
                    <a:pt x="72479" y="70648"/>
                    <a:pt x="71617" y="69884"/>
                    <a:pt x="70606" y="68997"/>
                  </a:cubicBezTo>
                  <a:cubicBezTo>
                    <a:pt x="70532" y="68923"/>
                    <a:pt x="70483" y="68873"/>
                    <a:pt x="70409" y="68824"/>
                  </a:cubicBezTo>
                  <a:cubicBezTo>
                    <a:pt x="70286" y="68750"/>
                    <a:pt x="70237" y="68701"/>
                    <a:pt x="70237" y="68652"/>
                  </a:cubicBezTo>
                  <a:cubicBezTo>
                    <a:pt x="70212" y="68454"/>
                    <a:pt x="70804" y="67814"/>
                    <a:pt x="72085" y="66360"/>
                  </a:cubicBezTo>
                  <a:cubicBezTo>
                    <a:pt x="72775" y="65571"/>
                    <a:pt x="73736" y="64511"/>
                    <a:pt x="74993" y="63057"/>
                  </a:cubicBezTo>
                  <a:cubicBezTo>
                    <a:pt x="75338" y="62663"/>
                    <a:pt x="75806" y="62392"/>
                    <a:pt x="76324" y="62269"/>
                  </a:cubicBezTo>
                  <a:cubicBezTo>
                    <a:pt x="76478" y="62217"/>
                    <a:pt x="76637" y="62193"/>
                    <a:pt x="76797" y="62193"/>
                  </a:cubicBezTo>
                  <a:cubicBezTo>
                    <a:pt x="77097" y="62193"/>
                    <a:pt x="77397" y="62280"/>
                    <a:pt x="77655" y="62441"/>
                  </a:cubicBezTo>
                  <a:cubicBezTo>
                    <a:pt x="77926" y="62663"/>
                    <a:pt x="78074" y="62983"/>
                    <a:pt x="78074" y="63328"/>
                  </a:cubicBezTo>
                  <a:cubicBezTo>
                    <a:pt x="78098" y="63624"/>
                    <a:pt x="78098" y="63944"/>
                    <a:pt x="78074" y="64240"/>
                  </a:cubicBezTo>
                  <a:lnTo>
                    <a:pt x="78074" y="64585"/>
                  </a:lnTo>
                  <a:cubicBezTo>
                    <a:pt x="78024" y="65103"/>
                    <a:pt x="78221" y="65620"/>
                    <a:pt x="78616" y="65941"/>
                  </a:cubicBezTo>
                  <a:cubicBezTo>
                    <a:pt x="78953" y="66211"/>
                    <a:pt x="79418" y="66354"/>
                    <a:pt x="79946" y="66354"/>
                  </a:cubicBezTo>
                  <a:cubicBezTo>
                    <a:pt x="80189" y="66354"/>
                    <a:pt x="80446" y="66323"/>
                    <a:pt x="80710" y="66261"/>
                  </a:cubicBezTo>
                  <a:cubicBezTo>
                    <a:pt x="81351" y="66089"/>
                    <a:pt x="81943" y="65793"/>
                    <a:pt x="82436" y="65349"/>
                  </a:cubicBezTo>
                  <a:cubicBezTo>
                    <a:pt x="83594" y="64339"/>
                    <a:pt x="84210" y="63254"/>
                    <a:pt x="84432" y="62318"/>
                  </a:cubicBezTo>
                  <a:cubicBezTo>
                    <a:pt x="84752" y="62145"/>
                    <a:pt x="85073" y="61973"/>
                    <a:pt x="85368" y="61751"/>
                  </a:cubicBezTo>
                  <a:cubicBezTo>
                    <a:pt x="85442" y="61702"/>
                    <a:pt x="85541" y="61653"/>
                    <a:pt x="85615" y="61603"/>
                  </a:cubicBezTo>
                  <a:lnTo>
                    <a:pt x="85615" y="61603"/>
                  </a:lnTo>
                  <a:cubicBezTo>
                    <a:pt x="85516" y="63772"/>
                    <a:pt x="86403" y="64733"/>
                    <a:pt x="87167" y="65152"/>
                  </a:cubicBezTo>
                  <a:cubicBezTo>
                    <a:pt x="87607" y="65392"/>
                    <a:pt x="88125" y="65507"/>
                    <a:pt x="88688" y="65507"/>
                  </a:cubicBezTo>
                  <a:cubicBezTo>
                    <a:pt x="89859" y="65507"/>
                    <a:pt x="91225" y="65008"/>
                    <a:pt x="92490" y="64092"/>
                  </a:cubicBezTo>
                  <a:cubicBezTo>
                    <a:pt x="93205" y="63550"/>
                    <a:pt x="93846" y="62959"/>
                    <a:pt x="94462" y="62318"/>
                  </a:cubicBezTo>
                  <a:cubicBezTo>
                    <a:pt x="95226" y="61505"/>
                    <a:pt x="95916" y="60618"/>
                    <a:pt x="96483" y="59681"/>
                  </a:cubicBezTo>
                  <a:close/>
                  <a:moveTo>
                    <a:pt x="63329" y="1273"/>
                  </a:moveTo>
                  <a:cubicBezTo>
                    <a:pt x="64564" y="1273"/>
                    <a:pt x="65806" y="1468"/>
                    <a:pt x="67008" y="1866"/>
                  </a:cubicBezTo>
                  <a:cubicBezTo>
                    <a:pt x="70557" y="2975"/>
                    <a:pt x="73169" y="5513"/>
                    <a:pt x="74204" y="8815"/>
                  </a:cubicBezTo>
                  <a:cubicBezTo>
                    <a:pt x="74278" y="9037"/>
                    <a:pt x="74328" y="9284"/>
                    <a:pt x="74402" y="9530"/>
                  </a:cubicBezTo>
                  <a:cubicBezTo>
                    <a:pt x="74426" y="9653"/>
                    <a:pt x="74451" y="9776"/>
                    <a:pt x="74500" y="9924"/>
                  </a:cubicBezTo>
                  <a:cubicBezTo>
                    <a:pt x="74549" y="10220"/>
                    <a:pt x="74771" y="10491"/>
                    <a:pt x="75067" y="10590"/>
                  </a:cubicBezTo>
                  <a:cubicBezTo>
                    <a:pt x="75150" y="10614"/>
                    <a:pt x="75228" y="10626"/>
                    <a:pt x="75304" y="10626"/>
                  </a:cubicBezTo>
                  <a:cubicBezTo>
                    <a:pt x="75681" y="10626"/>
                    <a:pt x="75996" y="10339"/>
                    <a:pt x="76447" y="9949"/>
                  </a:cubicBezTo>
                  <a:cubicBezTo>
                    <a:pt x="77655" y="8815"/>
                    <a:pt x="79109" y="7953"/>
                    <a:pt x="80661" y="7411"/>
                  </a:cubicBezTo>
                  <a:cubicBezTo>
                    <a:pt x="82148" y="6893"/>
                    <a:pt x="83666" y="6640"/>
                    <a:pt x="85159" y="6640"/>
                  </a:cubicBezTo>
                  <a:cubicBezTo>
                    <a:pt x="88566" y="6640"/>
                    <a:pt x="91839" y="7957"/>
                    <a:pt x="94289" y="10442"/>
                  </a:cubicBezTo>
                  <a:cubicBezTo>
                    <a:pt x="97567" y="13744"/>
                    <a:pt x="98652" y="18205"/>
                    <a:pt x="97148" y="22419"/>
                  </a:cubicBezTo>
                  <a:cubicBezTo>
                    <a:pt x="97099" y="22542"/>
                    <a:pt x="97050" y="22665"/>
                    <a:pt x="97025" y="22764"/>
                  </a:cubicBezTo>
                  <a:cubicBezTo>
                    <a:pt x="96828" y="23281"/>
                    <a:pt x="96655" y="23700"/>
                    <a:pt x="96951" y="24095"/>
                  </a:cubicBezTo>
                  <a:cubicBezTo>
                    <a:pt x="97140" y="24305"/>
                    <a:pt x="97402" y="24426"/>
                    <a:pt x="97689" y="24426"/>
                  </a:cubicBezTo>
                  <a:cubicBezTo>
                    <a:pt x="97738" y="24426"/>
                    <a:pt x="97788" y="24422"/>
                    <a:pt x="97838" y="24415"/>
                  </a:cubicBezTo>
                  <a:cubicBezTo>
                    <a:pt x="98035" y="24390"/>
                    <a:pt x="98282" y="24341"/>
                    <a:pt x="98578" y="24267"/>
                  </a:cubicBezTo>
                  <a:cubicBezTo>
                    <a:pt x="99264" y="24141"/>
                    <a:pt x="100267" y="23941"/>
                    <a:pt x="101493" y="23941"/>
                  </a:cubicBezTo>
                  <a:cubicBezTo>
                    <a:pt x="103126" y="23941"/>
                    <a:pt x="105154" y="24295"/>
                    <a:pt x="107351" y="25647"/>
                  </a:cubicBezTo>
                  <a:cubicBezTo>
                    <a:pt x="110727" y="27717"/>
                    <a:pt x="112822" y="31365"/>
                    <a:pt x="112896" y="35333"/>
                  </a:cubicBezTo>
                  <a:cubicBezTo>
                    <a:pt x="113044" y="39522"/>
                    <a:pt x="111097" y="43564"/>
                    <a:pt x="107844" y="45880"/>
                  </a:cubicBezTo>
                  <a:lnTo>
                    <a:pt x="107795" y="45930"/>
                  </a:lnTo>
                  <a:cubicBezTo>
                    <a:pt x="107425" y="46176"/>
                    <a:pt x="107104" y="46398"/>
                    <a:pt x="107104" y="46841"/>
                  </a:cubicBezTo>
                  <a:cubicBezTo>
                    <a:pt x="107104" y="47162"/>
                    <a:pt x="107277" y="47457"/>
                    <a:pt x="107523" y="47605"/>
                  </a:cubicBezTo>
                  <a:cubicBezTo>
                    <a:pt x="107622" y="47704"/>
                    <a:pt x="107745" y="47778"/>
                    <a:pt x="107868" y="47876"/>
                  </a:cubicBezTo>
                  <a:cubicBezTo>
                    <a:pt x="109470" y="48961"/>
                    <a:pt x="110727" y="50464"/>
                    <a:pt x="111516" y="52238"/>
                  </a:cubicBezTo>
                  <a:cubicBezTo>
                    <a:pt x="113438" y="56206"/>
                    <a:pt x="112945" y="60913"/>
                    <a:pt x="110259" y="64388"/>
                  </a:cubicBezTo>
                  <a:cubicBezTo>
                    <a:pt x="108386" y="66877"/>
                    <a:pt x="105601" y="68504"/>
                    <a:pt x="102496" y="68898"/>
                  </a:cubicBezTo>
                  <a:lnTo>
                    <a:pt x="103309" y="67986"/>
                  </a:lnTo>
                  <a:cubicBezTo>
                    <a:pt x="104344" y="66803"/>
                    <a:pt x="104320" y="66089"/>
                    <a:pt x="103137" y="65053"/>
                  </a:cubicBezTo>
                  <a:lnTo>
                    <a:pt x="102742" y="64708"/>
                  </a:lnTo>
                  <a:cubicBezTo>
                    <a:pt x="101264" y="63402"/>
                    <a:pt x="99760" y="62072"/>
                    <a:pt x="98282" y="60790"/>
                  </a:cubicBezTo>
                  <a:cubicBezTo>
                    <a:pt x="97912" y="60494"/>
                    <a:pt x="97715" y="60051"/>
                    <a:pt x="97715" y="59607"/>
                  </a:cubicBezTo>
                  <a:lnTo>
                    <a:pt x="97740" y="59607"/>
                  </a:lnTo>
                  <a:cubicBezTo>
                    <a:pt x="97838" y="59582"/>
                    <a:pt x="97912" y="59582"/>
                    <a:pt x="98011" y="59582"/>
                  </a:cubicBezTo>
                  <a:lnTo>
                    <a:pt x="98257" y="59582"/>
                  </a:lnTo>
                  <a:cubicBezTo>
                    <a:pt x="98405" y="59595"/>
                    <a:pt x="98559" y="59601"/>
                    <a:pt x="98716" y="59601"/>
                  </a:cubicBezTo>
                  <a:cubicBezTo>
                    <a:pt x="98873" y="59601"/>
                    <a:pt x="99033" y="59595"/>
                    <a:pt x="99194" y="59582"/>
                  </a:cubicBezTo>
                  <a:cubicBezTo>
                    <a:pt x="99366" y="59582"/>
                    <a:pt x="99539" y="59533"/>
                    <a:pt x="99711" y="59509"/>
                  </a:cubicBezTo>
                  <a:cubicBezTo>
                    <a:pt x="101116" y="59164"/>
                    <a:pt x="101954" y="57907"/>
                    <a:pt x="101831" y="56329"/>
                  </a:cubicBezTo>
                  <a:cubicBezTo>
                    <a:pt x="101707" y="54851"/>
                    <a:pt x="100820" y="53249"/>
                    <a:pt x="99366" y="52165"/>
                  </a:cubicBezTo>
                  <a:cubicBezTo>
                    <a:pt x="99687" y="50513"/>
                    <a:pt x="99859" y="48838"/>
                    <a:pt x="99859" y="47137"/>
                  </a:cubicBezTo>
                  <a:cubicBezTo>
                    <a:pt x="99908" y="40877"/>
                    <a:pt x="97715" y="35283"/>
                    <a:pt x="94142" y="32548"/>
                  </a:cubicBezTo>
                  <a:cubicBezTo>
                    <a:pt x="94092" y="32523"/>
                    <a:pt x="94043" y="32474"/>
                    <a:pt x="93994" y="32425"/>
                  </a:cubicBezTo>
                  <a:cubicBezTo>
                    <a:pt x="93478" y="32003"/>
                    <a:pt x="92896" y="31558"/>
                    <a:pt x="92479" y="31558"/>
                  </a:cubicBezTo>
                  <a:cubicBezTo>
                    <a:pt x="92458" y="31558"/>
                    <a:pt x="92437" y="31560"/>
                    <a:pt x="92417" y="31562"/>
                  </a:cubicBezTo>
                  <a:cubicBezTo>
                    <a:pt x="92293" y="31587"/>
                    <a:pt x="92170" y="31636"/>
                    <a:pt x="92096" y="31734"/>
                  </a:cubicBezTo>
                  <a:cubicBezTo>
                    <a:pt x="91998" y="31858"/>
                    <a:pt x="91998" y="32030"/>
                    <a:pt x="92071" y="32178"/>
                  </a:cubicBezTo>
                  <a:cubicBezTo>
                    <a:pt x="92293" y="32498"/>
                    <a:pt x="92589" y="32745"/>
                    <a:pt x="92909" y="32967"/>
                  </a:cubicBezTo>
                  <a:cubicBezTo>
                    <a:pt x="94610" y="34273"/>
                    <a:pt x="98109" y="36984"/>
                    <a:pt x="98750" y="44845"/>
                  </a:cubicBezTo>
                  <a:cubicBezTo>
                    <a:pt x="98923" y="47088"/>
                    <a:pt x="98799" y="49355"/>
                    <a:pt x="98380" y="51573"/>
                  </a:cubicBezTo>
                  <a:cubicBezTo>
                    <a:pt x="98356" y="51770"/>
                    <a:pt x="98306" y="51992"/>
                    <a:pt x="98257" y="52189"/>
                  </a:cubicBezTo>
                  <a:cubicBezTo>
                    <a:pt x="98208" y="52362"/>
                    <a:pt x="98183" y="52583"/>
                    <a:pt x="98134" y="52805"/>
                  </a:cubicBezTo>
                  <a:cubicBezTo>
                    <a:pt x="97838" y="53964"/>
                    <a:pt x="97469" y="55122"/>
                    <a:pt x="97000" y="56231"/>
                  </a:cubicBezTo>
                  <a:cubicBezTo>
                    <a:pt x="95793" y="59164"/>
                    <a:pt x="94142" y="61431"/>
                    <a:pt x="92071" y="62983"/>
                  </a:cubicBezTo>
                  <a:cubicBezTo>
                    <a:pt x="90820" y="63918"/>
                    <a:pt x="89659" y="64400"/>
                    <a:pt x="88711" y="64400"/>
                  </a:cubicBezTo>
                  <a:cubicBezTo>
                    <a:pt x="88258" y="64400"/>
                    <a:pt x="87855" y="64291"/>
                    <a:pt x="87512" y="64068"/>
                  </a:cubicBezTo>
                  <a:cubicBezTo>
                    <a:pt x="86724" y="63550"/>
                    <a:pt x="86403" y="62466"/>
                    <a:pt x="86699" y="61184"/>
                  </a:cubicBezTo>
                  <a:cubicBezTo>
                    <a:pt x="86724" y="61036"/>
                    <a:pt x="86798" y="60790"/>
                    <a:pt x="86847" y="60568"/>
                  </a:cubicBezTo>
                  <a:cubicBezTo>
                    <a:pt x="86945" y="60223"/>
                    <a:pt x="87019" y="60001"/>
                    <a:pt x="87019" y="59903"/>
                  </a:cubicBezTo>
                  <a:cubicBezTo>
                    <a:pt x="87044" y="59706"/>
                    <a:pt x="86945" y="59484"/>
                    <a:pt x="86748" y="59385"/>
                  </a:cubicBezTo>
                  <a:cubicBezTo>
                    <a:pt x="86711" y="59367"/>
                    <a:pt x="86644" y="59344"/>
                    <a:pt x="86558" y="59344"/>
                  </a:cubicBezTo>
                  <a:cubicBezTo>
                    <a:pt x="86417" y="59344"/>
                    <a:pt x="86222" y="59403"/>
                    <a:pt x="86009" y="59632"/>
                  </a:cubicBezTo>
                  <a:cubicBezTo>
                    <a:pt x="85516" y="60125"/>
                    <a:pt x="84999" y="60568"/>
                    <a:pt x="84432" y="60938"/>
                  </a:cubicBezTo>
                  <a:cubicBezTo>
                    <a:pt x="84235" y="61061"/>
                    <a:pt x="84062" y="61184"/>
                    <a:pt x="83865" y="61283"/>
                  </a:cubicBezTo>
                  <a:cubicBezTo>
                    <a:pt x="83668" y="61381"/>
                    <a:pt x="83446" y="61455"/>
                    <a:pt x="83249" y="61529"/>
                  </a:cubicBezTo>
                  <a:cubicBezTo>
                    <a:pt x="82964" y="61638"/>
                    <a:pt x="82657" y="61694"/>
                    <a:pt x="82353" y="61694"/>
                  </a:cubicBezTo>
                  <a:cubicBezTo>
                    <a:pt x="82103" y="61694"/>
                    <a:pt x="81855" y="61656"/>
                    <a:pt x="81622" y="61579"/>
                  </a:cubicBezTo>
                  <a:cubicBezTo>
                    <a:pt x="81277" y="61455"/>
                    <a:pt x="81006" y="61209"/>
                    <a:pt x="80834" y="60913"/>
                  </a:cubicBezTo>
                  <a:cubicBezTo>
                    <a:pt x="80710" y="60741"/>
                    <a:pt x="80637" y="60544"/>
                    <a:pt x="80587" y="60322"/>
                  </a:cubicBezTo>
                  <a:cubicBezTo>
                    <a:pt x="80587" y="60297"/>
                    <a:pt x="80587" y="60297"/>
                    <a:pt x="80587" y="60273"/>
                  </a:cubicBezTo>
                  <a:cubicBezTo>
                    <a:pt x="80587" y="60199"/>
                    <a:pt x="80563" y="60125"/>
                    <a:pt x="80563" y="60075"/>
                  </a:cubicBezTo>
                  <a:cubicBezTo>
                    <a:pt x="80563" y="59927"/>
                    <a:pt x="80563" y="59780"/>
                    <a:pt x="80563" y="59632"/>
                  </a:cubicBezTo>
                  <a:cubicBezTo>
                    <a:pt x="80587" y="59484"/>
                    <a:pt x="80587" y="59361"/>
                    <a:pt x="80637" y="59213"/>
                  </a:cubicBezTo>
                  <a:cubicBezTo>
                    <a:pt x="80710" y="58868"/>
                    <a:pt x="80834" y="58547"/>
                    <a:pt x="81006" y="58227"/>
                  </a:cubicBezTo>
                  <a:cubicBezTo>
                    <a:pt x="81056" y="58079"/>
                    <a:pt x="81129" y="57931"/>
                    <a:pt x="81179" y="57783"/>
                  </a:cubicBezTo>
                  <a:cubicBezTo>
                    <a:pt x="81253" y="57611"/>
                    <a:pt x="81203" y="57414"/>
                    <a:pt x="81056" y="57266"/>
                  </a:cubicBezTo>
                  <a:cubicBezTo>
                    <a:pt x="80952" y="57177"/>
                    <a:pt x="80831" y="57133"/>
                    <a:pt x="80708" y="57133"/>
                  </a:cubicBezTo>
                  <a:cubicBezTo>
                    <a:pt x="80626" y="57133"/>
                    <a:pt x="80543" y="57153"/>
                    <a:pt x="80464" y="57192"/>
                  </a:cubicBezTo>
                  <a:cubicBezTo>
                    <a:pt x="80316" y="57266"/>
                    <a:pt x="80168" y="57389"/>
                    <a:pt x="80045" y="57512"/>
                  </a:cubicBezTo>
                  <a:cubicBezTo>
                    <a:pt x="79996" y="57562"/>
                    <a:pt x="79922" y="57636"/>
                    <a:pt x="79873" y="57710"/>
                  </a:cubicBezTo>
                  <a:cubicBezTo>
                    <a:pt x="79700" y="57907"/>
                    <a:pt x="79552" y="58104"/>
                    <a:pt x="79355" y="58276"/>
                  </a:cubicBezTo>
                  <a:cubicBezTo>
                    <a:pt x="79183" y="58424"/>
                    <a:pt x="78961" y="58547"/>
                    <a:pt x="78739" y="58646"/>
                  </a:cubicBezTo>
                  <a:lnTo>
                    <a:pt x="78517" y="58769"/>
                  </a:lnTo>
                  <a:cubicBezTo>
                    <a:pt x="78192" y="58922"/>
                    <a:pt x="77848" y="58997"/>
                    <a:pt x="77507" y="58997"/>
                  </a:cubicBezTo>
                  <a:cubicBezTo>
                    <a:pt x="76970" y="58997"/>
                    <a:pt x="76441" y="58811"/>
                    <a:pt x="76003" y="58449"/>
                  </a:cubicBezTo>
                  <a:cubicBezTo>
                    <a:pt x="75116" y="57660"/>
                    <a:pt x="74894" y="56132"/>
                    <a:pt x="75387" y="54259"/>
                  </a:cubicBezTo>
                  <a:cubicBezTo>
                    <a:pt x="76546" y="50242"/>
                    <a:pt x="79306" y="46866"/>
                    <a:pt x="83027" y="44968"/>
                  </a:cubicBezTo>
                  <a:cubicBezTo>
                    <a:pt x="83298" y="44845"/>
                    <a:pt x="83520" y="44599"/>
                    <a:pt x="83569" y="44303"/>
                  </a:cubicBezTo>
                  <a:cubicBezTo>
                    <a:pt x="83569" y="44155"/>
                    <a:pt x="83495" y="44007"/>
                    <a:pt x="83372" y="43909"/>
                  </a:cubicBezTo>
                  <a:cubicBezTo>
                    <a:pt x="83273" y="43884"/>
                    <a:pt x="83200" y="43859"/>
                    <a:pt x="83101" y="43835"/>
                  </a:cubicBezTo>
                  <a:cubicBezTo>
                    <a:pt x="82879" y="43835"/>
                    <a:pt x="82682" y="43884"/>
                    <a:pt x="82510" y="43983"/>
                  </a:cubicBezTo>
                  <a:cubicBezTo>
                    <a:pt x="76151" y="47285"/>
                    <a:pt x="73317" y="54284"/>
                    <a:pt x="74204" y="57488"/>
                  </a:cubicBezTo>
                  <a:cubicBezTo>
                    <a:pt x="74500" y="58572"/>
                    <a:pt x="75289" y="59459"/>
                    <a:pt x="76324" y="59903"/>
                  </a:cubicBezTo>
                  <a:cubicBezTo>
                    <a:pt x="76637" y="60021"/>
                    <a:pt x="76958" y="60070"/>
                    <a:pt x="77276" y="60070"/>
                  </a:cubicBezTo>
                  <a:cubicBezTo>
                    <a:pt x="77883" y="60070"/>
                    <a:pt x="78475" y="59891"/>
                    <a:pt x="78961" y="59681"/>
                  </a:cubicBezTo>
                  <a:cubicBezTo>
                    <a:pt x="79084" y="59977"/>
                    <a:pt x="79281" y="60248"/>
                    <a:pt x="79528" y="60445"/>
                  </a:cubicBezTo>
                  <a:cubicBezTo>
                    <a:pt x="79651" y="61603"/>
                    <a:pt x="80513" y="62515"/>
                    <a:pt x="81647" y="62712"/>
                  </a:cubicBezTo>
                  <a:cubicBezTo>
                    <a:pt x="81918" y="62760"/>
                    <a:pt x="82198" y="62787"/>
                    <a:pt x="82476" y="62787"/>
                  </a:cubicBezTo>
                  <a:cubicBezTo>
                    <a:pt x="82629" y="62787"/>
                    <a:pt x="82780" y="62779"/>
                    <a:pt x="82928" y="62762"/>
                  </a:cubicBezTo>
                  <a:lnTo>
                    <a:pt x="82928" y="62762"/>
                  </a:lnTo>
                  <a:cubicBezTo>
                    <a:pt x="82583" y="63402"/>
                    <a:pt x="82140" y="63944"/>
                    <a:pt x="81598" y="64413"/>
                  </a:cubicBezTo>
                  <a:cubicBezTo>
                    <a:pt x="81253" y="64708"/>
                    <a:pt x="80834" y="64930"/>
                    <a:pt x="80390" y="65029"/>
                  </a:cubicBezTo>
                  <a:cubicBezTo>
                    <a:pt x="80257" y="65080"/>
                    <a:pt x="80115" y="65106"/>
                    <a:pt x="79971" y="65106"/>
                  </a:cubicBezTo>
                  <a:cubicBezTo>
                    <a:pt x="79770" y="65106"/>
                    <a:pt x="79567" y="65056"/>
                    <a:pt x="79380" y="64955"/>
                  </a:cubicBezTo>
                  <a:cubicBezTo>
                    <a:pt x="79281" y="64856"/>
                    <a:pt x="79256" y="64733"/>
                    <a:pt x="79281" y="64610"/>
                  </a:cubicBezTo>
                  <a:lnTo>
                    <a:pt x="79281" y="64290"/>
                  </a:lnTo>
                  <a:cubicBezTo>
                    <a:pt x="79281" y="63944"/>
                    <a:pt x="79281" y="63599"/>
                    <a:pt x="79281" y="63254"/>
                  </a:cubicBezTo>
                  <a:cubicBezTo>
                    <a:pt x="79256" y="62540"/>
                    <a:pt x="78911" y="61874"/>
                    <a:pt x="78345" y="61455"/>
                  </a:cubicBezTo>
                  <a:cubicBezTo>
                    <a:pt x="77866" y="61131"/>
                    <a:pt x="77304" y="60960"/>
                    <a:pt x="76742" y="60960"/>
                  </a:cubicBezTo>
                  <a:cubicBezTo>
                    <a:pt x="76493" y="60960"/>
                    <a:pt x="76245" y="60993"/>
                    <a:pt x="76003" y="61061"/>
                  </a:cubicBezTo>
                  <a:cubicBezTo>
                    <a:pt x="75239" y="61258"/>
                    <a:pt x="74549" y="61653"/>
                    <a:pt x="74032" y="62244"/>
                  </a:cubicBezTo>
                  <a:cubicBezTo>
                    <a:pt x="72800" y="63673"/>
                    <a:pt x="71814" y="64758"/>
                    <a:pt x="71099" y="65546"/>
                  </a:cubicBezTo>
                  <a:cubicBezTo>
                    <a:pt x="69177" y="67715"/>
                    <a:pt x="68881" y="68035"/>
                    <a:pt x="68955" y="68775"/>
                  </a:cubicBezTo>
                  <a:cubicBezTo>
                    <a:pt x="69004" y="69218"/>
                    <a:pt x="69251" y="69588"/>
                    <a:pt x="69621" y="69834"/>
                  </a:cubicBezTo>
                  <a:cubicBezTo>
                    <a:pt x="69670" y="69859"/>
                    <a:pt x="69695" y="69884"/>
                    <a:pt x="69744" y="69908"/>
                  </a:cubicBezTo>
                  <a:cubicBezTo>
                    <a:pt x="70754" y="70820"/>
                    <a:pt x="71592" y="71560"/>
                    <a:pt x="72282" y="72176"/>
                  </a:cubicBezTo>
                  <a:lnTo>
                    <a:pt x="72307" y="72200"/>
                  </a:lnTo>
                  <a:cubicBezTo>
                    <a:pt x="74994" y="74601"/>
                    <a:pt x="75772" y="75309"/>
                    <a:pt x="77174" y="75309"/>
                  </a:cubicBezTo>
                  <a:cubicBezTo>
                    <a:pt x="77340" y="75309"/>
                    <a:pt x="77516" y="75299"/>
                    <a:pt x="77704" y="75281"/>
                  </a:cubicBezTo>
                  <a:cubicBezTo>
                    <a:pt x="77852" y="75281"/>
                    <a:pt x="78000" y="75256"/>
                    <a:pt x="78123" y="75207"/>
                  </a:cubicBezTo>
                  <a:cubicBezTo>
                    <a:pt x="80267" y="74689"/>
                    <a:pt x="79873" y="72521"/>
                    <a:pt x="79749" y="71707"/>
                  </a:cubicBezTo>
                  <a:lnTo>
                    <a:pt x="79749" y="71683"/>
                  </a:lnTo>
                  <a:cubicBezTo>
                    <a:pt x="79725" y="71535"/>
                    <a:pt x="79700" y="71412"/>
                    <a:pt x="79675" y="71288"/>
                  </a:cubicBezTo>
                  <a:cubicBezTo>
                    <a:pt x="79651" y="71165"/>
                    <a:pt x="79626" y="70919"/>
                    <a:pt x="80070" y="70820"/>
                  </a:cubicBezTo>
                  <a:cubicBezTo>
                    <a:pt x="80178" y="70793"/>
                    <a:pt x="80305" y="70778"/>
                    <a:pt x="80446" y="70778"/>
                  </a:cubicBezTo>
                  <a:cubicBezTo>
                    <a:pt x="81203" y="70778"/>
                    <a:pt x="82379" y="71208"/>
                    <a:pt x="83397" y="72496"/>
                  </a:cubicBezTo>
                  <a:cubicBezTo>
                    <a:pt x="83988" y="73260"/>
                    <a:pt x="84136" y="74049"/>
                    <a:pt x="84013" y="74443"/>
                  </a:cubicBezTo>
                  <a:cubicBezTo>
                    <a:pt x="83988" y="74542"/>
                    <a:pt x="83914" y="74640"/>
                    <a:pt x="83668" y="74714"/>
                  </a:cubicBezTo>
                  <a:cubicBezTo>
                    <a:pt x="83581" y="74731"/>
                    <a:pt x="83506" y="74749"/>
                    <a:pt x="83426" y="74749"/>
                  </a:cubicBezTo>
                  <a:cubicBezTo>
                    <a:pt x="83393" y="74749"/>
                    <a:pt x="83359" y="74746"/>
                    <a:pt x="83323" y="74739"/>
                  </a:cubicBezTo>
                  <a:lnTo>
                    <a:pt x="83002" y="74739"/>
                  </a:lnTo>
                  <a:cubicBezTo>
                    <a:pt x="82892" y="74733"/>
                    <a:pt x="82781" y="74730"/>
                    <a:pt x="82671" y="74730"/>
                  </a:cubicBezTo>
                  <a:cubicBezTo>
                    <a:pt x="82314" y="74730"/>
                    <a:pt x="81961" y="74762"/>
                    <a:pt x="81622" y="74837"/>
                  </a:cubicBezTo>
                  <a:cubicBezTo>
                    <a:pt x="80513" y="75108"/>
                    <a:pt x="79873" y="75996"/>
                    <a:pt x="79897" y="77252"/>
                  </a:cubicBezTo>
                  <a:cubicBezTo>
                    <a:pt x="79922" y="77844"/>
                    <a:pt x="80070" y="78411"/>
                    <a:pt x="80341" y="78928"/>
                  </a:cubicBezTo>
                  <a:cubicBezTo>
                    <a:pt x="76324" y="77770"/>
                    <a:pt x="74130" y="75133"/>
                    <a:pt x="73169" y="73999"/>
                  </a:cubicBezTo>
                  <a:cubicBezTo>
                    <a:pt x="72771" y="73508"/>
                    <a:pt x="72573" y="73283"/>
                    <a:pt x="72216" y="73283"/>
                  </a:cubicBezTo>
                  <a:cubicBezTo>
                    <a:pt x="72198" y="73283"/>
                    <a:pt x="72179" y="73283"/>
                    <a:pt x="72159" y="73285"/>
                  </a:cubicBezTo>
                  <a:cubicBezTo>
                    <a:pt x="71543" y="73334"/>
                    <a:pt x="71444" y="73950"/>
                    <a:pt x="71346" y="74591"/>
                  </a:cubicBezTo>
                  <a:cubicBezTo>
                    <a:pt x="71124" y="76957"/>
                    <a:pt x="70015" y="79125"/>
                    <a:pt x="68290" y="80727"/>
                  </a:cubicBezTo>
                  <a:cubicBezTo>
                    <a:pt x="66724" y="82274"/>
                    <a:pt x="64625" y="83111"/>
                    <a:pt x="62464" y="83111"/>
                  </a:cubicBezTo>
                  <a:cubicBezTo>
                    <a:pt x="61836" y="83111"/>
                    <a:pt x="61203" y="83040"/>
                    <a:pt x="60576" y="82896"/>
                  </a:cubicBezTo>
                  <a:cubicBezTo>
                    <a:pt x="57446" y="82206"/>
                    <a:pt x="54883" y="80013"/>
                    <a:pt x="53700" y="77031"/>
                  </a:cubicBezTo>
                  <a:cubicBezTo>
                    <a:pt x="53626" y="76710"/>
                    <a:pt x="53331" y="76464"/>
                    <a:pt x="52986" y="76464"/>
                  </a:cubicBezTo>
                  <a:cubicBezTo>
                    <a:pt x="52444" y="76464"/>
                    <a:pt x="52271" y="76932"/>
                    <a:pt x="51975" y="77696"/>
                  </a:cubicBezTo>
                  <a:cubicBezTo>
                    <a:pt x="51532" y="78928"/>
                    <a:pt x="50940" y="80086"/>
                    <a:pt x="50201" y="81171"/>
                  </a:cubicBezTo>
                  <a:cubicBezTo>
                    <a:pt x="47743" y="84668"/>
                    <a:pt x="44281" y="86560"/>
                    <a:pt x="40603" y="86560"/>
                  </a:cubicBezTo>
                  <a:cubicBezTo>
                    <a:pt x="39744" y="86560"/>
                    <a:pt x="38874" y="86457"/>
                    <a:pt x="38002" y="86248"/>
                  </a:cubicBezTo>
                  <a:cubicBezTo>
                    <a:pt x="33073" y="85065"/>
                    <a:pt x="30535" y="81195"/>
                    <a:pt x="29697" y="79914"/>
                  </a:cubicBezTo>
                  <a:cubicBezTo>
                    <a:pt x="29598" y="79741"/>
                    <a:pt x="29475" y="79594"/>
                    <a:pt x="29352" y="79446"/>
                  </a:cubicBezTo>
                  <a:cubicBezTo>
                    <a:pt x="29204" y="79273"/>
                    <a:pt x="28982" y="79175"/>
                    <a:pt x="28760" y="79175"/>
                  </a:cubicBezTo>
                  <a:cubicBezTo>
                    <a:pt x="28391" y="79224"/>
                    <a:pt x="28070" y="79396"/>
                    <a:pt x="27799" y="79668"/>
                  </a:cubicBezTo>
                  <a:lnTo>
                    <a:pt x="27578" y="79865"/>
                  </a:lnTo>
                  <a:cubicBezTo>
                    <a:pt x="25510" y="81597"/>
                    <a:pt x="22937" y="82526"/>
                    <a:pt x="20303" y="82526"/>
                  </a:cubicBezTo>
                  <a:cubicBezTo>
                    <a:pt x="19451" y="82526"/>
                    <a:pt x="18593" y="82429"/>
                    <a:pt x="17744" y="82231"/>
                  </a:cubicBezTo>
                  <a:cubicBezTo>
                    <a:pt x="13875" y="81343"/>
                    <a:pt x="10696" y="78559"/>
                    <a:pt x="9316" y="74813"/>
                  </a:cubicBezTo>
                  <a:cubicBezTo>
                    <a:pt x="7911" y="71264"/>
                    <a:pt x="8404" y="67222"/>
                    <a:pt x="10647" y="64117"/>
                  </a:cubicBezTo>
                  <a:lnTo>
                    <a:pt x="10746" y="63969"/>
                  </a:lnTo>
                  <a:cubicBezTo>
                    <a:pt x="10992" y="63649"/>
                    <a:pt x="11214" y="63353"/>
                    <a:pt x="11091" y="62959"/>
                  </a:cubicBezTo>
                  <a:cubicBezTo>
                    <a:pt x="10967" y="62564"/>
                    <a:pt x="10598" y="62441"/>
                    <a:pt x="10105" y="62293"/>
                  </a:cubicBezTo>
                  <a:lnTo>
                    <a:pt x="10006" y="62269"/>
                  </a:lnTo>
                  <a:cubicBezTo>
                    <a:pt x="4165" y="60445"/>
                    <a:pt x="1430" y="55122"/>
                    <a:pt x="1307" y="50637"/>
                  </a:cubicBezTo>
                  <a:cubicBezTo>
                    <a:pt x="1208" y="46595"/>
                    <a:pt x="3180" y="41518"/>
                    <a:pt x="9045" y="39374"/>
                  </a:cubicBezTo>
                  <a:cubicBezTo>
                    <a:pt x="9686" y="39152"/>
                    <a:pt x="10351" y="39005"/>
                    <a:pt x="11017" y="38931"/>
                  </a:cubicBezTo>
                  <a:cubicBezTo>
                    <a:pt x="11460" y="38857"/>
                    <a:pt x="11953" y="38783"/>
                    <a:pt x="12569" y="38684"/>
                  </a:cubicBezTo>
                  <a:cubicBezTo>
                    <a:pt x="13284" y="38660"/>
                    <a:pt x="13604" y="37772"/>
                    <a:pt x="13062" y="37304"/>
                  </a:cubicBezTo>
                  <a:cubicBezTo>
                    <a:pt x="11854" y="35924"/>
                    <a:pt x="10992" y="34297"/>
                    <a:pt x="10524" y="32523"/>
                  </a:cubicBezTo>
                  <a:cubicBezTo>
                    <a:pt x="10499" y="32375"/>
                    <a:pt x="10450" y="32203"/>
                    <a:pt x="10400" y="32079"/>
                  </a:cubicBezTo>
                  <a:cubicBezTo>
                    <a:pt x="10327" y="31858"/>
                    <a:pt x="10277" y="31661"/>
                    <a:pt x="10253" y="31463"/>
                  </a:cubicBezTo>
                  <a:cubicBezTo>
                    <a:pt x="9661" y="26830"/>
                    <a:pt x="11386" y="22591"/>
                    <a:pt x="14984" y="19782"/>
                  </a:cubicBezTo>
                  <a:cubicBezTo>
                    <a:pt x="17318" y="17969"/>
                    <a:pt x="20145" y="17033"/>
                    <a:pt x="23003" y="17033"/>
                  </a:cubicBezTo>
                  <a:cubicBezTo>
                    <a:pt x="24612" y="17033"/>
                    <a:pt x="26230" y="17330"/>
                    <a:pt x="27775" y="17934"/>
                  </a:cubicBezTo>
                  <a:cubicBezTo>
                    <a:pt x="27923" y="18008"/>
                    <a:pt x="28046" y="18057"/>
                    <a:pt x="28194" y="18131"/>
                  </a:cubicBezTo>
                  <a:cubicBezTo>
                    <a:pt x="28341" y="18205"/>
                    <a:pt x="28489" y="18279"/>
                    <a:pt x="28662" y="18328"/>
                  </a:cubicBezTo>
                  <a:cubicBezTo>
                    <a:pt x="28782" y="18393"/>
                    <a:pt x="28911" y="18425"/>
                    <a:pt x="29040" y="18425"/>
                  </a:cubicBezTo>
                  <a:cubicBezTo>
                    <a:pt x="29202" y="18425"/>
                    <a:pt x="29362" y="18375"/>
                    <a:pt x="29500" y="18279"/>
                  </a:cubicBezTo>
                  <a:cubicBezTo>
                    <a:pt x="29894" y="17983"/>
                    <a:pt x="29845" y="17515"/>
                    <a:pt x="29820" y="16874"/>
                  </a:cubicBezTo>
                  <a:cubicBezTo>
                    <a:pt x="29623" y="14755"/>
                    <a:pt x="30116" y="12660"/>
                    <a:pt x="31200" y="10836"/>
                  </a:cubicBezTo>
                  <a:cubicBezTo>
                    <a:pt x="33321" y="7179"/>
                    <a:pt x="37203" y="4945"/>
                    <a:pt x="41413" y="4945"/>
                  </a:cubicBezTo>
                  <a:cubicBezTo>
                    <a:pt x="41459" y="4945"/>
                    <a:pt x="41505" y="4946"/>
                    <a:pt x="41551" y="4946"/>
                  </a:cubicBezTo>
                  <a:cubicBezTo>
                    <a:pt x="45420" y="4946"/>
                    <a:pt x="48772" y="6819"/>
                    <a:pt x="50546" y="9949"/>
                  </a:cubicBezTo>
                  <a:cubicBezTo>
                    <a:pt x="50846" y="10434"/>
                    <a:pt x="51125" y="10942"/>
                    <a:pt x="51606" y="10942"/>
                  </a:cubicBezTo>
                  <a:cubicBezTo>
                    <a:pt x="51638" y="10942"/>
                    <a:pt x="51671" y="10939"/>
                    <a:pt x="51704" y="10935"/>
                  </a:cubicBezTo>
                  <a:cubicBezTo>
                    <a:pt x="52271" y="10836"/>
                    <a:pt x="52370" y="10343"/>
                    <a:pt x="52493" y="9703"/>
                  </a:cubicBezTo>
                  <a:cubicBezTo>
                    <a:pt x="52936" y="7263"/>
                    <a:pt x="54267" y="5094"/>
                    <a:pt x="56263" y="3615"/>
                  </a:cubicBezTo>
                  <a:cubicBezTo>
                    <a:pt x="58329" y="2079"/>
                    <a:pt x="60815" y="1273"/>
                    <a:pt x="63329" y="1273"/>
                  </a:cubicBezTo>
                  <a:close/>
                  <a:moveTo>
                    <a:pt x="63382" y="1"/>
                  </a:moveTo>
                  <a:cubicBezTo>
                    <a:pt x="60610" y="1"/>
                    <a:pt x="57872" y="883"/>
                    <a:pt x="55598" y="2580"/>
                  </a:cubicBezTo>
                  <a:cubicBezTo>
                    <a:pt x="53503" y="4133"/>
                    <a:pt x="52025" y="6376"/>
                    <a:pt x="51482" y="8939"/>
                  </a:cubicBezTo>
                  <a:cubicBezTo>
                    <a:pt x="49437" y="5636"/>
                    <a:pt x="45790" y="3689"/>
                    <a:pt x="41625" y="3665"/>
                  </a:cubicBezTo>
                  <a:cubicBezTo>
                    <a:pt x="41602" y="3665"/>
                    <a:pt x="41579" y="3664"/>
                    <a:pt x="41555" y="3664"/>
                  </a:cubicBezTo>
                  <a:cubicBezTo>
                    <a:pt x="36875" y="3664"/>
                    <a:pt x="32519" y="6149"/>
                    <a:pt x="30165" y="10220"/>
                  </a:cubicBezTo>
                  <a:cubicBezTo>
                    <a:pt x="28982" y="12241"/>
                    <a:pt x="28440" y="14582"/>
                    <a:pt x="28637" y="16923"/>
                  </a:cubicBezTo>
                  <a:cubicBezTo>
                    <a:pt x="28514" y="16874"/>
                    <a:pt x="28391" y="16825"/>
                    <a:pt x="28292" y="16775"/>
                  </a:cubicBezTo>
                  <a:cubicBezTo>
                    <a:pt x="26595" y="16109"/>
                    <a:pt x="24818" y="15782"/>
                    <a:pt x="23053" y="15782"/>
                  </a:cubicBezTo>
                  <a:cubicBezTo>
                    <a:pt x="19923" y="15782"/>
                    <a:pt x="16832" y="16811"/>
                    <a:pt x="14294" y="18796"/>
                  </a:cubicBezTo>
                  <a:cubicBezTo>
                    <a:pt x="10302" y="21852"/>
                    <a:pt x="8429" y="26535"/>
                    <a:pt x="9070" y="31587"/>
                  </a:cubicBezTo>
                  <a:cubicBezTo>
                    <a:pt x="9119" y="31858"/>
                    <a:pt x="9193" y="32129"/>
                    <a:pt x="9267" y="32400"/>
                  </a:cubicBezTo>
                  <a:cubicBezTo>
                    <a:pt x="9316" y="32523"/>
                    <a:pt x="9341" y="32646"/>
                    <a:pt x="9365" y="32770"/>
                  </a:cubicBezTo>
                  <a:cubicBezTo>
                    <a:pt x="9809" y="34519"/>
                    <a:pt x="10622" y="36146"/>
                    <a:pt x="11756" y="37551"/>
                  </a:cubicBezTo>
                  <a:cubicBezTo>
                    <a:pt x="11460" y="37600"/>
                    <a:pt x="11140" y="37649"/>
                    <a:pt x="10893" y="37698"/>
                  </a:cubicBezTo>
                  <a:cubicBezTo>
                    <a:pt x="10129" y="37772"/>
                    <a:pt x="9390" y="37945"/>
                    <a:pt x="8675" y="38191"/>
                  </a:cubicBezTo>
                  <a:cubicBezTo>
                    <a:pt x="3254" y="40187"/>
                    <a:pt x="1" y="44944"/>
                    <a:pt x="148" y="50637"/>
                  </a:cubicBezTo>
                  <a:cubicBezTo>
                    <a:pt x="247" y="56502"/>
                    <a:pt x="4092" y="61653"/>
                    <a:pt x="9686" y="63402"/>
                  </a:cubicBezTo>
                  <a:cubicBezTo>
                    <a:pt x="7271" y="66853"/>
                    <a:pt x="6704" y="71288"/>
                    <a:pt x="8232" y="75232"/>
                  </a:cubicBezTo>
                  <a:cubicBezTo>
                    <a:pt x="9760" y="79347"/>
                    <a:pt x="13259" y="82428"/>
                    <a:pt x="17523" y="83413"/>
                  </a:cubicBezTo>
                  <a:cubicBezTo>
                    <a:pt x="18462" y="83630"/>
                    <a:pt x="19413" y="83737"/>
                    <a:pt x="20359" y="83737"/>
                  </a:cubicBezTo>
                  <a:cubicBezTo>
                    <a:pt x="23282" y="83737"/>
                    <a:pt x="26150" y="82719"/>
                    <a:pt x="28440" y="80801"/>
                  </a:cubicBezTo>
                  <a:lnTo>
                    <a:pt x="28711" y="80555"/>
                  </a:lnTo>
                  <a:cubicBezTo>
                    <a:pt x="28711" y="80579"/>
                    <a:pt x="28711" y="80579"/>
                    <a:pt x="28711" y="80579"/>
                  </a:cubicBezTo>
                  <a:cubicBezTo>
                    <a:pt x="29623" y="81959"/>
                    <a:pt x="32359" y="86124"/>
                    <a:pt x="37756" y="87455"/>
                  </a:cubicBezTo>
                  <a:cubicBezTo>
                    <a:pt x="38667" y="87677"/>
                    <a:pt x="39629" y="87775"/>
                    <a:pt x="40565" y="87775"/>
                  </a:cubicBezTo>
                  <a:cubicBezTo>
                    <a:pt x="44656" y="87775"/>
                    <a:pt x="48574" y="85656"/>
                    <a:pt x="51261" y="81861"/>
                  </a:cubicBezTo>
                  <a:cubicBezTo>
                    <a:pt x="51975" y="80826"/>
                    <a:pt x="52591" y="79692"/>
                    <a:pt x="53035" y="78485"/>
                  </a:cubicBezTo>
                  <a:cubicBezTo>
                    <a:pt x="54514" y="81368"/>
                    <a:pt x="57200" y="83438"/>
                    <a:pt x="60354" y="84128"/>
                  </a:cubicBezTo>
                  <a:cubicBezTo>
                    <a:pt x="61066" y="84288"/>
                    <a:pt x="61785" y="84367"/>
                    <a:pt x="62499" y="84367"/>
                  </a:cubicBezTo>
                  <a:cubicBezTo>
                    <a:pt x="64974" y="84367"/>
                    <a:pt x="67385" y="83423"/>
                    <a:pt x="69202" y="81664"/>
                  </a:cubicBezTo>
                  <a:cubicBezTo>
                    <a:pt x="71025" y="79963"/>
                    <a:pt x="72233" y="77671"/>
                    <a:pt x="72553" y="75182"/>
                  </a:cubicBezTo>
                  <a:cubicBezTo>
                    <a:pt x="74525" y="77573"/>
                    <a:pt x="77186" y="79298"/>
                    <a:pt x="80144" y="80136"/>
                  </a:cubicBezTo>
                  <a:cubicBezTo>
                    <a:pt x="80710" y="80308"/>
                    <a:pt x="81277" y="80407"/>
                    <a:pt x="81844" y="80505"/>
                  </a:cubicBezTo>
                  <a:lnTo>
                    <a:pt x="83668" y="82107"/>
                  </a:lnTo>
                  <a:lnTo>
                    <a:pt x="84654" y="82970"/>
                  </a:lnTo>
                  <a:cubicBezTo>
                    <a:pt x="85319" y="83561"/>
                    <a:pt x="85984" y="84128"/>
                    <a:pt x="86502" y="84572"/>
                  </a:cubicBezTo>
                  <a:lnTo>
                    <a:pt x="86551" y="84621"/>
                  </a:lnTo>
                  <a:cubicBezTo>
                    <a:pt x="86847" y="84892"/>
                    <a:pt x="87217" y="85065"/>
                    <a:pt x="87586" y="85065"/>
                  </a:cubicBezTo>
                  <a:cubicBezTo>
                    <a:pt x="87709" y="85065"/>
                    <a:pt x="87808" y="85065"/>
                    <a:pt x="87907" y="85040"/>
                  </a:cubicBezTo>
                  <a:cubicBezTo>
                    <a:pt x="88572" y="84867"/>
                    <a:pt x="88868" y="84522"/>
                    <a:pt x="91283" y="81713"/>
                  </a:cubicBezTo>
                  <a:lnTo>
                    <a:pt x="91406" y="81590"/>
                  </a:lnTo>
                  <a:cubicBezTo>
                    <a:pt x="91973" y="80924"/>
                    <a:pt x="92638" y="80136"/>
                    <a:pt x="93452" y="79224"/>
                  </a:cubicBezTo>
                  <a:cubicBezTo>
                    <a:pt x="93649" y="78977"/>
                    <a:pt x="93895" y="78830"/>
                    <a:pt x="94191" y="78756"/>
                  </a:cubicBezTo>
                  <a:cubicBezTo>
                    <a:pt x="94265" y="78731"/>
                    <a:pt x="94363" y="78731"/>
                    <a:pt x="94462" y="78731"/>
                  </a:cubicBezTo>
                  <a:cubicBezTo>
                    <a:pt x="94462" y="78805"/>
                    <a:pt x="94487" y="78879"/>
                    <a:pt x="94487" y="78953"/>
                  </a:cubicBezTo>
                  <a:cubicBezTo>
                    <a:pt x="94487" y="79076"/>
                    <a:pt x="94487" y="79224"/>
                    <a:pt x="94462" y="79396"/>
                  </a:cubicBezTo>
                  <a:cubicBezTo>
                    <a:pt x="94462" y="79594"/>
                    <a:pt x="94437" y="79791"/>
                    <a:pt x="94437" y="80013"/>
                  </a:cubicBezTo>
                  <a:cubicBezTo>
                    <a:pt x="94413" y="80875"/>
                    <a:pt x="94807" y="81713"/>
                    <a:pt x="95497" y="82255"/>
                  </a:cubicBezTo>
                  <a:cubicBezTo>
                    <a:pt x="95874" y="82561"/>
                    <a:pt x="96474" y="82866"/>
                    <a:pt x="97344" y="82866"/>
                  </a:cubicBezTo>
                  <a:cubicBezTo>
                    <a:pt x="97668" y="82866"/>
                    <a:pt x="98029" y="82824"/>
                    <a:pt x="98430" y="82723"/>
                  </a:cubicBezTo>
                  <a:cubicBezTo>
                    <a:pt x="98627" y="82674"/>
                    <a:pt x="98849" y="82600"/>
                    <a:pt x="99046" y="82526"/>
                  </a:cubicBezTo>
                  <a:cubicBezTo>
                    <a:pt x="102003" y="81467"/>
                    <a:pt x="103605" y="78164"/>
                    <a:pt x="103063" y="75897"/>
                  </a:cubicBezTo>
                  <a:cubicBezTo>
                    <a:pt x="102715" y="74550"/>
                    <a:pt x="101659" y="73759"/>
                    <a:pt x="100232" y="73759"/>
                  </a:cubicBezTo>
                  <a:cubicBezTo>
                    <a:pt x="100040" y="73759"/>
                    <a:pt x="99842" y="73773"/>
                    <a:pt x="99637" y="73802"/>
                  </a:cubicBezTo>
                  <a:cubicBezTo>
                    <a:pt x="99489" y="73827"/>
                    <a:pt x="99342" y="73851"/>
                    <a:pt x="99218" y="73876"/>
                  </a:cubicBezTo>
                  <a:lnTo>
                    <a:pt x="99169" y="73876"/>
                  </a:lnTo>
                  <a:cubicBezTo>
                    <a:pt x="99046" y="73901"/>
                    <a:pt x="98923" y="73925"/>
                    <a:pt x="98799" y="73950"/>
                  </a:cubicBezTo>
                  <a:lnTo>
                    <a:pt x="98652" y="73950"/>
                  </a:lnTo>
                  <a:cubicBezTo>
                    <a:pt x="98627" y="73876"/>
                    <a:pt x="98627" y="73827"/>
                    <a:pt x="98627" y="73753"/>
                  </a:cubicBezTo>
                  <a:cubicBezTo>
                    <a:pt x="98627" y="73285"/>
                    <a:pt x="98627" y="73260"/>
                    <a:pt x="100697" y="70919"/>
                  </a:cubicBezTo>
                  <a:lnTo>
                    <a:pt x="101338" y="70204"/>
                  </a:lnTo>
                  <a:cubicBezTo>
                    <a:pt x="110678" y="69884"/>
                    <a:pt x="116666" y="60125"/>
                    <a:pt x="112699" y="51672"/>
                  </a:cubicBezTo>
                  <a:cubicBezTo>
                    <a:pt x="111812" y="49725"/>
                    <a:pt x="110431" y="48049"/>
                    <a:pt x="108682" y="46841"/>
                  </a:cubicBezTo>
                  <a:cubicBezTo>
                    <a:pt x="112255" y="44254"/>
                    <a:pt x="114375" y="39842"/>
                    <a:pt x="114227" y="35259"/>
                  </a:cubicBezTo>
                  <a:cubicBezTo>
                    <a:pt x="114128" y="30872"/>
                    <a:pt x="111812" y="26855"/>
                    <a:pt x="108066" y="24563"/>
                  </a:cubicBezTo>
                  <a:cubicBezTo>
                    <a:pt x="105620" y="23065"/>
                    <a:pt x="103378" y="22669"/>
                    <a:pt x="101580" y="22669"/>
                  </a:cubicBezTo>
                  <a:cubicBezTo>
                    <a:pt x="100243" y="22669"/>
                    <a:pt x="99151" y="22888"/>
                    <a:pt x="98405" y="23035"/>
                  </a:cubicBezTo>
                  <a:lnTo>
                    <a:pt x="98282" y="23060"/>
                  </a:lnTo>
                  <a:cubicBezTo>
                    <a:pt x="98331" y="22961"/>
                    <a:pt x="98356" y="22887"/>
                    <a:pt x="98380" y="22813"/>
                  </a:cubicBezTo>
                  <a:cubicBezTo>
                    <a:pt x="100007" y="18229"/>
                    <a:pt x="98799" y="13128"/>
                    <a:pt x="95251" y="9555"/>
                  </a:cubicBezTo>
                  <a:cubicBezTo>
                    <a:pt x="92547" y="6833"/>
                    <a:pt x="88940" y="5376"/>
                    <a:pt x="85196" y="5376"/>
                  </a:cubicBezTo>
                  <a:cubicBezTo>
                    <a:pt x="83582" y="5376"/>
                    <a:pt x="81944" y="5646"/>
                    <a:pt x="80341" y="6203"/>
                  </a:cubicBezTo>
                  <a:cubicBezTo>
                    <a:pt x="78616" y="6794"/>
                    <a:pt x="77039" y="7756"/>
                    <a:pt x="75708" y="8988"/>
                  </a:cubicBezTo>
                  <a:lnTo>
                    <a:pt x="75634" y="9062"/>
                  </a:lnTo>
                  <a:cubicBezTo>
                    <a:pt x="75584" y="8840"/>
                    <a:pt x="75535" y="8618"/>
                    <a:pt x="75461" y="8396"/>
                  </a:cubicBezTo>
                  <a:cubicBezTo>
                    <a:pt x="74303" y="4700"/>
                    <a:pt x="71395" y="1890"/>
                    <a:pt x="67477" y="658"/>
                  </a:cubicBezTo>
                  <a:cubicBezTo>
                    <a:pt x="66138" y="217"/>
                    <a:pt x="64756" y="1"/>
                    <a:pt x="6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30;p30"/>
            <p:cNvSpPr/>
            <p:nvPr/>
          </p:nvSpPr>
          <p:spPr>
            <a:xfrm>
              <a:off x="5030175" y="3960525"/>
              <a:ext cx="263725" cy="182700"/>
            </a:xfrm>
            <a:custGeom>
              <a:avLst/>
              <a:gdLst/>
              <a:ahLst/>
              <a:cxnLst/>
              <a:rect l="l" t="t" r="r" b="b"/>
              <a:pathLst>
                <a:path w="10549" h="7308" extrusionOk="0">
                  <a:moveTo>
                    <a:pt x="5296" y="1"/>
                  </a:moveTo>
                  <a:cubicBezTo>
                    <a:pt x="4884" y="1"/>
                    <a:pt x="4470" y="58"/>
                    <a:pt x="4067" y="177"/>
                  </a:cubicBezTo>
                  <a:cubicBezTo>
                    <a:pt x="1085" y="1015"/>
                    <a:pt x="0" y="4293"/>
                    <a:pt x="493" y="6930"/>
                  </a:cubicBezTo>
                  <a:cubicBezTo>
                    <a:pt x="537" y="7148"/>
                    <a:pt x="735" y="7308"/>
                    <a:pt x="950" y="7308"/>
                  </a:cubicBezTo>
                  <a:cubicBezTo>
                    <a:pt x="979" y="7308"/>
                    <a:pt x="1007" y="7305"/>
                    <a:pt x="1035" y="7299"/>
                  </a:cubicBezTo>
                  <a:cubicBezTo>
                    <a:pt x="1282" y="7250"/>
                    <a:pt x="1454" y="7003"/>
                    <a:pt x="1405" y="6757"/>
                  </a:cubicBezTo>
                  <a:cubicBezTo>
                    <a:pt x="1011" y="4514"/>
                    <a:pt x="1873" y="1779"/>
                    <a:pt x="4313" y="1089"/>
                  </a:cubicBezTo>
                  <a:cubicBezTo>
                    <a:pt x="4637" y="1002"/>
                    <a:pt x="4966" y="958"/>
                    <a:pt x="5292" y="958"/>
                  </a:cubicBezTo>
                  <a:cubicBezTo>
                    <a:pt x="5983" y="958"/>
                    <a:pt x="6660" y="1155"/>
                    <a:pt x="7246" y="1557"/>
                  </a:cubicBezTo>
                  <a:cubicBezTo>
                    <a:pt x="8503" y="2420"/>
                    <a:pt x="9341" y="3775"/>
                    <a:pt x="9562" y="5278"/>
                  </a:cubicBezTo>
                  <a:cubicBezTo>
                    <a:pt x="9609" y="5532"/>
                    <a:pt x="9828" y="5700"/>
                    <a:pt x="10058" y="5700"/>
                  </a:cubicBezTo>
                  <a:cubicBezTo>
                    <a:pt x="10073" y="5700"/>
                    <a:pt x="10089" y="5699"/>
                    <a:pt x="10105" y="5697"/>
                  </a:cubicBezTo>
                  <a:lnTo>
                    <a:pt x="10154" y="5697"/>
                  </a:lnTo>
                  <a:cubicBezTo>
                    <a:pt x="10400" y="5623"/>
                    <a:pt x="10548" y="5402"/>
                    <a:pt x="10524" y="5155"/>
                  </a:cubicBezTo>
                  <a:cubicBezTo>
                    <a:pt x="10252" y="3381"/>
                    <a:pt x="9267" y="1779"/>
                    <a:pt x="7763" y="744"/>
                  </a:cubicBezTo>
                  <a:cubicBezTo>
                    <a:pt x="7027" y="259"/>
                    <a:pt x="6166" y="1"/>
                    <a:pt x="5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31;p30"/>
            <p:cNvSpPr/>
            <p:nvPr/>
          </p:nvSpPr>
          <p:spPr>
            <a:xfrm>
              <a:off x="4772025" y="3927575"/>
              <a:ext cx="167600" cy="153475"/>
            </a:xfrm>
            <a:custGeom>
              <a:avLst/>
              <a:gdLst/>
              <a:ahLst/>
              <a:cxnLst/>
              <a:rect l="l" t="t" r="r" b="b"/>
              <a:pathLst>
                <a:path w="6704" h="6139" extrusionOk="0">
                  <a:moveTo>
                    <a:pt x="3405" y="1"/>
                  </a:moveTo>
                  <a:cubicBezTo>
                    <a:pt x="3241" y="1"/>
                    <a:pt x="3075" y="14"/>
                    <a:pt x="2909" y="41"/>
                  </a:cubicBezTo>
                  <a:cubicBezTo>
                    <a:pt x="1282" y="263"/>
                    <a:pt x="0" y="2136"/>
                    <a:pt x="444" y="3590"/>
                  </a:cubicBezTo>
                  <a:cubicBezTo>
                    <a:pt x="600" y="5106"/>
                    <a:pt x="2028" y="6138"/>
                    <a:pt x="3430" y="6138"/>
                  </a:cubicBezTo>
                  <a:cubicBezTo>
                    <a:pt x="3577" y="6138"/>
                    <a:pt x="3724" y="6127"/>
                    <a:pt x="3870" y="6104"/>
                  </a:cubicBezTo>
                  <a:cubicBezTo>
                    <a:pt x="5545" y="5857"/>
                    <a:pt x="6704" y="4280"/>
                    <a:pt x="6433" y="2579"/>
                  </a:cubicBezTo>
                  <a:cubicBezTo>
                    <a:pt x="6189" y="1070"/>
                    <a:pt x="4885" y="1"/>
                    <a:pt x="3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2;p30"/>
            <p:cNvSpPr/>
            <p:nvPr/>
          </p:nvSpPr>
          <p:spPr>
            <a:xfrm>
              <a:off x="5337000" y="3827575"/>
              <a:ext cx="168825" cy="153575"/>
            </a:xfrm>
            <a:custGeom>
              <a:avLst/>
              <a:gdLst/>
              <a:ahLst/>
              <a:cxnLst/>
              <a:rect l="l" t="t" r="r" b="b"/>
              <a:pathLst>
                <a:path w="6753" h="6143" extrusionOk="0">
                  <a:moveTo>
                    <a:pt x="3355" y="0"/>
                  </a:moveTo>
                  <a:cubicBezTo>
                    <a:pt x="3175" y="0"/>
                    <a:pt x="2993" y="16"/>
                    <a:pt x="2810" y="49"/>
                  </a:cubicBezTo>
                  <a:cubicBezTo>
                    <a:pt x="1109" y="369"/>
                    <a:pt x="0" y="2020"/>
                    <a:pt x="345" y="3696"/>
                  </a:cubicBezTo>
                  <a:cubicBezTo>
                    <a:pt x="581" y="5003"/>
                    <a:pt x="1878" y="6142"/>
                    <a:pt x="3298" y="6142"/>
                  </a:cubicBezTo>
                  <a:cubicBezTo>
                    <a:pt x="3512" y="6142"/>
                    <a:pt x="3728" y="6117"/>
                    <a:pt x="3943" y="6062"/>
                  </a:cubicBezTo>
                  <a:cubicBezTo>
                    <a:pt x="5397" y="5939"/>
                    <a:pt x="6753" y="4164"/>
                    <a:pt x="6408" y="2464"/>
                  </a:cubicBezTo>
                  <a:cubicBezTo>
                    <a:pt x="6101" y="1018"/>
                    <a:pt x="4801" y="0"/>
                    <a:pt x="3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3;p30"/>
            <p:cNvSpPr/>
            <p:nvPr/>
          </p:nvSpPr>
          <p:spPr>
            <a:xfrm>
              <a:off x="4154075" y="4476950"/>
              <a:ext cx="1204500" cy="856375"/>
            </a:xfrm>
            <a:custGeom>
              <a:avLst/>
              <a:gdLst/>
              <a:ahLst/>
              <a:cxnLst/>
              <a:rect l="l" t="t" r="r" b="b"/>
              <a:pathLst>
                <a:path w="48180" h="34255" extrusionOk="0">
                  <a:moveTo>
                    <a:pt x="34157" y="1823"/>
                  </a:moveTo>
                  <a:cubicBezTo>
                    <a:pt x="34231" y="1872"/>
                    <a:pt x="34404" y="2168"/>
                    <a:pt x="34478" y="2316"/>
                  </a:cubicBezTo>
                  <a:cubicBezTo>
                    <a:pt x="35143" y="3573"/>
                    <a:pt x="35685" y="4608"/>
                    <a:pt x="36104" y="5446"/>
                  </a:cubicBezTo>
                  <a:cubicBezTo>
                    <a:pt x="37755" y="8600"/>
                    <a:pt x="37952" y="8995"/>
                    <a:pt x="39012" y="9438"/>
                  </a:cubicBezTo>
                  <a:cubicBezTo>
                    <a:pt x="39234" y="9549"/>
                    <a:pt x="39483" y="9604"/>
                    <a:pt x="39740" y="9604"/>
                  </a:cubicBezTo>
                  <a:cubicBezTo>
                    <a:pt x="39825" y="9604"/>
                    <a:pt x="39912" y="9598"/>
                    <a:pt x="39998" y="9586"/>
                  </a:cubicBezTo>
                  <a:cubicBezTo>
                    <a:pt x="40787" y="9389"/>
                    <a:pt x="40984" y="8378"/>
                    <a:pt x="41082" y="7762"/>
                  </a:cubicBezTo>
                  <a:cubicBezTo>
                    <a:pt x="41107" y="7614"/>
                    <a:pt x="41132" y="7491"/>
                    <a:pt x="41156" y="7393"/>
                  </a:cubicBezTo>
                  <a:cubicBezTo>
                    <a:pt x="41279" y="6826"/>
                    <a:pt x="41723" y="6358"/>
                    <a:pt x="42265" y="6185"/>
                  </a:cubicBezTo>
                  <a:cubicBezTo>
                    <a:pt x="42385" y="6158"/>
                    <a:pt x="42511" y="6145"/>
                    <a:pt x="42642" y="6145"/>
                  </a:cubicBezTo>
                  <a:cubicBezTo>
                    <a:pt x="43586" y="6145"/>
                    <a:pt x="44767" y="6828"/>
                    <a:pt x="45568" y="7910"/>
                  </a:cubicBezTo>
                  <a:cubicBezTo>
                    <a:pt x="46553" y="9192"/>
                    <a:pt x="46874" y="10868"/>
                    <a:pt x="46405" y="12174"/>
                  </a:cubicBezTo>
                  <a:cubicBezTo>
                    <a:pt x="46258" y="12740"/>
                    <a:pt x="45839" y="13184"/>
                    <a:pt x="45272" y="13357"/>
                  </a:cubicBezTo>
                  <a:cubicBezTo>
                    <a:pt x="45158" y="13388"/>
                    <a:pt x="45045" y="13401"/>
                    <a:pt x="44931" y="13401"/>
                  </a:cubicBezTo>
                  <a:cubicBezTo>
                    <a:pt x="44774" y="13401"/>
                    <a:pt x="44616" y="13375"/>
                    <a:pt x="44459" y="13332"/>
                  </a:cubicBezTo>
                  <a:cubicBezTo>
                    <a:pt x="44064" y="13184"/>
                    <a:pt x="43695" y="13036"/>
                    <a:pt x="43325" y="12864"/>
                  </a:cubicBezTo>
                  <a:cubicBezTo>
                    <a:pt x="43121" y="12762"/>
                    <a:pt x="42905" y="12707"/>
                    <a:pt x="42685" y="12707"/>
                  </a:cubicBezTo>
                  <a:cubicBezTo>
                    <a:pt x="42587" y="12707"/>
                    <a:pt x="42488" y="12718"/>
                    <a:pt x="42388" y="12740"/>
                  </a:cubicBezTo>
                  <a:cubicBezTo>
                    <a:pt x="41994" y="12839"/>
                    <a:pt x="41674" y="13135"/>
                    <a:pt x="41526" y="13529"/>
                  </a:cubicBezTo>
                  <a:cubicBezTo>
                    <a:pt x="41230" y="14293"/>
                    <a:pt x="41279" y="15131"/>
                    <a:pt x="41674" y="15870"/>
                  </a:cubicBezTo>
                  <a:cubicBezTo>
                    <a:pt x="42117" y="16684"/>
                    <a:pt x="42487" y="17398"/>
                    <a:pt x="42832" y="18014"/>
                  </a:cubicBezTo>
                  <a:lnTo>
                    <a:pt x="42980" y="18310"/>
                  </a:lnTo>
                  <a:cubicBezTo>
                    <a:pt x="44237" y="20676"/>
                    <a:pt x="44631" y="21440"/>
                    <a:pt x="44754" y="21686"/>
                  </a:cubicBezTo>
                  <a:lnTo>
                    <a:pt x="44804" y="21785"/>
                  </a:lnTo>
                  <a:cubicBezTo>
                    <a:pt x="44828" y="21810"/>
                    <a:pt x="44853" y="21834"/>
                    <a:pt x="44853" y="21883"/>
                  </a:cubicBezTo>
                  <a:cubicBezTo>
                    <a:pt x="44976" y="22081"/>
                    <a:pt x="44951" y="22155"/>
                    <a:pt x="44951" y="22204"/>
                  </a:cubicBezTo>
                  <a:cubicBezTo>
                    <a:pt x="44927" y="22302"/>
                    <a:pt x="44730" y="22401"/>
                    <a:pt x="44459" y="22549"/>
                  </a:cubicBezTo>
                  <a:lnTo>
                    <a:pt x="25211" y="32752"/>
                  </a:lnTo>
                  <a:cubicBezTo>
                    <a:pt x="25039" y="32850"/>
                    <a:pt x="24866" y="32949"/>
                    <a:pt x="24669" y="32998"/>
                  </a:cubicBezTo>
                  <a:cubicBezTo>
                    <a:pt x="24647" y="33004"/>
                    <a:pt x="24628" y="33009"/>
                    <a:pt x="24608" y="33009"/>
                  </a:cubicBezTo>
                  <a:cubicBezTo>
                    <a:pt x="24539" y="33009"/>
                    <a:pt x="24466" y="32943"/>
                    <a:pt x="24275" y="32579"/>
                  </a:cubicBezTo>
                  <a:cubicBezTo>
                    <a:pt x="21860" y="28020"/>
                    <a:pt x="20011" y="24520"/>
                    <a:pt x="18582" y="21834"/>
                  </a:cubicBezTo>
                  <a:lnTo>
                    <a:pt x="18582" y="21834"/>
                  </a:lnTo>
                  <a:cubicBezTo>
                    <a:pt x="19645" y="22047"/>
                    <a:pt x="20728" y="22152"/>
                    <a:pt x="21810" y="22152"/>
                  </a:cubicBezTo>
                  <a:cubicBezTo>
                    <a:pt x="22859" y="22152"/>
                    <a:pt x="23909" y="22053"/>
                    <a:pt x="24940" y="21859"/>
                  </a:cubicBezTo>
                  <a:cubicBezTo>
                    <a:pt x="25236" y="21785"/>
                    <a:pt x="25532" y="21711"/>
                    <a:pt x="25827" y="21637"/>
                  </a:cubicBezTo>
                  <a:cubicBezTo>
                    <a:pt x="27676" y="21046"/>
                    <a:pt x="28982" y="19912"/>
                    <a:pt x="29302" y="18606"/>
                  </a:cubicBezTo>
                  <a:cubicBezTo>
                    <a:pt x="29499" y="17743"/>
                    <a:pt x="29376" y="16462"/>
                    <a:pt x="27700" y="15082"/>
                  </a:cubicBezTo>
                  <a:lnTo>
                    <a:pt x="27972" y="15008"/>
                  </a:lnTo>
                  <a:cubicBezTo>
                    <a:pt x="28785" y="14786"/>
                    <a:pt x="30288" y="14392"/>
                    <a:pt x="31151" y="12888"/>
                  </a:cubicBezTo>
                  <a:cubicBezTo>
                    <a:pt x="31890" y="11631"/>
                    <a:pt x="31594" y="10301"/>
                    <a:pt x="30387" y="9340"/>
                  </a:cubicBezTo>
                  <a:cubicBezTo>
                    <a:pt x="30313" y="9290"/>
                    <a:pt x="30263" y="9241"/>
                    <a:pt x="30190" y="9192"/>
                  </a:cubicBezTo>
                  <a:lnTo>
                    <a:pt x="30091" y="9142"/>
                  </a:lnTo>
                  <a:cubicBezTo>
                    <a:pt x="30880" y="8847"/>
                    <a:pt x="32161" y="8231"/>
                    <a:pt x="32629" y="7072"/>
                  </a:cubicBezTo>
                  <a:cubicBezTo>
                    <a:pt x="32974" y="5988"/>
                    <a:pt x="32851" y="4830"/>
                    <a:pt x="32235" y="3869"/>
                  </a:cubicBezTo>
                  <a:cubicBezTo>
                    <a:pt x="32038" y="3597"/>
                    <a:pt x="31841" y="3326"/>
                    <a:pt x="31619" y="3105"/>
                  </a:cubicBezTo>
                  <a:lnTo>
                    <a:pt x="33664" y="2020"/>
                  </a:lnTo>
                  <a:cubicBezTo>
                    <a:pt x="33812" y="1946"/>
                    <a:pt x="33935" y="1872"/>
                    <a:pt x="34083" y="1823"/>
                  </a:cubicBezTo>
                  <a:close/>
                  <a:moveTo>
                    <a:pt x="22382" y="1"/>
                  </a:moveTo>
                  <a:cubicBezTo>
                    <a:pt x="20524" y="1"/>
                    <a:pt x="18562" y="306"/>
                    <a:pt x="16635" y="1034"/>
                  </a:cubicBezTo>
                  <a:cubicBezTo>
                    <a:pt x="16438" y="1108"/>
                    <a:pt x="16266" y="1232"/>
                    <a:pt x="16118" y="1379"/>
                  </a:cubicBezTo>
                  <a:cubicBezTo>
                    <a:pt x="16068" y="1453"/>
                    <a:pt x="16019" y="1552"/>
                    <a:pt x="15994" y="1626"/>
                  </a:cubicBezTo>
                  <a:cubicBezTo>
                    <a:pt x="15970" y="1774"/>
                    <a:pt x="16044" y="1946"/>
                    <a:pt x="16142" y="2020"/>
                  </a:cubicBezTo>
                  <a:cubicBezTo>
                    <a:pt x="16289" y="2114"/>
                    <a:pt x="16451" y="2157"/>
                    <a:pt x="16611" y="2157"/>
                  </a:cubicBezTo>
                  <a:cubicBezTo>
                    <a:pt x="16746" y="2157"/>
                    <a:pt x="16881" y="2126"/>
                    <a:pt x="17005" y="2070"/>
                  </a:cubicBezTo>
                  <a:cubicBezTo>
                    <a:pt x="18759" y="1407"/>
                    <a:pt x="20598" y="1076"/>
                    <a:pt x="22430" y="1076"/>
                  </a:cubicBezTo>
                  <a:cubicBezTo>
                    <a:pt x="24689" y="1076"/>
                    <a:pt x="26938" y="1580"/>
                    <a:pt x="29007" y="2587"/>
                  </a:cubicBezTo>
                  <a:cubicBezTo>
                    <a:pt x="29154" y="2661"/>
                    <a:pt x="29302" y="2735"/>
                    <a:pt x="29426" y="2809"/>
                  </a:cubicBezTo>
                  <a:cubicBezTo>
                    <a:pt x="29647" y="2932"/>
                    <a:pt x="29844" y="3055"/>
                    <a:pt x="30042" y="3203"/>
                  </a:cubicBezTo>
                  <a:cubicBezTo>
                    <a:pt x="30239" y="3326"/>
                    <a:pt x="30411" y="3474"/>
                    <a:pt x="30584" y="3622"/>
                  </a:cubicBezTo>
                  <a:cubicBezTo>
                    <a:pt x="31348" y="4287"/>
                    <a:pt x="31742" y="5076"/>
                    <a:pt x="31742" y="5840"/>
                  </a:cubicBezTo>
                  <a:cubicBezTo>
                    <a:pt x="31717" y="6752"/>
                    <a:pt x="31151" y="7565"/>
                    <a:pt x="30313" y="7910"/>
                  </a:cubicBezTo>
                  <a:cubicBezTo>
                    <a:pt x="29839" y="8136"/>
                    <a:pt x="29302" y="8258"/>
                    <a:pt x="28780" y="8258"/>
                  </a:cubicBezTo>
                  <a:cubicBezTo>
                    <a:pt x="28732" y="8258"/>
                    <a:pt x="28684" y="8257"/>
                    <a:pt x="28637" y="8255"/>
                  </a:cubicBezTo>
                  <a:cubicBezTo>
                    <a:pt x="28366" y="8255"/>
                    <a:pt x="28095" y="8280"/>
                    <a:pt x="27824" y="8378"/>
                  </a:cubicBezTo>
                  <a:lnTo>
                    <a:pt x="27799" y="8378"/>
                  </a:lnTo>
                  <a:cubicBezTo>
                    <a:pt x="27602" y="8477"/>
                    <a:pt x="27503" y="8650"/>
                    <a:pt x="27479" y="8847"/>
                  </a:cubicBezTo>
                  <a:cubicBezTo>
                    <a:pt x="27479" y="8871"/>
                    <a:pt x="27503" y="8921"/>
                    <a:pt x="27503" y="8945"/>
                  </a:cubicBezTo>
                  <a:cubicBezTo>
                    <a:pt x="27553" y="9118"/>
                    <a:pt x="27651" y="9241"/>
                    <a:pt x="27799" y="9290"/>
                  </a:cubicBezTo>
                  <a:cubicBezTo>
                    <a:pt x="27922" y="9340"/>
                    <a:pt x="28070" y="9389"/>
                    <a:pt x="28218" y="9438"/>
                  </a:cubicBezTo>
                  <a:cubicBezTo>
                    <a:pt x="28538" y="9537"/>
                    <a:pt x="28834" y="9635"/>
                    <a:pt x="29130" y="9783"/>
                  </a:cubicBezTo>
                  <a:cubicBezTo>
                    <a:pt x="29352" y="9906"/>
                    <a:pt x="29573" y="10054"/>
                    <a:pt x="29771" y="10227"/>
                  </a:cubicBezTo>
                  <a:cubicBezTo>
                    <a:pt x="29820" y="10276"/>
                    <a:pt x="29869" y="10301"/>
                    <a:pt x="29894" y="10350"/>
                  </a:cubicBezTo>
                  <a:cubicBezTo>
                    <a:pt x="30387" y="10818"/>
                    <a:pt x="30559" y="11508"/>
                    <a:pt x="30313" y="12149"/>
                  </a:cubicBezTo>
                  <a:cubicBezTo>
                    <a:pt x="30017" y="12888"/>
                    <a:pt x="29228" y="13455"/>
                    <a:pt x="28045" y="13800"/>
                  </a:cubicBezTo>
                  <a:cubicBezTo>
                    <a:pt x="27355" y="13973"/>
                    <a:pt x="26641" y="14071"/>
                    <a:pt x="25926" y="14096"/>
                  </a:cubicBezTo>
                  <a:cubicBezTo>
                    <a:pt x="25433" y="14121"/>
                    <a:pt x="25285" y="14392"/>
                    <a:pt x="25261" y="14490"/>
                  </a:cubicBezTo>
                  <a:cubicBezTo>
                    <a:pt x="25211" y="14712"/>
                    <a:pt x="25285" y="14934"/>
                    <a:pt x="25482" y="15057"/>
                  </a:cubicBezTo>
                  <a:cubicBezTo>
                    <a:pt x="25655" y="15156"/>
                    <a:pt x="25852" y="15254"/>
                    <a:pt x="26074" y="15353"/>
                  </a:cubicBezTo>
                  <a:cubicBezTo>
                    <a:pt x="26296" y="15476"/>
                    <a:pt x="26518" y="15575"/>
                    <a:pt x="26641" y="15673"/>
                  </a:cubicBezTo>
                  <a:cubicBezTo>
                    <a:pt x="27799" y="16314"/>
                    <a:pt x="28390" y="17275"/>
                    <a:pt x="28243" y="18211"/>
                  </a:cubicBezTo>
                  <a:cubicBezTo>
                    <a:pt x="28045" y="19444"/>
                    <a:pt x="26641" y="20429"/>
                    <a:pt x="24373" y="20873"/>
                  </a:cubicBezTo>
                  <a:cubicBezTo>
                    <a:pt x="23490" y="21036"/>
                    <a:pt x="22598" y="21119"/>
                    <a:pt x="21706" y="21119"/>
                  </a:cubicBezTo>
                  <a:cubicBezTo>
                    <a:pt x="20434" y="21119"/>
                    <a:pt x="19163" y="20950"/>
                    <a:pt x="17917" y="20602"/>
                  </a:cubicBezTo>
                  <a:cubicBezTo>
                    <a:pt x="17646" y="20553"/>
                    <a:pt x="17375" y="20479"/>
                    <a:pt x="17103" y="20380"/>
                  </a:cubicBezTo>
                  <a:cubicBezTo>
                    <a:pt x="16832" y="20306"/>
                    <a:pt x="16537" y="20208"/>
                    <a:pt x="16266" y="20109"/>
                  </a:cubicBezTo>
                  <a:lnTo>
                    <a:pt x="16093" y="20060"/>
                  </a:lnTo>
                  <a:cubicBezTo>
                    <a:pt x="12421" y="18729"/>
                    <a:pt x="9094" y="16560"/>
                    <a:pt x="6432" y="13726"/>
                  </a:cubicBezTo>
                  <a:cubicBezTo>
                    <a:pt x="986" y="7984"/>
                    <a:pt x="1306" y="3597"/>
                    <a:pt x="1479" y="1478"/>
                  </a:cubicBezTo>
                  <a:cubicBezTo>
                    <a:pt x="1528" y="1084"/>
                    <a:pt x="1528" y="689"/>
                    <a:pt x="1454" y="320"/>
                  </a:cubicBezTo>
                  <a:cubicBezTo>
                    <a:pt x="1405" y="147"/>
                    <a:pt x="1257" y="49"/>
                    <a:pt x="1109" y="49"/>
                  </a:cubicBezTo>
                  <a:cubicBezTo>
                    <a:pt x="1087" y="44"/>
                    <a:pt x="1066" y="42"/>
                    <a:pt x="1044" y="42"/>
                  </a:cubicBezTo>
                  <a:cubicBezTo>
                    <a:pt x="943" y="42"/>
                    <a:pt x="845" y="86"/>
                    <a:pt x="764" y="147"/>
                  </a:cubicBezTo>
                  <a:cubicBezTo>
                    <a:pt x="469" y="443"/>
                    <a:pt x="395" y="1207"/>
                    <a:pt x="370" y="1897"/>
                  </a:cubicBezTo>
                  <a:lnTo>
                    <a:pt x="370" y="2094"/>
                  </a:lnTo>
                  <a:cubicBezTo>
                    <a:pt x="0" y="6579"/>
                    <a:pt x="2711" y="11927"/>
                    <a:pt x="7418" y="16092"/>
                  </a:cubicBezTo>
                  <a:cubicBezTo>
                    <a:pt x="10154" y="18581"/>
                    <a:pt x="13431" y="20405"/>
                    <a:pt x="16980" y="21465"/>
                  </a:cubicBezTo>
                  <a:cubicBezTo>
                    <a:pt x="18459" y="24274"/>
                    <a:pt x="20480" y="28069"/>
                    <a:pt x="23191" y="33171"/>
                  </a:cubicBezTo>
                  <a:cubicBezTo>
                    <a:pt x="23363" y="33516"/>
                    <a:pt x="23757" y="34255"/>
                    <a:pt x="24595" y="34255"/>
                  </a:cubicBezTo>
                  <a:cubicBezTo>
                    <a:pt x="24718" y="34255"/>
                    <a:pt x="24817" y="34255"/>
                    <a:pt x="24940" y="34206"/>
                  </a:cubicBezTo>
                  <a:cubicBezTo>
                    <a:pt x="25236" y="34132"/>
                    <a:pt x="25507" y="34008"/>
                    <a:pt x="25778" y="33861"/>
                  </a:cubicBezTo>
                  <a:lnTo>
                    <a:pt x="44804" y="23756"/>
                  </a:lnTo>
                  <a:lnTo>
                    <a:pt x="45001" y="23658"/>
                  </a:lnTo>
                  <a:cubicBezTo>
                    <a:pt x="45420" y="23461"/>
                    <a:pt x="45913" y="23190"/>
                    <a:pt x="46110" y="22549"/>
                  </a:cubicBezTo>
                  <a:cubicBezTo>
                    <a:pt x="46233" y="22105"/>
                    <a:pt x="46159" y="21637"/>
                    <a:pt x="45913" y="21267"/>
                  </a:cubicBezTo>
                  <a:lnTo>
                    <a:pt x="45839" y="21144"/>
                  </a:lnTo>
                  <a:cubicBezTo>
                    <a:pt x="45641" y="20750"/>
                    <a:pt x="45050" y="19616"/>
                    <a:pt x="44040" y="17768"/>
                  </a:cubicBezTo>
                  <a:lnTo>
                    <a:pt x="43892" y="17472"/>
                  </a:lnTo>
                  <a:cubicBezTo>
                    <a:pt x="43571" y="16856"/>
                    <a:pt x="43177" y="16141"/>
                    <a:pt x="42733" y="15328"/>
                  </a:cubicBezTo>
                  <a:cubicBezTo>
                    <a:pt x="42536" y="14934"/>
                    <a:pt x="42487" y="14490"/>
                    <a:pt x="42635" y="14071"/>
                  </a:cubicBezTo>
                  <a:cubicBezTo>
                    <a:pt x="42635" y="14047"/>
                    <a:pt x="42659" y="13997"/>
                    <a:pt x="42684" y="13973"/>
                  </a:cubicBezTo>
                  <a:cubicBezTo>
                    <a:pt x="42709" y="13997"/>
                    <a:pt x="42733" y="13997"/>
                    <a:pt x="42783" y="14022"/>
                  </a:cubicBezTo>
                  <a:cubicBezTo>
                    <a:pt x="43202" y="14219"/>
                    <a:pt x="43621" y="14392"/>
                    <a:pt x="44064" y="14540"/>
                  </a:cubicBezTo>
                  <a:cubicBezTo>
                    <a:pt x="44360" y="14628"/>
                    <a:pt x="44665" y="14673"/>
                    <a:pt x="44967" y="14673"/>
                  </a:cubicBezTo>
                  <a:cubicBezTo>
                    <a:pt x="45169" y="14673"/>
                    <a:pt x="45370" y="14653"/>
                    <a:pt x="45568" y="14613"/>
                  </a:cubicBezTo>
                  <a:cubicBezTo>
                    <a:pt x="46479" y="14392"/>
                    <a:pt x="47194" y="13677"/>
                    <a:pt x="47564" y="12617"/>
                  </a:cubicBezTo>
                  <a:cubicBezTo>
                    <a:pt x="48180" y="10941"/>
                    <a:pt x="47761" y="8797"/>
                    <a:pt x="46553" y="7171"/>
                  </a:cubicBezTo>
                  <a:cubicBezTo>
                    <a:pt x="45502" y="5783"/>
                    <a:pt x="43983" y="4897"/>
                    <a:pt x="42642" y="4897"/>
                  </a:cubicBezTo>
                  <a:cubicBezTo>
                    <a:pt x="42411" y="4897"/>
                    <a:pt x="42186" y="4923"/>
                    <a:pt x="41969" y="4978"/>
                  </a:cubicBezTo>
                  <a:cubicBezTo>
                    <a:pt x="40984" y="5199"/>
                    <a:pt x="40269" y="5939"/>
                    <a:pt x="39973" y="7023"/>
                  </a:cubicBezTo>
                  <a:cubicBezTo>
                    <a:pt x="39924" y="7146"/>
                    <a:pt x="39899" y="7319"/>
                    <a:pt x="39875" y="7516"/>
                  </a:cubicBezTo>
                  <a:cubicBezTo>
                    <a:pt x="39825" y="7787"/>
                    <a:pt x="39751" y="8083"/>
                    <a:pt x="39653" y="8354"/>
                  </a:cubicBezTo>
                  <a:cubicBezTo>
                    <a:pt x="39579" y="8329"/>
                    <a:pt x="39530" y="8305"/>
                    <a:pt x="39480" y="8280"/>
                  </a:cubicBezTo>
                  <a:cubicBezTo>
                    <a:pt x="38889" y="8033"/>
                    <a:pt x="38790" y="7935"/>
                    <a:pt x="37188" y="4854"/>
                  </a:cubicBezTo>
                  <a:cubicBezTo>
                    <a:pt x="36745" y="4016"/>
                    <a:pt x="36227" y="2981"/>
                    <a:pt x="35537" y="1700"/>
                  </a:cubicBezTo>
                  <a:cubicBezTo>
                    <a:pt x="35321" y="1288"/>
                    <a:pt x="34933" y="572"/>
                    <a:pt x="34139" y="572"/>
                  </a:cubicBezTo>
                  <a:cubicBezTo>
                    <a:pt x="34030" y="572"/>
                    <a:pt x="33913" y="586"/>
                    <a:pt x="33788" y="616"/>
                  </a:cubicBezTo>
                  <a:cubicBezTo>
                    <a:pt x="33516" y="689"/>
                    <a:pt x="33295" y="788"/>
                    <a:pt x="33073" y="936"/>
                  </a:cubicBezTo>
                  <a:cubicBezTo>
                    <a:pt x="32087" y="1453"/>
                    <a:pt x="31249" y="1872"/>
                    <a:pt x="30535" y="2242"/>
                  </a:cubicBezTo>
                  <a:cubicBezTo>
                    <a:pt x="28658" y="965"/>
                    <a:pt x="25683" y="1"/>
                    <a:pt x="22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Anxiety Treatment Center Infographics by Slidesgo">
  <a:themeElements>
    <a:clrScheme name="Simple Light">
      <a:dk1>
        <a:srgbClr val="000E3F"/>
      </a:dk1>
      <a:lt1>
        <a:srgbClr val="FBF4EF"/>
      </a:lt1>
      <a:dk2>
        <a:srgbClr val="6280FF"/>
      </a:dk2>
      <a:lt2>
        <a:srgbClr val="FDCBBF"/>
      </a:lt2>
      <a:accent1>
        <a:srgbClr val="FFFFFF"/>
      </a:accent1>
      <a:accent2>
        <a:srgbClr val="FFFFFF"/>
      </a:accent2>
      <a:accent3>
        <a:srgbClr val="FFFFFF"/>
      </a:accent3>
      <a:accent4>
        <a:srgbClr val="FFFFFF"/>
      </a:accent4>
      <a:accent5>
        <a:srgbClr val="FFFFFF"/>
      </a:accent5>
      <a:accent6>
        <a:srgbClr val="FFFFFF"/>
      </a:accent6>
      <a:hlink>
        <a:srgbClr val="000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794</Words>
  <Application>Microsoft Office PowerPoint</Application>
  <PresentationFormat>On-screen Show (16:9)</PresentationFormat>
  <Paragraphs>69</Paragraphs>
  <Slides>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Domine</vt:lpstr>
      <vt:lpstr>Arial</vt:lpstr>
      <vt:lpstr>DM Sans</vt:lpstr>
      <vt:lpstr>Cambria</vt:lpstr>
      <vt:lpstr>Montserrat</vt:lpstr>
      <vt:lpstr>Segoe UI Semilight</vt:lpstr>
      <vt:lpstr>Bahnschrift SemiBold</vt:lpstr>
      <vt:lpstr>Times New Roman</vt:lpstr>
      <vt:lpstr>Anxiety Treatment Center Infographics by Slidesgo</vt:lpstr>
      <vt:lpstr>Retinal disease identification using upgraded CLAHE filter and transfer convolution neural network</vt:lpstr>
      <vt:lpstr>PowerPoint Presentation</vt:lpstr>
      <vt:lpstr>Materials and Methods</vt:lpstr>
      <vt:lpstr>A Framework of Proposed Approach</vt:lpstr>
      <vt:lpstr>Results</vt:lpstr>
      <vt:lpstr>Single CNN networks</vt:lpstr>
      <vt:lpstr>Transfer learning approach</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Retinal disease identification using upgraded CLAHE filter and transfer convolution neural network</dc:title>
  <cp:lastModifiedBy>User</cp:lastModifiedBy>
  <cp:revision>11</cp:revision>
  <dcterms:modified xsi:type="dcterms:W3CDTF">2023-08-26T07:49:26Z</dcterms:modified>
</cp:coreProperties>
</file>