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8425e9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8425e9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78425e9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78425e9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f2ec4cc7f_1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f2ec4cc7f_1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3cb85cc8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3cb85cc8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2ec4cc7f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f2ec4cc7f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df65f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df65f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badacc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badacc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2ec4cc7f_1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2ec4cc7f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5badacc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5badacc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8425e9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8425e9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5badacc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5badac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8425e9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78425e9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92050" y="342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Ctrl-Alt-Elite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71000" y="1260874"/>
            <a:ext cx="82221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Team:</a:t>
            </a:r>
            <a:r>
              <a:rPr i="1" lang="en"/>
              <a:t> Dhruv, Kavya, Sydney, Juhi, Pritom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/>
              <a:t>Sponsors:</a:t>
            </a:r>
            <a:r>
              <a:rPr i="1" lang="en" sz="2000"/>
              <a:t> </a:t>
            </a:r>
            <a:r>
              <a:rPr i="1" lang="en" sz="2000"/>
              <a:t>William J. La Cholter and Matthew Elder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/>
              <a:t>Faculty Incharge</a:t>
            </a:r>
            <a:r>
              <a:rPr i="1" lang="en" sz="2000" u="sng"/>
              <a:t>:</a:t>
            </a:r>
            <a:r>
              <a:rPr i="1" lang="en" sz="2000"/>
              <a:t> Dr. Bhavani Thuraisingham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87" name="Google Shape;87;p13"/>
          <p:cNvSpPr txBox="1"/>
          <p:nvPr/>
        </p:nvSpPr>
        <p:spPr>
          <a:xfrm>
            <a:off x="6553450" y="4015550"/>
            <a:ext cx="25905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475" y="3462850"/>
            <a:ext cx="1511450" cy="15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325" y="3553075"/>
            <a:ext cx="2791550" cy="13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ML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1700" y="1152475"/>
            <a:ext cx="54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>
                <a:solidFill>
                  <a:schemeClr val="dk1"/>
                </a:solidFill>
              </a:rPr>
              <a:t>58%</a:t>
            </a:r>
            <a:r>
              <a:rPr lang="en">
                <a:solidFill>
                  <a:schemeClr val="dk1"/>
                </a:solidFill>
              </a:rPr>
              <a:t> i</a:t>
            </a:r>
            <a:r>
              <a:rPr lang="en">
                <a:solidFill>
                  <a:schemeClr val="dk1"/>
                </a:solidFill>
              </a:rPr>
              <a:t>nitial 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>
                <a:solidFill>
                  <a:schemeClr val="dk1"/>
                </a:solidFill>
              </a:rPr>
              <a:t>83%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lang="en">
                <a:solidFill>
                  <a:schemeClr val="dk1"/>
                </a:solidFill>
              </a:rPr>
              <a:t>ccuracy after hyperparameter tuning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Cross validation to validate the results of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>
                <a:solidFill>
                  <a:schemeClr val="dk1"/>
                </a:solidFill>
              </a:rPr>
              <a:t>86%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ccuracy for 20 fold random cross validation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>
                <a:solidFill>
                  <a:schemeClr val="dk1"/>
                </a:solidFill>
              </a:rPr>
              <a:t>“Entry point”</a:t>
            </a:r>
            <a:r>
              <a:rPr lang="en">
                <a:solidFill>
                  <a:schemeClr val="dk1"/>
                </a:solidFill>
              </a:rPr>
              <a:t> was the most valuable artifact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11512" l="0" r="0" t="0"/>
          <a:stretch/>
        </p:blipFill>
        <p:spPr>
          <a:xfrm>
            <a:off x="6165750" y="93000"/>
            <a:ext cx="2474425" cy="47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was quite effective even with less features and less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 may increase with more features and more training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Less features due to time constraint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Lack of availability of APT Malware 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Involved rigorous data pre-processing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Generation of Reports from VirusTotal takes 14 hours.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237975"/>
            <a:ext cx="8520600" cy="4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Future Scope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4593393" y="2766429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4356650" y="4416725"/>
            <a:ext cx="25" cy="25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2F2F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188765" y="4007831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4184415" y="2408071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5159432" y="3384108"/>
            <a:ext cx="28" cy="2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3890774" y="1637625"/>
            <a:ext cx="544555" cy="3505769"/>
            <a:chOff x="3890774" y="1637625"/>
            <a:chExt cx="544555" cy="3505769"/>
          </a:xfrm>
        </p:grpSpPr>
        <p:sp>
          <p:nvSpPr>
            <p:cNvPr id="220" name="Google Shape;220;p24"/>
            <p:cNvSpPr/>
            <p:nvPr/>
          </p:nvSpPr>
          <p:spPr>
            <a:xfrm>
              <a:off x="3890774" y="1637625"/>
              <a:ext cx="544555" cy="3505769"/>
            </a:xfrm>
            <a:custGeom>
              <a:rect b="b" l="l" r="r" t="t"/>
              <a:pathLst>
                <a:path extrusionOk="0" h="124109" w="19278">
                  <a:moveTo>
                    <a:pt x="9639" y="1"/>
                  </a:moveTo>
                  <a:cubicBezTo>
                    <a:pt x="9383" y="1"/>
                    <a:pt x="9127" y="123"/>
                    <a:pt x="8931" y="367"/>
                  </a:cubicBezTo>
                  <a:lnTo>
                    <a:pt x="394" y="11273"/>
                  </a:lnTo>
                  <a:cubicBezTo>
                    <a:pt x="1" y="11773"/>
                    <a:pt x="179" y="12190"/>
                    <a:pt x="787" y="12190"/>
                  </a:cubicBezTo>
                  <a:lnTo>
                    <a:pt x="3430" y="12190"/>
                  </a:lnTo>
                  <a:lnTo>
                    <a:pt x="3430" y="124108"/>
                  </a:lnTo>
                  <a:lnTo>
                    <a:pt x="15777" y="124108"/>
                  </a:lnTo>
                  <a:lnTo>
                    <a:pt x="15777" y="12190"/>
                  </a:lnTo>
                  <a:lnTo>
                    <a:pt x="18491" y="12190"/>
                  </a:lnTo>
                  <a:cubicBezTo>
                    <a:pt x="19098" y="12190"/>
                    <a:pt x="19277" y="11773"/>
                    <a:pt x="18884" y="11273"/>
                  </a:cubicBezTo>
                  <a:lnTo>
                    <a:pt x="10347" y="367"/>
                  </a:lnTo>
                  <a:cubicBezTo>
                    <a:pt x="10151" y="123"/>
                    <a:pt x="9895" y="1"/>
                    <a:pt x="96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151788" y="2196180"/>
              <a:ext cx="22542" cy="2611566"/>
            </a:xfrm>
            <a:custGeom>
              <a:rect b="b" l="l" r="r" t="t"/>
              <a:pathLst>
                <a:path extrusionOk="0" h="92453" w="798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lnTo>
                    <a:pt x="0" y="5787"/>
                  </a:lnTo>
                  <a:cubicBezTo>
                    <a:pt x="0" y="6013"/>
                    <a:pt x="179" y="6192"/>
                    <a:pt x="393" y="6192"/>
                  </a:cubicBezTo>
                  <a:cubicBezTo>
                    <a:pt x="619" y="6192"/>
                    <a:pt x="798" y="6013"/>
                    <a:pt x="798" y="5787"/>
                  </a:cubicBezTo>
                  <a:lnTo>
                    <a:pt x="798" y="394"/>
                  </a:lnTo>
                  <a:cubicBezTo>
                    <a:pt x="798" y="179"/>
                    <a:pt x="619" y="1"/>
                    <a:pt x="393" y="1"/>
                  </a:cubicBezTo>
                  <a:close/>
                  <a:moveTo>
                    <a:pt x="393" y="14384"/>
                  </a:moveTo>
                  <a:cubicBezTo>
                    <a:pt x="179" y="14384"/>
                    <a:pt x="0" y="14562"/>
                    <a:pt x="0" y="14776"/>
                  </a:cubicBezTo>
                  <a:lnTo>
                    <a:pt x="0" y="20170"/>
                  </a:lnTo>
                  <a:cubicBezTo>
                    <a:pt x="0" y="20384"/>
                    <a:pt x="179" y="20563"/>
                    <a:pt x="393" y="20563"/>
                  </a:cubicBezTo>
                  <a:cubicBezTo>
                    <a:pt x="619" y="20563"/>
                    <a:pt x="798" y="20384"/>
                    <a:pt x="798" y="20170"/>
                  </a:cubicBezTo>
                  <a:lnTo>
                    <a:pt x="798" y="14776"/>
                  </a:lnTo>
                  <a:cubicBezTo>
                    <a:pt x="798" y="14562"/>
                    <a:pt x="619" y="14384"/>
                    <a:pt x="393" y="14384"/>
                  </a:cubicBezTo>
                  <a:close/>
                  <a:moveTo>
                    <a:pt x="393" y="28754"/>
                  </a:moveTo>
                  <a:cubicBezTo>
                    <a:pt x="179" y="28754"/>
                    <a:pt x="0" y="28933"/>
                    <a:pt x="0" y="29159"/>
                  </a:cubicBezTo>
                  <a:lnTo>
                    <a:pt x="0" y="34541"/>
                  </a:lnTo>
                  <a:cubicBezTo>
                    <a:pt x="0" y="34767"/>
                    <a:pt x="179" y="34946"/>
                    <a:pt x="393" y="34946"/>
                  </a:cubicBezTo>
                  <a:cubicBezTo>
                    <a:pt x="619" y="34946"/>
                    <a:pt x="798" y="34767"/>
                    <a:pt x="798" y="34541"/>
                  </a:cubicBezTo>
                  <a:lnTo>
                    <a:pt x="798" y="29159"/>
                  </a:lnTo>
                  <a:cubicBezTo>
                    <a:pt x="798" y="28933"/>
                    <a:pt x="619" y="28754"/>
                    <a:pt x="393" y="28754"/>
                  </a:cubicBezTo>
                  <a:close/>
                  <a:moveTo>
                    <a:pt x="393" y="43137"/>
                  </a:moveTo>
                  <a:cubicBezTo>
                    <a:pt x="179" y="43137"/>
                    <a:pt x="0" y="43316"/>
                    <a:pt x="0" y="43530"/>
                  </a:cubicBezTo>
                  <a:lnTo>
                    <a:pt x="0" y="48923"/>
                  </a:lnTo>
                  <a:cubicBezTo>
                    <a:pt x="0" y="49138"/>
                    <a:pt x="179" y="49316"/>
                    <a:pt x="393" y="49316"/>
                  </a:cubicBezTo>
                  <a:cubicBezTo>
                    <a:pt x="619" y="49316"/>
                    <a:pt x="798" y="49138"/>
                    <a:pt x="798" y="48923"/>
                  </a:cubicBezTo>
                  <a:lnTo>
                    <a:pt x="798" y="43530"/>
                  </a:lnTo>
                  <a:cubicBezTo>
                    <a:pt x="798" y="43316"/>
                    <a:pt x="619" y="43137"/>
                    <a:pt x="393" y="43137"/>
                  </a:cubicBezTo>
                  <a:close/>
                  <a:moveTo>
                    <a:pt x="393" y="57508"/>
                  </a:moveTo>
                  <a:cubicBezTo>
                    <a:pt x="179" y="57508"/>
                    <a:pt x="0" y="57686"/>
                    <a:pt x="0" y="57913"/>
                  </a:cubicBezTo>
                  <a:lnTo>
                    <a:pt x="0" y="63306"/>
                  </a:lnTo>
                  <a:cubicBezTo>
                    <a:pt x="0" y="63521"/>
                    <a:pt x="179" y="63699"/>
                    <a:pt x="393" y="63699"/>
                  </a:cubicBezTo>
                  <a:cubicBezTo>
                    <a:pt x="619" y="63699"/>
                    <a:pt x="798" y="63521"/>
                    <a:pt x="798" y="63306"/>
                  </a:cubicBezTo>
                  <a:lnTo>
                    <a:pt x="798" y="57913"/>
                  </a:lnTo>
                  <a:cubicBezTo>
                    <a:pt x="798" y="57686"/>
                    <a:pt x="619" y="57508"/>
                    <a:pt x="393" y="57508"/>
                  </a:cubicBezTo>
                  <a:close/>
                  <a:moveTo>
                    <a:pt x="393" y="71891"/>
                  </a:moveTo>
                  <a:cubicBezTo>
                    <a:pt x="179" y="71891"/>
                    <a:pt x="0" y="72069"/>
                    <a:pt x="0" y="72283"/>
                  </a:cubicBezTo>
                  <a:lnTo>
                    <a:pt x="0" y="77677"/>
                  </a:lnTo>
                  <a:cubicBezTo>
                    <a:pt x="0" y="77903"/>
                    <a:pt x="179" y="78070"/>
                    <a:pt x="393" y="78070"/>
                  </a:cubicBezTo>
                  <a:cubicBezTo>
                    <a:pt x="619" y="78070"/>
                    <a:pt x="798" y="77903"/>
                    <a:pt x="798" y="77677"/>
                  </a:cubicBezTo>
                  <a:lnTo>
                    <a:pt x="798" y="72283"/>
                  </a:lnTo>
                  <a:cubicBezTo>
                    <a:pt x="798" y="72069"/>
                    <a:pt x="619" y="71891"/>
                    <a:pt x="393" y="71891"/>
                  </a:cubicBezTo>
                  <a:close/>
                  <a:moveTo>
                    <a:pt x="393" y="86273"/>
                  </a:moveTo>
                  <a:cubicBezTo>
                    <a:pt x="179" y="86273"/>
                    <a:pt x="0" y="86452"/>
                    <a:pt x="0" y="86666"/>
                  </a:cubicBezTo>
                  <a:lnTo>
                    <a:pt x="0" y="92060"/>
                  </a:lnTo>
                  <a:cubicBezTo>
                    <a:pt x="0" y="92274"/>
                    <a:pt x="179" y="92453"/>
                    <a:pt x="393" y="92453"/>
                  </a:cubicBezTo>
                  <a:cubicBezTo>
                    <a:pt x="619" y="92453"/>
                    <a:pt x="798" y="92274"/>
                    <a:pt x="798" y="92060"/>
                  </a:cubicBezTo>
                  <a:lnTo>
                    <a:pt x="798" y="86666"/>
                  </a:lnTo>
                  <a:cubicBezTo>
                    <a:pt x="798" y="86452"/>
                    <a:pt x="619" y="86273"/>
                    <a:pt x="393" y="86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4"/>
          <p:cNvGrpSpPr/>
          <p:nvPr/>
        </p:nvGrpSpPr>
        <p:grpSpPr>
          <a:xfrm>
            <a:off x="3387023" y="2290896"/>
            <a:ext cx="1773378" cy="2852517"/>
            <a:chOff x="3387023" y="2290896"/>
            <a:chExt cx="1773378" cy="2852517"/>
          </a:xfrm>
        </p:grpSpPr>
        <p:sp>
          <p:nvSpPr>
            <p:cNvPr id="223" name="Google Shape;223;p24"/>
            <p:cNvSpPr/>
            <p:nvPr/>
          </p:nvSpPr>
          <p:spPr>
            <a:xfrm>
              <a:off x="3387023" y="2290896"/>
              <a:ext cx="1773378" cy="2852517"/>
            </a:xfrm>
            <a:custGeom>
              <a:rect b="b" l="l" r="r" t="t"/>
              <a:pathLst>
                <a:path extrusionOk="0" h="100983" w="62780">
                  <a:moveTo>
                    <a:pt x="1010" y="0"/>
                  </a:moveTo>
                  <a:cubicBezTo>
                    <a:pt x="422" y="0"/>
                    <a:pt x="1" y="458"/>
                    <a:pt x="46" y="1065"/>
                  </a:cubicBezTo>
                  <a:lnTo>
                    <a:pt x="1332" y="15186"/>
                  </a:lnTo>
                  <a:cubicBezTo>
                    <a:pt x="1368" y="15585"/>
                    <a:pt x="1541" y="15794"/>
                    <a:pt x="1774" y="15794"/>
                  </a:cubicBezTo>
                  <a:cubicBezTo>
                    <a:pt x="1922" y="15794"/>
                    <a:pt x="2096" y="15708"/>
                    <a:pt x="2272" y="15531"/>
                  </a:cubicBezTo>
                  <a:lnTo>
                    <a:pt x="4689" y="13126"/>
                  </a:lnTo>
                  <a:cubicBezTo>
                    <a:pt x="10857" y="18889"/>
                    <a:pt x="19179" y="22413"/>
                    <a:pt x="28252" y="22425"/>
                  </a:cubicBezTo>
                  <a:cubicBezTo>
                    <a:pt x="40456" y="22425"/>
                    <a:pt x="50433" y="32366"/>
                    <a:pt x="50433" y="44642"/>
                  </a:cubicBezTo>
                  <a:lnTo>
                    <a:pt x="50433" y="100982"/>
                  </a:lnTo>
                  <a:lnTo>
                    <a:pt x="62780" y="100982"/>
                  </a:lnTo>
                  <a:lnTo>
                    <a:pt x="62780" y="44582"/>
                  </a:lnTo>
                  <a:lnTo>
                    <a:pt x="62744" y="44582"/>
                  </a:lnTo>
                  <a:cubicBezTo>
                    <a:pt x="62744" y="25532"/>
                    <a:pt x="47302" y="10114"/>
                    <a:pt x="28252" y="10090"/>
                  </a:cubicBezTo>
                  <a:cubicBezTo>
                    <a:pt x="22596" y="10090"/>
                    <a:pt x="17334" y="7947"/>
                    <a:pt x="13405" y="4411"/>
                  </a:cubicBezTo>
                  <a:lnTo>
                    <a:pt x="15584" y="2220"/>
                  </a:lnTo>
                  <a:cubicBezTo>
                    <a:pt x="16048" y="1767"/>
                    <a:pt x="15893" y="1339"/>
                    <a:pt x="15250" y="1279"/>
                  </a:cubicBezTo>
                  <a:lnTo>
                    <a:pt x="1117" y="5"/>
                  </a:lnTo>
                  <a:cubicBezTo>
                    <a:pt x="1081" y="2"/>
                    <a:pt x="1045" y="0"/>
                    <a:pt x="10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598857" y="2484285"/>
              <a:ext cx="1405172" cy="2470103"/>
            </a:xfrm>
            <a:custGeom>
              <a:rect b="b" l="l" r="r" t="t"/>
              <a:pathLst>
                <a:path extrusionOk="0" h="87445" w="49745">
                  <a:moveTo>
                    <a:pt x="441" y="1"/>
                  </a:moveTo>
                  <a:cubicBezTo>
                    <a:pt x="334" y="1"/>
                    <a:pt x="225" y="42"/>
                    <a:pt x="143" y="124"/>
                  </a:cubicBezTo>
                  <a:cubicBezTo>
                    <a:pt x="0" y="291"/>
                    <a:pt x="12" y="541"/>
                    <a:pt x="179" y="684"/>
                  </a:cubicBezTo>
                  <a:cubicBezTo>
                    <a:pt x="1679" y="2029"/>
                    <a:pt x="3274" y="3256"/>
                    <a:pt x="4918" y="4363"/>
                  </a:cubicBezTo>
                  <a:cubicBezTo>
                    <a:pt x="4989" y="4411"/>
                    <a:pt x="5060" y="4423"/>
                    <a:pt x="5132" y="4423"/>
                  </a:cubicBezTo>
                  <a:cubicBezTo>
                    <a:pt x="5263" y="4423"/>
                    <a:pt x="5394" y="4363"/>
                    <a:pt x="5465" y="4256"/>
                  </a:cubicBezTo>
                  <a:cubicBezTo>
                    <a:pt x="5584" y="4065"/>
                    <a:pt x="5537" y="3827"/>
                    <a:pt x="5358" y="3696"/>
                  </a:cubicBezTo>
                  <a:cubicBezTo>
                    <a:pt x="3739" y="2625"/>
                    <a:pt x="2179" y="1410"/>
                    <a:pt x="703" y="101"/>
                  </a:cubicBezTo>
                  <a:cubicBezTo>
                    <a:pt x="630" y="34"/>
                    <a:pt x="536" y="1"/>
                    <a:pt x="441" y="1"/>
                  </a:cubicBezTo>
                  <a:close/>
                  <a:moveTo>
                    <a:pt x="13955" y="8103"/>
                  </a:moveTo>
                  <a:cubicBezTo>
                    <a:pt x="13790" y="8103"/>
                    <a:pt x="13630" y="8204"/>
                    <a:pt x="13573" y="8364"/>
                  </a:cubicBezTo>
                  <a:cubicBezTo>
                    <a:pt x="13502" y="8566"/>
                    <a:pt x="13609" y="8804"/>
                    <a:pt x="13811" y="8876"/>
                  </a:cubicBezTo>
                  <a:cubicBezTo>
                    <a:pt x="15693" y="9554"/>
                    <a:pt x="17645" y="10090"/>
                    <a:pt x="19586" y="10483"/>
                  </a:cubicBezTo>
                  <a:lnTo>
                    <a:pt x="19669" y="10483"/>
                  </a:lnTo>
                  <a:cubicBezTo>
                    <a:pt x="19848" y="10483"/>
                    <a:pt x="20015" y="10352"/>
                    <a:pt x="20050" y="10173"/>
                  </a:cubicBezTo>
                  <a:cubicBezTo>
                    <a:pt x="20098" y="9959"/>
                    <a:pt x="19955" y="9745"/>
                    <a:pt x="19741" y="9697"/>
                  </a:cubicBezTo>
                  <a:cubicBezTo>
                    <a:pt x="17836" y="9328"/>
                    <a:pt x="15931" y="8792"/>
                    <a:pt x="14085" y="8125"/>
                  </a:cubicBezTo>
                  <a:cubicBezTo>
                    <a:pt x="14043" y="8110"/>
                    <a:pt x="13999" y="8103"/>
                    <a:pt x="13955" y="8103"/>
                  </a:cubicBezTo>
                  <a:close/>
                  <a:moveTo>
                    <a:pt x="29109" y="10954"/>
                  </a:moveTo>
                  <a:cubicBezTo>
                    <a:pt x="28919" y="10954"/>
                    <a:pt x="28752" y="11099"/>
                    <a:pt x="28730" y="11293"/>
                  </a:cubicBezTo>
                  <a:cubicBezTo>
                    <a:pt x="28694" y="11519"/>
                    <a:pt x="28849" y="11709"/>
                    <a:pt x="29063" y="11745"/>
                  </a:cubicBezTo>
                  <a:cubicBezTo>
                    <a:pt x="30933" y="11971"/>
                    <a:pt x="32778" y="12555"/>
                    <a:pt x="34576" y="13471"/>
                  </a:cubicBezTo>
                  <a:cubicBezTo>
                    <a:pt x="34636" y="13495"/>
                    <a:pt x="34695" y="13507"/>
                    <a:pt x="34755" y="13507"/>
                  </a:cubicBezTo>
                  <a:cubicBezTo>
                    <a:pt x="34897" y="13507"/>
                    <a:pt x="35040" y="13424"/>
                    <a:pt x="35112" y="13293"/>
                  </a:cubicBezTo>
                  <a:cubicBezTo>
                    <a:pt x="35207" y="13090"/>
                    <a:pt x="35136" y="12852"/>
                    <a:pt x="34933" y="12757"/>
                  </a:cubicBezTo>
                  <a:cubicBezTo>
                    <a:pt x="33064" y="11804"/>
                    <a:pt x="31123" y="11197"/>
                    <a:pt x="29171" y="10959"/>
                  </a:cubicBezTo>
                  <a:cubicBezTo>
                    <a:pt x="29150" y="10956"/>
                    <a:pt x="29129" y="10954"/>
                    <a:pt x="29109" y="10954"/>
                  </a:cubicBezTo>
                  <a:close/>
                  <a:moveTo>
                    <a:pt x="42350" y="18963"/>
                  </a:moveTo>
                  <a:cubicBezTo>
                    <a:pt x="42262" y="18963"/>
                    <a:pt x="42173" y="18993"/>
                    <a:pt x="42101" y="19055"/>
                  </a:cubicBezTo>
                  <a:cubicBezTo>
                    <a:pt x="41934" y="19198"/>
                    <a:pt x="41910" y="19448"/>
                    <a:pt x="42041" y="19615"/>
                  </a:cubicBezTo>
                  <a:cubicBezTo>
                    <a:pt x="43268" y="21091"/>
                    <a:pt x="44375" y="22734"/>
                    <a:pt x="45315" y="24473"/>
                  </a:cubicBezTo>
                  <a:cubicBezTo>
                    <a:pt x="45387" y="24604"/>
                    <a:pt x="45530" y="24687"/>
                    <a:pt x="45661" y="24687"/>
                  </a:cubicBezTo>
                  <a:cubicBezTo>
                    <a:pt x="45732" y="24687"/>
                    <a:pt x="45792" y="24663"/>
                    <a:pt x="45851" y="24639"/>
                  </a:cubicBezTo>
                  <a:cubicBezTo>
                    <a:pt x="46042" y="24532"/>
                    <a:pt x="46113" y="24294"/>
                    <a:pt x="46018" y="24092"/>
                  </a:cubicBezTo>
                  <a:cubicBezTo>
                    <a:pt x="45042" y="22306"/>
                    <a:pt x="43910" y="20627"/>
                    <a:pt x="42660" y="19115"/>
                  </a:cubicBezTo>
                  <a:cubicBezTo>
                    <a:pt x="42580" y="19014"/>
                    <a:pt x="42465" y="18963"/>
                    <a:pt x="42350" y="18963"/>
                  </a:cubicBezTo>
                  <a:close/>
                  <a:moveTo>
                    <a:pt x="48969" y="33191"/>
                  </a:moveTo>
                  <a:cubicBezTo>
                    <a:pt x="48943" y="33191"/>
                    <a:pt x="48915" y="33194"/>
                    <a:pt x="48887" y="33200"/>
                  </a:cubicBezTo>
                  <a:cubicBezTo>
                    <a:pt x="48673" y="33236"/>
                    <a:pt x="48530" y="33438"/>
                    <a:pt x="48566" y="33652"/>
                  </a:cubicBezTo>
                  <a:cubicBezTo>
                    <a:pt x="48828" y="35117"/>
                    <a:pt x="48959" y="36558"/>
                    <a:pt x="48959" y="37939"/>
                  </a:cubicBezTo>
                  <a:lnTo>
                    <a:pt x="48959" y="39510"/>
                  </a:lnTo>
                  <a:cubicBezTo>
                    <a:pt x="48959" y="39725"/>
                    <a:pt x="49137" y="39903"/>
                    <a:pt x="49352" y="39903"/>
                  </a:cubicBezTo>
                  <a:cubicBezTo>
                    <a:pt x="49578" y="39903"/>
                    <a:pt x="49745" y="39725"/>
                    <a:pt x="49745" y="39510"/>
                  </a:cubicBezTo>
                  <a:lnTo>
                    <a:pt x="49745" y="37939"/>
                  </a:lnTo>
                  <a:cubicBezTo>
                    <a:pt x="49745" y="36510"/>
                    <a:pt x="49614" y="35022"/>
                    <a:pt x="49352" y="33521"/>
                  </a:cubicBezTo>
                  <a:cubicBezTo>
                    <a:pt x="49320" y="33333"/>
                    <a:pt x="49161" y="33191"/>
                    <a:pt x="48969" y="33191"/>
                  </a:cubicBezTo>
                  <a:close/>
                  <a:moveTo>
                    <a:pt x="49352" y="49011"/>
                  </a:moveTo>
                  <a:cubicBezTo>
                    <a:pt x="49137" y="49011"/>
                    <a:pt x="48959" y="49190"/>
                    <a:pt x="48959" y="49404"/>
                  </a:cubicBezTo>
                  <a:lnTo>
                    <a:pt x="48959" y="55357"/>
                  </a:lnTo>
                  <a:cubicBezTo>
                    <a:pt x="48959" y="55572"/>
                    <a:pt x="49137" y="55750"/>
                    <a:pt x="49352" y="55750"/>
                  </a:cubicBezTo>
                  <a:cubicBezTo>
                    <a:pt x="49578" y="55750"/>
                    <a:pt x="49745" y="55572"/>
                    <a:pt x="49745" y="55357"/>
                  </a:cubicBezTo>
                  <a:lnTo>
                    <a:pt x="49745" y="49404"/>
                  </a:lnTo>
                  <a:cubicBezTo>
                    <a:pt x="49745" y="49190"/>
                    <a:pt x="49578" y="49011"/>
                    <a:pt x="49352" y="49011"/>
                  </a:cubicBezTo>
                  <a:close/>
                  <a:moveTo>
                    <a:pt x="49352" y="64859"/>
                  </a:moveTo>
                  <a:cubicBezTo>
                    <a:pt x="49137" y="64859"/>
                    <a:pt x="48959" y="65037"/>
                    <a:pt x="48959" y="65252"/>
                  </a:cubicBezTo>
                  <a:lnTo>
                    <a:pt x="48959" y="71205"/>
                  </a:lnTo>
                  <a:cubicBezTo>
                    <a:pt x="48959" y="71419"/>
                    <a:pt x="49137" y="71598"/>
                    <a:pt x="49352" y="71598"/>
                  </a:cubicBezTo>
                  <a:cubicBezTo>
                    <a:pt x="49578" y="71598"/>
                    <a:pt x="49745" y="71419"/>
                    <a:pt x="49745" y="71205"/>
                  </a:cubicBezTo>
                  <a:lnTo>
                    <a:pt x="49745" y="65252"/>
                  </a:lnTo>
                  <a:cubicBezTo>
                    <a:pt x="49745" y="65037"/>
                    <a:pt x="49578" y="64859"/>
                    <a:pt x="49352" y="64859"/>
                  </a:cubicBezTo>
                  <a:close/>
                  <a:moveTo>
                    <a:pt x="49352" y="80706"/>
                  </a:moveTo>
                  <a:cubicBezTo>
                    <a:pt x="49137" y="80706"/>
                    <a:pt x="48959" y="80884"/>
                    <a:pt x="48959" y="81099"/>
                  </a:cubicBezTo>
                  <a:lnTo>
                    <a:pt x="48959" y="87040"/>
                  </a:lnTo>
                  <a:cubicBezTo>
                    <a:pt x="48959" y="87266"/>
                    <a:pt x="49137" y="87445"/>
                    <a:pt x="49352" y="87445"/>
                  </a:cubicBezTo>
                  <a:cubicBezTo>
                    <a:pt x="49578" y="87445"/>
                    <a:pt x="49745" y="87266"/>
                    <a:pt x="49745" y="87040"/>
                  </a:cubicBezTo>
                  <a:lnTo>
                    <a:pt x="49745" y="81099"/>
                  </a:lnTo>
                  <a:cubicBezTo>
                    <a:pt x="49745" y="80884"/>
                    <a:pt x="49578" y="80706"/>
                    <a:pt x="49352" y="80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4"/>
          <p:cNvGrpSpPr/>
          <p:nvPr/>
        </p:nvGrpSpPr>
        <p:grpSpPr>
          <a:xfrm>
            <a:off x="5218273" y="1886917"/>
            <a:ext cx="1316729" cy="3256485"/>
            <a:chOff x="5218273" y="1886917"/>
            <a:chExt cx="1316729" cy="3256485"/>
          </a:xfrm>
        </p:grpSpPr>
        <p:sp>
          <p:nvSpPr>
            <p:cNvPr id="226" name="Google Shape;226;p24"/>
            <p:cNvSpPr/>
            <p:nvPr/>
          </p:nvSpPr>
          <p:spPr>
            <a:xfrm>
              <a:off x="5218273" y="1886917"/>
              <a:ext cx="1316729" cy="3256485"/>
            </a:xfrm>
            <a:custGeom>
              <a:rect b="b" l="l" r="r" t="t"/>
              <a:pathLst>
                <a:path extrusionOk="0" h="115284" w="46614">
                  <a:moveTo>
                    <a:pt x="34701" y="0"/>
                  </a:moveTo>
                  <a:cubicBezTo>
                    <a:pt x="34443" y="0"/>
                    <a:pt x="34267" y="226"/>
                    <a:pt x="34267" y="638"/>
                  </a:cubicBezTo>
                  <a:lnTo>
                    <a:pt x="34267" y="3817"/>
                  </a:lnTo>
                  <a:cubicBezTo>
                    <a:pt x="15372" y="3948"/>
                    <a:pt x="1" y="19295"/>
                    <a:pt x="1" y="38345"/>
                  </a:cubicBezTo>
                  <a:lnTo>
                    <a:pt x="37" y="38345"/>
                  </a:lnTo>
                  <a:lnTo>
                    <a:pt x="37" y="91590"/>
                  </a:lnTo>
                  <a:lnTo>
                    <a:pt x="37" y="115283"/>
                  </a:lnTo>
                  <a:lnTo>
                    <a:pt x="12395" y="115283"/>
                  </a:lnTo>
                  <a:lnTo>
                    <a:pt x="12240" y="91625"/>
                  </a:lnTo>
                  <a:lnTo>
                    <a:pt x="12240" y="38357"/>
                  </a:lnTo>
                  <a:cubicBezTo>
                    <a:pt x="12240" y="26153"/>
                    <a:pt x="22218" y="16259"/>
                    <a:pt x="34267" y="16140"/>
                  </a:cubicBezTo>
                  <a:lnTo>
                    <a:pt x="34267" y="19462"/>
                  </a:lnTo>
                  <a:cubicBezTo>
                    <a:pt x="34267" y="19876"/>
                    <a:pt x="34445" y="20103"/>
                    <a:pt x="34706" y="20103"/>
                  </a:cubicBezTo>
                  <a:cubicBezTo>
                    <a:pt x="34850" y="20103"/>
                    <a:pt x="35018" y="20034"/>
                    <a:pt x="35196" y="19890"/>
                  </a:cubicBezTo>
                  <a:lnTo>
                    <a:pt x="46102" y="10806"/>
                  </a:lnTo>
                  <a:cubicBezTo>
                    <a:pt x="46602" y="10389"/>
                    <a:pt x="46614" y="9711"/>
                    <a:pt x="46114" y="9294"/>
                  </a:cubicBezTo>
                  <a:lnTo>
                    <a:pt x="35196" y="221"/>
                  </a:lnTo>
                  <a:cubicBezTo>
                    <a:pt x="35016" y="71"/>
                    <a:pt x="34845" y="0"/>
                    <a:pt x="3470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377028" y="2166095"/>
              <a:ext cx="688476" cy="2976976"/>
            </a:xfrm>
            <a:custGeom>
              <a:rect b="b" l="l" r="r" t="t"/>
              <a:pathLst>
                <a:path extrusionOk="0" h="105389" w="24373">
                  <a:moveTo>
                    <a:pt x="23950" y="1"/>
                  </a:moveTo>
                  <a:cubicBezTo>
                    <a:pt x="23928" y="1"/>
                    <a:pt x="23907" y="2"/>
                    <a:pt x="23885" y="6"/>
                  </a:cubicBezTo>
                  <a:cubicBezTo>
                    <a:pt x="21860" y="363"/>
                    <a:pt x="19896" y="863"/>
                    <a:pt x="18074" y="1494"/>
                  </a:cubicBezTo>
                  <a:cubicBezTo>
                    <a:pt x="17860" y="1566"/>
                    <a:pt x="17753" y="1792"/>
                    <a:pt x="17824" y="1994"/>
                  </a:cubicBezTo>
                  <a:cubicBezTo>
                    <a:pt x="17884" y="2161"/>
                    <a:pt x="18039" y="2268"/>
                    <a:pt x="18193" y="2268"/>
                  </a:cubicBezTo>
                  <a:cubicBezTo>
                    <a:pt x="18241" y="2268"/>
                    <a:pt x="18289" y="2256"/>
                    <a:pt x="18324" y="2245"/>
                  </a:cubicBezTo>
                  <a:cubicBezTo>
                    <a:pt x="20122" y="1625"/>
                    <a:pt x="22039" y="1137"/>
                    <a:pt x="24015" y="792"/>
                  </a:cubicBezTo>
                  <a:cubicBezTo>
                    <a:pt x="24230" y="756"/>
                    <a:pt x="24373" y="554"/>
                    <a:pt x="24337" y="340"/>
                  </a:cubicBezTo>
                  <a:cubicBezTo>
                    <a:pt x="24305" y="137"/>
                    <a:pt x="24139" y="1"/>
                    <a:pt x="23950" y="1"/>
                  </a:cubicBezTo>
                  <a:close/>
                  <a:moveTo>
                    <a:pt x="9641" y="6304"/>
                  </a:moveTo>
                  <a:cubicBezTo>
                    <a:pt x="9553" y="6304"/>
                    <a:pt x="9466" y="6332"/>
                    <a:pt x="9395" y="6388"/>
                  </a:cubicBezTo>
                  <a:cubicBezTo>
                    <a:pt x="7966" y="7567"/>
                    <a:pt x="6609" y="8995"/>
                    <a:pt x="5251" y="10757"/>
                  </a:cubicBezTo>
                  <a:cubicBezTo>
                    <a:pt x="5120" y="10936"/>
                    <a:pt x="5156" y="11186"/>
                    <a:pt x="5323" y="11317"/>
                  </a:cubicBezTo>
                  <a:cubicBezTo>
                    <a:pt x="5394" y="11377"/>
                    <a:pt x="5489" y="11400"/>
                    <a:pt x="5573" y="11400"/>
                  </a:cubicBezTo>
                  <a:cubicBezTo>
                    <a:pt x="5692" y="11400"/>
                    <a:pt x="5811" y="11341"/>
                    <a:pt x="5882" y="11246"/>
                  </a:cubicBezTo>
                  <a:cubicBezTo>
                    <a:pt x="7204" y="9519"/>
                    <a:pt x="8514" y="8138"/>
                    <a:pt x="9895" y="7007"/>
                  </a:cubicBezTo>
                  <a:cubicBezTo>
                    <a:pt x="10061" y="6864"/>
                    <a:pt x="10085" y="6614"/>
                    <a:pt x="9954" y="6447"/>
                  </a:cubicBezTo>
                  <a:cubicBezTo>
                    <a:pt x="9873" y="6352"/>
                    <a:pt x="9757" y="6304"/>
                    <a:pt x="9641" y="6304"/>
                  </a:cubicBezTo>
                  <a:close/>
                  <a:moveTo>
                    <a:pt x="1289" y="19470"/>
                  </a:moveTo>
                  <a:cubicBezTo>
                    <a:pt x="1114" y="19470"/>
                    <a:pt x="957" y="19591"/>
                    <a:pt x="917" y="19770"/>
                  </a:cubicBezTo>
                  <a:cubicBezTo>
                    <a:pt x="477" y="21544"/>
                    <a:pt x="263" y="23497"/>
                    <a:pt x="251" y="25759"/>
                  </a:cubicBezTo>
                  <a:cubicBezTo>
                    <a:pt x="251" y="25974"/>
                    <a:pt x="429" y="26152"/>
                    <a:pt x="644" y="26152"/>
                  </a:cubicBezTo>
                  <a:cubicBezTo>
                    <a:pt x="870" y="26152"/>
                    <a:pt x="1036" y="25974"/>
                    <a:pt x="1048" y="25759"/>
                  </a:cubicBezTo>
                  <a:cubicBezTo>
                    <a:pt x="1048" y="23569"/>
                    <a:pt x="1263" y="21675"/>
                    <a:pt x="1691" y="19961"/>
                  </a:cubicBezTo>
                  <a:cubicBezTo>
                    <a:pt x="1739" y="19747"/>
                    <a:pt x="1608" y="19532"/>
                    <a:pt x="1394" y="19485"/>
                  </a:cubicBezTo>
                  <a:cubicBezTo>
                    <a:pt x="1358" y="19475"/>
                    <a:pt x="1323" y="19470"/>
                    <a:pt x="1289" y="19470"/>
                  </a:cubicBezTo>
                  <a:close/>
                  <a:moveTo>
                    <a:pt x="524" y="35260"/>
                  </a:moveTo>
                  <a:cubicBezTo>
                    <a:pt x="310" y="35260"/>
                    <a:pt x="132" y="35439"/>
                    <a:pt x="132" y="35653"/>
                  </a:cubicBezTo>
                  <a:cubicBezTo>
                    <a:pt x="108" y="37642"/>
                    <a:pt x="96" y="39618"/>
                    <a:pt x="72" y="41595"/>
                  </a:cubicBezTo>
                  <a:cubicBezTo>
                    <a:pt x="72" y="41821"/>
                    <a:pt x="251" y="41999"/>
                    <a:pt x="477" y="41999"/>
                  </a:cubicBezTo>
                  <a:cubicBezTo>
                    <a:pt x="691" y="41999"/>
                    <a:pt x="870" y="41821"/>
                    <a:pt x="870" y="41606"/>
                  </a:cubicBezTo>
                  <a:cubicBezTo>
                    <a:pt x="882" y="39630"/>
                    <a:pt x="905" y="37642"/>
                    <a:pt x="917" y="35665"/>
                  </a:cubicBezTo>
                  <a:cubicBezTo>
                    <a:pt x="929" y="35451"/>
                    <a:pt x="751" y="35260"/>
                    <a:pt x="524" y="35260"/>
                  </a:cubicBezTo>
                  <a:close/>
                  <a:moveTo>
                    <a:pt x="417" y="51108"/>
                  </a:moveTo>
                  <a:cubicBezTo>
                    <a:pt x="203" y="51108"/>
                    <a:pt x="24" y="51286"/>
                    <a:pt x="24" y="51501"/>
                  </a:cubicBezTo>
                  <a:cubicBezTo>
                    <a:pt x="12" y="53489"/>
                    <a:pt x="12" y="55465"/>
                    <a:pt x="1" y="57454"/>
                  </a:cubicBezTo>
                  <a:cubicBezTo>
                    <a:pt x="1" y="57668"/>
                    <a:pt x="179" y="57847"/>
                    <a:pt x="405" y="57847"/>
                  </a:cubicBezTo>
                  <a:cubicBezTo>
                    <a:pt x="620" y="57847"/>
                    <a:pt x="798" y="57668"/>
                    <a:pt x="798" y="57454"/>
                  </a:cubicBezTo>
                  <a:cubicBezTo>
                    <a:pt x="798" y="55465"/>
                    <a:pt x="810" y="53489"/>
                    <a:pt x="810" y="51512"/>
                  </a:cubicBezTo>
                  <a:cubicBezTo>
                    <a:pt x="822" y="51286"/>
                    <a:pt x="644" y="51108"/>
                    <a:pt x="417" y="51108"/>
                  </a:cubicBezTo>
                  <a:close/>
                  <a:moveTo>
                    <a:pt x="393" y="66955"/>
                  </a:moveTo>
                  <a:cubicBezTo>
                    <a:pt x="167" y="66955"/>
                    <a:pt x="1" y="67133"/>
                    <a:pt x="1" y="67348"/>
                  </a:cubicBezTo>
                  <a:lnTo>
                    <a:pt x="1" y="68419"/>
                  </a:lnTo>
                  <a:cubicBezTo>
                    <a:pt x="1" y="70050"/>
                    <a:pt x="1" y="71670"/>
                    <a:pt x="1" y="73301"/>
                  </a:cubicBezTo>
                  <a:cubicBezTo>
                    <a:pt x="1" y="73515"/>
                    <a:pt x="179" y="73694"/>
                    <a:pt x="393" y="73694"/>
                  </a:cubicBezTo>
                  <a:cubicBezTo>
                    <a:pt x="608" y="73694"/>
                    <a:pt x="786" y="73515"/>
                    <a:pt x="786" y="73301"/>
                  </a:cubicBezTo>
                  <a:cubicBezTo>
                    <a:pt x="786" y="71670"/>
                    <a:pt x="786" y="70050"/>
                    <a:pt x="786" y="68419"/>
                  </a:cubicBezTo>
                  <a:lnTo>
                    <a:pt x="786" y="67348"/>
                  </a:lnTo>
                  <a:cubicBezTo>
                    <a:pt x="786" y="67133"/>
                    <a:pt x="608" y="66955"/>
                    <a:pt x="393" y="66955"/>
                  </a:cubicBezTo>
                  <a:close/>
                  <a:moveTo>
                    <a:pt x="405" y="82802"/>
                  </a:moveTo>
                  <a:cubicBezTo>
                    <a:pt x="179" y="82802"/>
                    <a:pt x="1" y="82981"/>
                    <a:pt x="1" y="83195"/>
                  </a:cubicBezTo>
                  <a:cubicBezTo>
                    <a:pt x="12" y="85183"/>
                    <a:pt x="12" y="87160"/>
                    <a:pt x="12" y="89148"/>
                  </a:cubicBezTo>
                  <a:cubicBezTo>
                    <a:pt x="12" y="89362"/>
                    <a:pt x="191" y="89541"/>
                    <a:pt x="405" y="89541"/>
                  </a:cubicBezTo>
                  <a:cubicBezTo>
                    <a:pt x="620" y="89541"/>
                    <a:pt x="798" y="89362"/>
                    <a:pt x="798" y="89136"/>
                  </a:cubicBezTo>
                  <a:cubicBezTo>
                    <a:pt x="798" y="87160"/>
                    <a:pt x="798" y="85183"/>
                    <a:pt x="798" y="83195"/>
                  </a:cubicBezTo>
                  <a:cubicBezTo>
                    <a:pt x="798" y="82981"/>
                    <a:pt x="620" y="82802"/>
                    <a:pt x="405" y="82802"/>
                  </a:cubicBezTo>
                  <a:close/>
                  <a:moveTo>
                    <a:pt x="405" y="98649"/>
                  </a:moveTo>
                  <a:cubicBezTo>
                    <a:pt x="191" y="98649"/>
                    <a:pt x="12" y="98828"/>
                    <a:pt x="12" y="99042"/>
                  </a:cubicBezTo>
                  <a:cubicBezTo>
                    <a:pt x="12" y="101030"/>
                    <a:pt x="12" y="103007"/>
                    <a:pt x="1" y="104983"/>
                  </a:cubicBezTo>
                  <a:cubicBezTo>
                    <a:pt x="1" y="105210"/>
                    <a:pt x="179" y="105388"/>
                    <a:pt x="405" y="105388"/>
                  </a:cubicBezTo>
                  <a:cubicBezTo>
                    <a:pt x="620" y="105388"/>
                    <a:pt x="798" y="105210"/>
                    <a:pt x="798" y="104995"/>
                  </a:cubicBezTo>
                  <a:cubicBezTo>
                    <a:pt x="798" y="103007"/>
                    <a:pt x="798" y="101030"/>
                    <a:pt x="798" y="99042"/>
                  </a:cubicBezTo>
                  <a:cubicBezTo>
                    <a:pt x="798" y="98828"/>
                    <a:pt x="632" y="98649"/>
                    <a:pt x="405" y="98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4"/>
          <p:cNvSpPr/>
          <p:nvPr/>
        </p:nvSpPr>
        <p:spPr>
          <a:xfrm>
            <a:off x="3919700" y="3963933"/>
            <a:ext cx="28" cy="2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4"/>
          <p:cNvGrpSpPr/>
          <p:nvPr/>
        </p:nvGrpSpPr>
        <p:grpSpPr>
          <a:xfrm>
            <a:off x="2609038" y="2880440"/>
            <a:ext cx="1316390" cy="2262992"/>
            <a:chOff x="2609038" y="2880440"/>
            <a:chExt cx="1316390" cy="2262992"/>
          </a:xfrm>
        </p:grpSpPr>
        <p:sp>
          <p:nvSpPr>
            <p:cNvPr id="230" name="Google Shape;230;p24"/>
            <p:cNvSpPr/>
            <p:nvPr/>
          </p:nvSpPr>
          <p:spPr>
            <a:xfrm>
              <a:off x="2609038" y="2880440"/>
              <a:ext cx="1316390" cy="2262992"/>
            </a:xfrm>
            <a:custGeom>
              <a:rect b="b" l="l" r="r" t="t"/>
              <a:pathLst>
                <a:path extrusionOk="0" h="80113" w="46602">
                  <a:moveTo>
                    <a:pt x="11901" y="0"/>
                  </a:moveTo>
                  <a:cubicBezTo>
                    <a:pt x="11757" y="0"/>
                    <a:pt x="11586" y="71"/>
                    <a:pt x="11406" y="221"/>
                  </a:cubicBezTo>
                  <a:lnTo>
                    <a:pt x="500" y="9294"/>
                  </a:lnTo>
                  <a:cubicBezTo>
                    <a:pt x="0" y="9711"/>
                    <a:pt x="0" y="10389"/>
                    <a:pt x="488" y="10806"/>
                  </a:cubicBezTo>
                  <a:lnTo>
                    <a:pt x="11406" y="19890"/>
                  </a:lnTo>
                  <a:cubicBezTo>
                    <a:pt x="11584" y="20034"/>
                    <a:pt x="11752" y="20103"/>
                    <a:pt x="11896" y="20103"/>
                  </a:cubicBezTo>
                  <a:cubicBezTo>
                    <a:pt x="12157" y="20103"/>
                    <a:pt x="12335" y="19876"/>
                    <a:pt x="12335" y="19462"/>
                  </a:cubicBezTo>
                  <a:lnTo>
                    <a:pt x="12335" y="16140"/>
                  </a:lnTo>
                  <a:cubicBezTo>
                    <a:pt x="24384" y="16259"/>
                    <a:pt x="34362" y="26153"/>
                    <a:pt x="34362" y="38357"/>
                  </a:cubicBezTo>
                  <a:lnTo>
                    <a:pt x="34362" y="80112"/>
                  </a:lnTo>
                  <a:lnTo>
                    <a:pt x="46565" y="80112"/>
                  </a:lnTo>
                  <a:lnTo>
                    <a:pt x="46565" y="38297"/>
                  </a:lnTo>
                  <a:lnTo>
                    <a:pt x="46601" y="38297"/>
                  </a:lnTo>
                  <a:cubicBezTo>
                    <a:pt x="46601" y="19390"/>
                    <a:pt x="31242" y="3936"/>
                    <a:pt x="12335" y="3817"/>
                  </a:cubicBezTo>
                  <a:lnTo>
                    <a:pt x="12335" y="638"/>
                  </a:lnTo>
                  <a:cubicBezTo>
                    <a:pt x="12335" y="226"/>
                    <a:pt x="12159" y="0"/>
                    <a:pt x="119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2829317" y="3148686"/>
              <a:ext cx="939710" cy="1848432"/>
            </a:xfrm>
            <a:custGeom>
              <a:rect b="b" l="l" r="r" t="t"/>
              <a:pathLst>
                <a:path extrusionOk="0" h="65437" w="33267">
                  <a:moveTo>
                    <a:pt x="2930" y="0"/>
                  </a:moveTo>
                  <a:cubicBezTo>
                    <a:pt x="2144" y="0"/>
                    <a:pt x="1322" y="12"/>
                    <a:pt x="394" y="36"/>
                  </a:cubicBezTo>
                  <a:cubicBezTo>
                    <a:pt x="179" y="48"/>
                    <a:pt x="1" y="226"/>
                    <a:pt x="13" y="441"/>
                  </a:cubicBezTo>
                  <a:cubicBezTo>
                    <a:pt x="13" y="660"/>
                    <a:pt x="191" y="834"/>
                    <a:pt x="397" y="834"/>
                  </a:cubicBezTo>
                  <a:cubicBezTo>
                    <a:pt x="404" y="834"/>
                    <a:pt x="411" y="834"/>
                    <a:pt x="417" y="834"/>
                  </a:cubicBezTo>
                  <a:cubicBezTo>
                    <a:pt x="1334" y="798"/>
                    <a:pt x="2156" y="786"/>
                    <a:pt x="2930" y="786"/>
                  </a:cubicBezTo>
                  <a:cubicBezTo>
                    <a:pt x="4156" y="786"/>
                    <a:pt x="5263" y="822"/>
                    <a:pt x="6323" y="893"/>
                  </a:cubicBezTo>
                  <a:lnTo>
                    <a:pt x="6347" y="893"/>
                  </a:lnTo>
                  <a:cubicBezTo>
                    <a:pt x="6549" y="893"/>
                    <a:pt x="6728" y="726"/>
                    <a:pt x="6740" y="512"/>
                  </a:cubicBezTo>
                  <a:cubicBezTo>
                    <a:pt x="6752" y="298"/>
                    <a:pt x="6585" y="107"/>
                    <a:pt x="6371" y="95"/>
                  </a:cubicBezTo>
                  <a:cubicBezTo>
                    <a:pt x="5299" y="36"/>
                    <a:pt x="4168" y="0"/>
                    <a:pt x="2930" y="0"/>
                  </a:cubicBezTo>
                  <a:close/>
                  <a:moveTo>
                    <a:pt x="15980" y="2184"/>
                  </a:moveTo>
                  <a:cubicBezTo>
                    <a:pt x="15823" y="2184"/>
                    <a:pt x="15673" y="2274"/>
                    <a:pt x="15610" y="2417"/>
                  </a:cubicBezTo>
                  <a:cubicBezTo>
                    <a:pt x="15526" y="2620"/>
                    <a:pt x="15622" y="2858"/>
                    <a:pt x="15824" y="2941"/>
                  </a:cubicBezTo>
                  <a:cubicBezTo>
                    <a:pt x="15884" y="2965"/>
                    <a:pt x="15943" y="3001"/>
                    <a:pt x="15991" y="3024"/>
                  </a:cubicBezTo>
                  <a:cubicBezTo>
                    <a:pt x="17717" y="3798"/>
                    <a:pt x="19372" y="4751"/>
                    <a:pt x="20896" y="5846"/>
                  </a:cubicBezTo>
                  <a:cubicBezTo>
                    <a:pt x="20968" y="5894"/>
                    <a:pt x="21051" y="5918"/>
                    <a:pt x="21122" y="5918"/>
                  </a:cubicBezTo>
                  <a:cubicBezTo>
                    <a:pt x="21253" y="5918"/>
                    <a:pt x="21372" y="5858"/>
                    <a:pt x="21444" y="5751"/>
                  </a:cubicBezTo>
                  <a:cubicBezTo>
                    <a:pt x="21575" y="5572"/>
                    <a:pt x="21539" y="5334"/>
                    <a:pt x="21361" y="5203"/>
                  </a:cubicBezTo>
                  <a:cubicBezTo>
                    <a:pt x="19789" y="4084"/>
                    <a:pt x="18086" y="3108"/>
                    <a:pt x="16312" y="2298"/>
                  </a:cubicBezTo>
                  <a:cubicBezTo>
                    <a:pt x="16253" y="2274"/>
                    <a:pt x="16193" y="2239"/>
                    <a:pt x="16134" y="2215"/>
                  </a:cubicBezTo>
                  <a:cubicBezTo>
                    <a:pt x="16084" y="2194"/>
                    <a:pt x="16031" y="2184"/>
                    <a:pt x="15980" y="2184"/>
                  </a:cubicBezTo>
                  <a:close/>
                  <a:moveTo>
                    <a:pt x="28044" y="12139"/>
                  </a:moveTo>
                  <a:cubicBezTo>
                    <a:pt x="27968" y="12139"/>
                    <a:pt x="27892" y="12160"/>
                    <a:pt x="27826" y="12204"/>
                  </a:cubicBezTo>
                  <a:cubicBezTo>
                    <a:pt x="27647" y="12335"/>
                    <a:pt x="27599" y="12585"/>
                    <a:pt x="27730" y="12764"/>
                  </a:cubicBezTo>
                  <a:cubicBezTo>
                    <a:pt x="28838" y="14371"/>
                    <a:pt x="29778" y="16097"/>
                    <a:pt x="30516" y="17895"/>
                  </a:cubicBezTo>
                  <a:cubicBezTo>
                    <a:pt x="30576" y="18050"/>
                    <a:pt x="30719" y="18145"/>
                    <a:pt x="30874" y="18145"/>
                  </a:cubicBezTo>
                  <a:cubicBezTo>
                    <a:pt x="30933" y="18145"/>
                    <a:pt x="30981" y="18133"/>
                    <a:pt x="31028" y="18110"/>
                  </a:cubicBezTo>
                  <a:cubicBezTo>
                    <a:pt x="31231" y="18026"/>
                    <a:pt x="31326" y="17800"/>
                    <a:pt x="31243" y="17598"/>
                  </a:cubicBezTo>
                  <a:cubicBezTo>
                    <a:pt x="30493" y="15752"/>
                    <a:pt x="29528" y="13966"/>
                    <a:pt x="28373" y="12311"/>
                  </a:cubicBezTo>
                  <a:cubicBezTo>
                    <a:pt x="28299" y="12199"/>
                    <a:pt x="28172" y="12139"/>
                    <a:pt x="28044" y="12139"/>
                  </a:cubicBezTo>
                  <a:close/>
                  <a:moveTo>
                    <a:pt x="32717" y="27003"/>
                  </a:moveTo>
                  <a:cubicBezTo>
                    <a:pt x="32710" y="27003"/>
                    <a:pt x="32702" y="27003"/>
                    <a:pt x="32695" y="27004"/>
                  </a:cubicBezTo>
                  <a:cubicBezTo>
                    <a:pt x="32481" y="27015"/>
                    <a:pt x="32302" y="27194"/>
                    <a:pt x="32314" y="27408"/>
                  </a:cubicBezTo>
                  <a:cubicBezTo>
                    <a:pt x="32362" y="29313"/>
                    <a:pt x="32410" y="31254"/>
                    <a:pt x="32433" y="33350"/>
                  </a:cubicBezTo>
                  <a:cubicBezTo>
                    <a:pt x="32433" y="33564"/>
                    <a:pt x="32612" y="33742"/>
                    <a:pt x="32826" y="33742"/>
                  </a:cubicBezTo>
                  <a:lnTo>
                    <a:pt x="32838" y="33742"/>
                  </a:lnTo>
                  <a:cubicBezTo>
                    <a:pt x="33052" y="33731"/>
                    <a:pt x="33231" y="33552"/>
                    <a:pt x="33231" y="33338"/>
                  </a:cubicBezTo>
                  <a:cubicBezTo>
                    <a:pt x="33195" y="31242"/>
                    <a:pt x="33160" y="29301"/>
                    <a:pt x="33112" y="27385"/>
                  </a:cubicBezTo>
                  <a:cubicBezTo>
                    <a:pt x="33100" y="27177"/>
                    <a:pt x="32933" y="27003"/>
                    <a:pt x="32717" y="27003"/>
                  </a:cubicBezTo>
                  <a:close/>
                  <a:moveTo>
                    <a:pt x="32874" y="42851"/>
                  </a:moveTo>
                  <a:cubicBezTo>
                    <a:pt x="32648" y="42851"/>
                    <a:pt x="32469" y="43029"/>
                    <a:pt x="32469" y="43244"/>
                  </a:cubicBezTo>
                  <a:cubicBezTo>
                    <a:pt x="32469" y="45363"/>
                    <a:pt x="32457" y="47435"/>
                    <a:pt x="32445" y="49185"/>
                  </a:cubicBezTo>
                  <a:cubicBezTo>
                    <a:pt x="32445" y="49399"/>
                    <a:pt x="32612" y="49578"/>
                    <a:pt x="32838" y="49590"/>
                  </a:cubicBezTo>
                  <a:cubicBezTo>
                    <a:pt x="33052" y="49590"/>
                    <a:pt x="33231" y="49411"/>
                    <a:pt x="33231" y="49197"/>
                  </a:cubicBezTo>
                  <a:cubicBezTo>
                    <a:pt x="33243" y="47447"/>
                    <a:pt x="33255" y="45363"/>
                    <a:pt x="33267" y="43244"/>
                  </a:cubicBezTo>
                  <a:cubicBezTo>
                    <a:pt x="33267" y="43029"/>
                    <a:pt x="33088" y="42851"/>
                    <a:pt x="32874" y="42851"/>
                  </a:cubicBezTo>
                  <a:close/>
                  <a:moveTo>
                    <a:pt x="32779" y="58698"/>
                  </a:moveTo>
                  <a:cubicBezTo>
                    <a:pt x="32552" y="58698"/>
                    <a:pt x="32386" y="58877"/>
                    <a:pt x="32386" y="59091"/>
                  </a:cubicBezTo>
                  <a:cubicBezTo>
                    <a:pt x="32374" y="60067"/>
                    <a:pt x="32374" y="61032"/>
                    <a:pt x="32374" y="62008"/>
                  </a:cubicBezTo>
                  <a:cubicBezTo>
                    <a:pt x="32374" y="63020"/>
                    <a:pt x="32374" y="64032"/>
                    <a:pt x="32386" y="65032"/>
                  </a:cubicBezTo>
                  <a:cubicBezTo>
                    <a:pt x="32386" y="65258"/>
                    <a:pt x="32564" y="65437"/>
                    <a:pt x="32779" y="65437"/>
                  </a:cubicBezTo>
                  <a:cubicBezTo>
                    <a:pt x="33005" y="65425"/>
                    <a:pt x="33172" y="65246"/>
                    <a:pt x="33172" y="65032"/>
                  </a:cubicBezTo>
                  <a:cubicBezTo>
                    <a:pt x="33172" y="64020"/>
                    <a:pt x="33172" y="63020"/>
                    <a:pt x="33172" y="62008"/>
                  </a:cubicBezTo>
                  <a:cubicBezTo>
                    <a:pt x="33172" y="61032"/>
                    <a:pt x="33172" y="60067"/>
                    <a:pt x="33172" y="59091"/>
                  </a:cubicBezTo>
                  <a:cubicBezTo>
                    <a:pt x="33172" y="58877"/>
                    <a:pt x="32993" y="58698"/>
                    <a:pt x="32779" y="58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4"/>
          <p:cNvSpPr/>
          <p:nvPr/>
        </p:nvSpPr>
        <p:spPr>
          <a:xfrm>
            <a:off x="3779787" y="3649473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6611200" y="1955087"/>
            <a:ext cx="15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Neural network classification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6611200" y="230190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Deep Learning Techniques may help in better cyber attribution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426225" y="17727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Live Dashboard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426225" y="21195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Hosting the model over Website and updating it as newer data is available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11700" y="2943250"/>
            <a:ext cx="2221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Extract more features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648250" y="32900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entropy, no of sections, and lots more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3242125" y="11344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Dynamic analysis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[1] Boot, Coen. Applying Supervised Learning on Malware Authorship Attribution. Diss.    Radboud University Nijmegen, 2019.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[2] Aylin Caliskan, Fabian Yamaguchi, Edwin Dauber, Richard Harang, Konrad Rieck, Rachel Greenstadt, Arvind Narayanan “When Coding Style Survives Compilation: De-Anonymizing Programmers from Executable Binaries.” N.p., 2015. Web. https://arxiv.org/abs/1512.08546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[3]  Ferhat Ozgur Catak​, Ahmet Faruk Yazı,Ogerta Elezaj, Javed Ahmed “Deep Learning Based Sequential Model for Malware Analysis Using Windows Exe API Calls.” PeerJ. Computer science 6 (2020): e285–. Web.                              https://peerj.com/articles/cs-285/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[4] Haddadpajouh, Hamed ; Azmoodeh, Amin ; Dehghantanha, Ali ; Parizi, Reza M. “MVFCC: A Multi-View Fuzzy Consensus Clustering Model for Malware Threat Attribution.” IEEE access 8 (2020): 139188–139198. Web.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[5] Kaspersky, Eugene, et al. “The Power of Threat Attribution-Kaspersky Threat Attribution Engine” https://media.kaspersky.com/en/business-security/enterprise/threat-attribution-engine-whitepaper.pdf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[6] Rosenberg, Ishai ; Sicard, Guillaume ; David, Eli “DeepAPT: Nation-State APT Attribution Using End-to-End Deep Neural Networks.” Artificial Neural Networks and Machine Learning – ICANN 2017 Lecture Notes in Computer Science, 2017, pp. 91–99., doi:10.1007/978-3-319-68612-7_11. 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[7] VirusTotal Developer’s API: https://developers.virustotal.com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100" y="631700"/>
            <a:ext cx="82221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</a:t>
            </a:r>
            <a:r>
              <a:rPr i="1" lang="en"/>
              <a:t>X's economic espionage has reached an intolerable level, and I believe the US and our allies in Europe and Asia have an obligation to confront X and demand they put a stop to this piracy.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u="sng"/>
              <a:t>U.S. Mike Rogers, October, 2011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</a:t>
            </a:r>
            <a:r>
              <a:rPr i="1" lang="en"/>
              <a:t>It is unprofessional and groundless to accuse the X’s Military of launching cyber attacks without any conclusive evidence.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u="sng"/>
              <a:t>X Defense Ministry, January, 2013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41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Final Progress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of 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Conclusions/Lessons Learned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dk1"/>
                </a:solidFill>
                <a:highlight>
                  <a:srgbClr val="FFFF00"/>
                </a:highlight>
              </a:rPr>
              <a:t>What is </a:t>
            </a:r>
            <a:r>
              <a:rPr b="1" i="1" lang="en" u="sng">
                <a:solidFill>
                  <a:schemeClr val="dk1"/>
                </a:solidFill>
                <a:highlight>
                  <a:srgbClr val="FFFF00"/>
                </a:highlight>
              </a:rPr>
              <a:t>Cyber-Attack Attribution</a:t>
            </a:r>
            <a:r>
              <a:rPr i="1" lang="en" u="sng">
                <a:solidFill>
                  <a:schemeClr val="dk1"/>
                </a:solidFill>
                <a:highlight>
                  <a:srgbClr val="FFFF00"/>
                </a:highlight>
              </a:rPr>
              <a:t> using </a:t>
            </a:r>
            <a:r>
              <a:rPr b="1" i="1" lang="en" u="sng">
                <a:solidFill>
                  <a:schemeClr val="dk1"/>
                </a:solidFill>
                <a:highlight>
                  <a:srgbClr val="FFFF00"/>
                </a:highlight>
              </a:rPr>
              <a:t>Malware Artifacts</a:t>
            </a:r>
            <a:r>
              <a:rPr i="1" lang="en" u="sng">
                <a:solidFill>
                  <a:schemeClr val="dk1"/>
                </a:solidFill>
                <a:highlight>
                  <a:srgbClr val="FFFF00"/>
                </a:highlight>
              </a:rPr>
              <a:t>?</a:t>
            </a:r>
            <a:endParaRPr i="1" u="sng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Cyber-attack attribution using malware artifacts is the process of attempting to trace back a piece of code or malware to a perpetrator of a cyberattack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" u="sng">
                <a:solidFill>
                  <a:schemeClr val="dk1"/>
                </a:solidFill>
                <a:highlight>
                  <a:srgbClr val="FFFF00"/>
                </a:highlight>
              </a:rPr>
              <a:t>What is our focus?</a:t>
            </a:r>
            <a:endParaRPr u="sng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rgbClr val="A4C2F4"/>
                </a:highlight>
              </a:rPr>
              <a:t>Machine Learning</a:t>
            </a:r>
            <a:r>
              <a:rPr lang="en">
                <a:solidFill>
                  <a:schemeClr val="dk1"/>
                </a:solidFill>
              </a:rPr>
              <a:t> to attribute a nation-state sponsored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6D9EEB"/>
                </a:highlight>
              </a:rPr>
              <a:t>APT</a:t>
            </a:r>
            <a:r>
              <a:rPr lang="en">
                <a:solidFill>
                  <a:schemeClr val="dk1"/>
                </a:solidFill>
              </a:rPr>
              <a:t> malwares to the source country.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324350"/>
            <a:ext cx="85206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Final</a:t>
            </a:r>
            <a:r>
              <a:rPr lang="en" sz="3000">
                <a:solidFill>
                  <a:schemeClr val="dk1"/>
                </a:solidFill>
              </a:rPr>
              <a:t> Progress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438680" y="2008161"/>
            <a:ext cx="6259782" cy="1146774"/>
          </a:xfrm>
          <a:custGeom>
            <a:rect b="b" l="l" r="r" t="t"/>
            <a:pathLst>
              <a:path extrusionOk="0" h="43816" w="239174">
                <a:moveTo>
                  <a:pt x="21863" y="0"/>
                </a:moveTo>
                <a:cubicBezTo>
                  <a:pt x="20934" y="0"/>
                  <a:pt x="20019" y="61"/>
                  <a:pt x="19122" y="179"/>
                </a:cubicBezTo>
                <a:cubicBezTo>
                  <a:pt x="17157" y="418"/>
                  <a:pt x="15300" y="941"/>
                  <a:pt x="13609" y="1632"/>
                </a:cubicBezTo>
                <a:cubicBezTo>
                  <a:pt x="11919" y="2311"/>
                  <a:pt x="10406" y="3192"/>
                  <a:pt x="9073" y="4156"/>
                </a:cubicBezTo>
                <a:cubicBezTo>
                  <a:pt x="6394" y="6085"/>
                  <a:pt x="4489" y="8395"/>
                  <a:pt x="3156" y="10574"/>
                </a:cubicBezTo>
                <a:cubicBezTo>
                  <a:pt x="1846" y="12764"/>
                  <a:pt x="1096" y="14848"/>
                  <a:pt x="667" y="16551"/>
                </a:cubicBezTo>
                <a:cubicBezTo>
                  <a:pt x="239" y="18277"/>
                  <a:pt x="108" y="19622"/>
                  <a:pt x="48" y="20527"/>
                </a:cubicBezTo>
                <a:cubicBezTo>
                  <a:pt x="12" y="20980"/>
                  <a:pt x="24" y="21325"/>
                  <a:pt x="12" y="21563"/>
                </a:cubicBezTo>
                <a:cubicBezTo>
                  <a:pt x="0" y="21789"/>
                  <a:pt x="0" y="21908"/>
                  <a:pt x="0" y="21908"/>
                </a:cubicBezTo>
                <a:lnTo>
                  <a:pt x="11264" y="21908"/>
                </a:lnTo>
                <a:cubicBezTo>
                  <a:pt x="11264" y="21908"/>
                  <a:pt x="11264" y="21849"/>
                  <a:pt x="11264" y="21730"/>
                </a:cubicBezTo>
                <a:cubicBezTo>
                  <a:pt x="11276" y="21623"/>
                  <a:pt x="11264" y="21456"/>
                  <a:pt x="11288" y="21230"/>
                </a:cubicBezTo>
                <a:cubicBezTo>
                  <a:pt x="11311" y="20789"/>
                  <a:pt x="11383" y="20134"/>
                  <a:pt x="11585" y="19301"/>
                </a:cubicBezTo>
                <a:cubicBezTo>
                  <a:pt x="11788" y="18467"/>
                  <a:pt x="12157" y="17467"/>
                  <a:pt x="12788" y="16396"/>
                </a:cubicBezTo>
                <a:cubicBezTo>
                  <a:pt x="13443" y="15348"/>
                  <a:pt x="14371" y="14205"/>
                  <a:pt x="15681" y="13276"/>
                </a:cubicBezTo>
                <a:cubicBezTo>
                  <a:pt x="16979" y="12336"/>
                  <a:pt x="18622" y="11586"/>
                  <a:pt x="20551" y="11347"/>
                </a:cubicBezTo>
                <a:cubicBezTo>
                  <a:pt x="20987" y="11287"/>
                  <a:pt x="21439" y="11257"/>
                  <a:pt x="21900" y="11257"/>
                </a:cubicBezTo>
                <a:cubicBezTo>
                  <a:pt x="22444" y="11257"/>
                  <a:pt x="23002" y="11299"/>
                  <a:pt x="23563" y="11383"/>
                </a:cubicBezTo>
                <a:cubicBezTo>
                  <a:pt x="24075" y="11467"/>
                  <a:pt x="24587" y="11586"/>
                  <a:pt x="25099" y="11740"/>
                </a:cubicBezTo>
                <a:cubicBezTo>
                  <a:pt x="25611" y="11907"/>
                  <a:pt x="26123" y="12109"/>
                  <a:pt x="26623" y="12360"/>
                </a:cubicBezTo>
                <a:cubicBezTo>
                  <a:pt x="27623" y="12848"/>
                  <a:pt x="28575" y="13526"/>
                  <a:pt x="29421" y="14360"/>
                </a:cubicBezTo>
                <a:cubicBezTo>
                  <a:pt x="30254" y="15193"/>
                  <a:pt x="30980" y="16193"/>
                  <a:pt x="31528" y="17324"/>
                </a:cubicBezTo>
                <a:cubicBezTo>
                  <a:pt x="32064" y="18456"/>
                  <a:pt x="32409" y="19694"/>
                  <a:pt x="32516" y="21003"/>
                </a:cubicBezTo>
                <a:cubicBezTo>
                  <a:pt x="32528" y="21170"/>
                  <a:pt x="32552" y="21337"/>
                  <a:pt x="32552" y="21503"/>
                </a:cubicBezTo>
                <a:cubicBezTo>
                  <a:pt x="32552" y="21706"/>
                  <a:pt x="32564" y="21908"/>
                  <a:pt x="32564" y="22111"/>
                </a:cubicBezTo>
                <a:cubicBezTo>
                  <a:pt x="32576" y="22444"/>
                  <a:pt x="32576" y="22789"/>
                  <a:pt x="32600" y="23135"/>
                </a:cubicBezTo>
                <a:cubicBezTo>
                  <a:pt x="32624" y="23468"/>
                  <a:pt x="32647" y="23813"/>
                  <a:pt x="32671" y="24159"/>
                </a:cubicBezTo>
                <a:cubicBezTo>
                  <a:pt x="32814" y="25528"/>
                  <a:pt x="33088" y="26909"/>
                  <a:pt x="33505" y="28266"/>
                </a:cubicBezTo>
                <a:cubicBezTo>
                  <a:pt x="34326" y="30969"/>
                  <a:pt x="35695" y="33576"/>
                  <a:pt x="37565" y="35839"/>
                </a:cubicBezTo>
                <a:cubicBezTo>
                  <a:pt x="39422" y="38101"/>
                  <a:pt x="41791" y="40030"/>
                  <a:pt x="44494" y="41411"/>
                </a:cubicBezTo>
                <a:cubicBezTo>
                  <a:pt x="47209" y="42804"/>
                  <a:pt x="50281" y="43649"/>
                  <a:pt x="53412" y="43792"/>
                </a:cubicBezTo>
                <a:cubicBezTo>
                  <a:pt x="53745" y="43807"/>
                  <a:pt x="54080" y="43815"/>
                  <a:pt x="54415" y="43815"/>
                </a:cubicBezTo>
                <a:cubicBezTo>
                  <a:pt x="57218" y="43815"/>
                  <a:pt x="60078" y="43280"/>
                  <a:pt x="62758" y="42185"/>
                </a:cubicBezTo>
                <a:cubicBezTo>
                  <a:pt x="65771" y="40970"/>
                  <a:pt x="68509" y="39029"/>
                  <a:pt x="70735" y="36577"/>
                </a:cubicBezTo>
                <a:cubicBezTo>
                  <a:pt x="72950" y="34124"/>
                  <a:pt x="74653" y="31112"/>
                  <a:pt x="75557" y="27826"/>
                </a:cubicBezTo>
                <a:cubicBezTo>
                  <a:pt x="76022" y="26195"/>
                  <a:pt x="76296" y="24492"/>
                  <a:pt x="76355" y="22777"/>
                </a:cubicBezTo>
                <a:cubicBezTo>
                  <a:pt x="76367" y="22420"/>
                  <a:pt x="76379" y="22063"/>
                  <a:pt x="76379" y="21706"/>
                </a:cubicBezTo>
                <a:lnTo>
                  <a:pt x="76391" y="21384"/>
                </a:lnTo>
                <a:cubicBezTo>
                  <a:pt x="76391" y="21289"/>
                  <a:pt x="76403" y="21182"/>
                  <a:pt x="76415" y="21075"/>
                </a:cubicBezTo>
                <a:cubicBezTo>
                  <a:pt x="76439" y="20658"/>
                  <a:pt x="76510" y="20241"/>
                  <a:pt x="76581" y="19825"/>
                </a:cubicBezTo>
                <a:cubicBezTo>
                  <a:pt x="76903" y="18182"/>
                  <a:pt x="77629" y="16598"/>
                  <a:pt x="78713" y="15253"/>
                </a:cubicBezTo>
                <a:cubicBezTo>
                  <a:pt x="79784" y="13907"/>
                  <a:pt x="81201" y="12824"/>
                  <a:pt x="82796" y="12133"/>
                </a:cubicBezTo>
                <a:cubicBezTo>
                  <a:pt x="84116" y="11562"/>
                  <a:pt x="85557" y="11260"/>
                  <a:pt x="87020" y="11260"/>
                </a:cubicBezTo>
                <a:cubicBezTo>
                  <a:pt x="87326" y="11260"/>
                  <a:pt x="87633" y="11273"/>
                  <a:pt x="87940" y="11300"/>
                </a:cubicBezTo>
                <a:cubicBezTo>
                  <a:pt x="89702" y="11443"/>
                  <a:pt x="91417" y="12038"/>
                  <a:pt x="92905" y="13026"/>
                </a:cubicBezTo>
                <a:cubicBezTo>
                  <a:pt x="93655" y="13526"/>
                  <a:pt x="94334" y="14122"/>
                  <a:pt x="94941" y="14776"/>
                </a:cubicBezTo>
                <a:cubicBezTo>
                  <a:pt x="95536" y="15455"/>
                  <a:pt x="96072" y="16193"/>
                  <a:pt x="96477" y="16991"/>
                </a:cubicBezTo>
                <a:lnTo>
                  <a:pt x="96632" y="17289"/>
                </a:lnTo>
                <a:lnTo>
                  <a:pt x="96763" y="17598"/>
                </a:lnTo>
                <a:cubicBezTo>
                  <a:pt x="96870" y="17801"/>
                  <a:pt x="96941" y="18015"/>
                  <a:pt x="97024" y="18217"/>
                </a:cubicBezTo>
                <a:cubicBezTo>
                  <a:pt x="97167" y="18646"/>
                  <a:pt x="97310" y="19075"/>
                  <a:pt x="97405" y="19515"/>
                </a:cubicBezTo>
                <a:cubicBezTo>
                  <a:pt x="97513" y="19956"/>
                  <a:pt x="97572" y="20396"/>
                  <a:pt x="97632" y="20849"/>
                </a:cubicBezTo>
                <a:cubicBezTo>
                  <a:pt x="97632" y="21075"/>
                  <a:pt x="97667" y="21301"/>
                  <a:pt x="97667" y="21527"/>
                </a:cubicBezTo>
                <a:lnTo>
                  <a:pt x="97691" y="22539"/>
                </a:lnTo>
                <a:cubicBezTo>
                  <a:pt x="97786" y="26254"/>
                  <a:pt x="98882" y="29993"/>
                  <a:pt x="100811" y="33195"/>
                </a:cubicBezTo>
                <a:cubicBezTo>
                  <a:pt x="102751" y="36410"/>
                  <a:pt x="105514" y="39125"/>
                  <a:pt x="108788" y="40970"/>
                </a:cubicBezTo>
                <a:cubicBezTo>
                  <a:pt x="110419" y="41899"/>
                  <a:pt x="112181" y="42601"/>
                  <a:pt x="114003" y="43089"/>
                </a:cubicBezTo>
                <a:cubicBezTo>
                  <a:pt x="115836" y="43578"/>
                  <a:pt x="117718" y="43804"/>
                  <a:pt x="119587" y="43816"/>
                </a:cubicBezTo>
                <a:cubicBezTo>
                  <a:pt x="121456" y="43804"/>
                  <a:pt x="123349" y="43578"/>
                  <a:pt x="125171" y="43089"/>
                </a:cubicBezTo>
                <a:cubicBezTo>
                  <a:pt x="126992" y="42601"/>
                  <a:pt x="128755" y="41899"/>
                  <a:pt x="130386" y="40970"/>
                </a:cubicBezTo>
                <a:cubicBezTo>
                  <a:pt x="133672" y="39125"/>
                  <a:pt x="136422" y="36410"/>
                  <a:pt x="138363" y="33195"/>
                </a:cubicBezTo>
                <a:cubicBezTo>
                  <a:pt x="140292" y="29993"/>
                  <a:pt x="141387" y="26254"/>
                  <a:pt x="141482" y="22539"/>
                </a:cubicBezTo>
                <a:lnTo>
                  <a:pt x="141506" y="21527"/>
                </a:lnTo>
                <a:cubicBezTo>
                  <a:pt x="141506" y="21301"/>
                  <a:pt x="141542" y="21075"/>
                  <a:pt x="141554" y="20849"/>
                </a:cubicBezTo>
                <a:cubicBezTo>
                  <a:pt x="141601" y="20396"/>
                  <a:pt x="141661" y="19956"/>
                  <a:pt x="141768" y="19515"/>
                </a:cubicBezTo>
                <a:cubicBezTo>
                  <a:pt x="141863" y="19075"/>
                  <a:pt x="142006" y="18646"/>
                  <a:pt x="142149" y="18217"/>
                </a:cubicBezTo>
                <a:cubicBezTo>
                  <a:pt x="142244" y="18015"/>
                  <a:pt x="142304" y="17801"/>
                  <a:pt x="142411" y="17598"/>
                </a:cubicBezTo>
                <a:lnTo>
                  <a:pt x="142542" y="17289"/>
                </a:lnTo>
                <a:lnTo>
                  <a:pt x="142697" y="16991"/>
                </a:lnTo>
                <a:cubicBezTo>
                  <a:pt x="143102" y="16193"/>
                  <a:pt x="143637" y="15455"/>
                  <a:pt x="144233" y="14776"/>
                </a:cubicBezTo>
                <a:cubicBezTo>
                  <a:pt x="144840" y="14122"/>
                  <a:pt x="145519" y="13526"/>
                  <a:pt x="146269" y="13026"/>
                </a:cubicBezTo>
                <a:cubicBezTo>
                  <a:pt x="147757" y="12038"/>
                  <a:pt x="149471" y="11443"/>
                  <a:pt x="151234" y="11300"/>
                </a:cubicBezTo>
                <a:cubicBezTo>
                  <a:pt x="151541" y="11273"/>
                  <a:pt x="151847" y="11260"/>
                  <a:pt x="152154" y="11260"/>
                </a:cubicBezTo>
                <a:cubicBezTo>
                  <a:pt x="153616" y="11260"/>
                  <a:pt x="155058" y="11562"/>
                  <a:pt x="156377" y="12133"/>
                </a:cubicBezTo>
                <a:cubicBezTo>
                  <a:pt x="157973" y="12824"/>
                  <a:pt x="159389" y="13907"/>
                  <a:pt x="160461" y="15253"/>
                </a:cubicBezTo>
                <a:cubicBezTo>
                  <a:pt x="161544" y="16598"/>
                  <a:pt x="162271" y="18182"/>
                  <a:pt x="162592" y="19825"/>
                </a:cubicBezTo>
                <a:cubicBezTo>
                  <a:pt x="162664" y="20241"/>
                  <a:pt x="162735" y="20658"/>
                  <a:pt x="162759" y="21075"/>
                </a:cubicBezTo>
                <a:cubicBezTo>
                  <a:pt x="162771" y="21182"/>
                  <a:pt x="162783" y="21289"/>
                  <a:pt x="162783" y="21396"/>
                </a:cubicBezTo>
                <a:lnTo>
                  <a:pt x="162795" y="21706"/>
                </a:lnTo>
                <a:cubicBezTo>
                  <a:pt x="162795" y="22063"/>
                  <a:pt x="162806" y="22420"/>
                  <a:pt x="162818" y="22789"/>
                </a:cubicBezTo>
                <a:cubicBezTo>
                  <a:pt x="162878" y="24492"/>
                  <a:pt x="163152" y="26195"/>
                  <a:pt x="163616" y="27838"/>
                </a:cubicBezTo>
                <a:cubicBezTo>
                  <a:pt x="164521" y="31112"/>
                  <a:pt x="166224" y="34124"/>
                  <a:pt x="168438" y="36577"/>
                </a:cubicBezTo>
                <a:cubicBezTo>
                  <a:pt x="170665" y="39041"/>
                  <a:pt x="173403" y="40970"/>
                  <a:pt x="176415" y="42185"/>
                </a:cubicBezTo>
                <a:cubicBezTo>
                  <a:pt x="179095" y="43280"/>
                  <a:pt x="181955" y="43815"/>
                  <a:pt x="184759" y="43815"/>
                </a:cubicBezTo>
                <a:cubicBezTo>
                  <a:pt x="185094" y="43815"/>
                  <a:pt x="185428" y="43807"/>
                  <a:pt x="185762" y="43792"/>
                </a:cubicBezTo>
                <a:cubicBezTo>
                  <a:pt x="188893" y="43649"/>
                  <a:pt x="191965" y="42804"/>
                  <a:pt x="194680" y="41411"/>
                </a:cubicBezTo>
                <a:cubicBezTo>
                  <a:pt x="197382" y="40030"/>
                  <a:pt x="199752" y="38101"/>
                  <a:pt x="201609" y="35839"/>
                </a:cubicBezTo>
                <a:cubicBezTo>
                  <a:pt x="203478" y="33576"/>
                  <a:pt x="204847" y="30969"/>
                  <a:pt x="205669" y="28266"/>
                </a:cubicBezTo>
                <a:cubicBezTo>
                  <a:pt x="206086" y="26909"/>
                  <a:pt x="206360" y="25528"/>
                  <a:pt x="206502" y="24159"/>
                </a:cubicBezTo>
                <a:cubicBezTo>
                  <a:pt x="206526" y="23813"/>
                  <a:pt x="206550" y="23468"/>
                  <a:pt x="206574" y="23135"/>
                </a:cubicBezTo>
                <a:cubicBezTo>
                  <a:pt x="206598" y="22789"/>
                  <a:pt x="206598" y="22444"/>
                  <a:pt x="206610" y="22111"/>
                </a:cubicBezTo>
                <a:cubicBezTo>
                  <a:pt x="206610" y="21908"/>
                  <a:pt x="206621" y="21706"/>
                  <a:pt x="206621" y="21503"/>
                </a:cubicBezTo>
                <a:cubicBezTo>
                  <a:pt x="206621" y="21337"/>
                  <a:pt x="206645" y="21170"/>
                  <a:pt x="206657" y="21003"/>
                </a:cubicBezTo>
                <a:cubicBezTo>
                  <a:pt x="206764" y="19694"/>
                  <a:pt x="207110" y="18456"/>
                  <a:pt x="207645" y="17324"/>
                </a:cubicBezTo>
                <a:cubicBezTo>
                  <a:pt x="208193" y="16205"/>
                  <a:pt x="208919" y="15193"/>
                  <a:pt x="209753" y="14360"/>
                </a:cubicBezTo>
                <a:cubicBezTo>
                  <a:pt x="210598" y="13526"/>
                  <a:pt x="211551" y="12848"/>
                  <a:pt x="212551" y="12360"/>
                </a:cubicBezTo>
                <a:cubicBezTo>
                  <a:pt x="213051" y="12109"/>
                  <a:pt x="213563" y="11907"/>
                  <a:pt x="214075" y="11740"/>
                </a:cubicBezTo>
                <a:cubicBezTo>
                  <a:pt x="214587" y="11586"/>
                  <a:pt x="215099" y="11467"/>
                  <a:pt x="215611" y="11383"/>
                </a:cubicBezTo>
                <a:cubicBezTo>
                  <a:pt x="216185" y="11304"/>
                  <a:pt x="216755" y="11261"/>
                  <a:pt x="217311" y="11261"/>
                </a:cubicBezTo>
                <a:cubicBezTo>
                  <a:pt x="217759" y="11261"/>
                  <a:pt x="218198" y="11289"/>
                  <a:pt x="218623" y="11347"/>
                </a:cubicBezTo>
                <a:cubicBezTo>
                  <a:pt x="220552" y="11586"/>
                  <a:pt x="222207" y="12336"/>
                  <a:pt x="223493" y="13276"/>
                </a:cubicBezTo>
                <a:cubicBezTo>
                  <a:pt x="224802" y="14217"/>
                  <a:pt x="225743" y="15348"/>
                  <a:pt x="226386" y="16396"/>
                </a:cubicBezTo>
                <a:cubicBezTo>
                  <a:pt x="227017" y="17467"/>
                  <a:pt x="227386" y="18467"/>
                  <a:pt x="227588" y="19301"/>
                </a:cubicBezTo>
                <a:cubicBezTo>
                  <a:pt x="227791" y="20134"/>
                  <a:pt x="227862" y="20789"/>
                  <a:pt x="227886" y="21230"/>
                </a:cubicBezTo>
                <a:cubicBezTo>
                  <a:pt x="227910" y="21456"/>
                  <a:pt x="227898" y="21623"/>
                  <a:pt x="227910" y="21730"/>
                </a:cubicBezTo>
                <a:cubicBezTo>
                  <a:pt x="227910" y="21849"/>
                  <a:pt x="227910" y="21908"/>
                  <a:pt x="227910" y="21908"/>
                </a:cubicBezTo>
                <a:lnTo>
                  <a:pt x="239173" y="21908"/>
                </a:lnTo>
                <a:cubicBezTo>
                  <a:pt x="239173" y="21908"/>
                  <a:pt x="239173" y="21789"/>
                  <a:pt x="239161" y="21563"/>
                </a:cubicBezTo>
                <a:cubicBezTo>
                  <a:pt x="239161" y="21325"/>
                  <a:pt x="239161" y="20980"/>
                  <a:pt x="239126" y="20527"/>
                </a:cubicBezTo>
                <a:cubicBezTo>
                  <a:pt x="239078" y="19622"/>
                  <a:pt x="238935" y="18277"/>
                  <a:pt x="238506" y="16551"/>
                </a:cubicBezTo>
                <a:cubicBezTo>
                  <a:pt x="238078" y="14848"/>
                  <a:pt x="237340" y="12764"/>
                  <a:pt x="236018" y="10574"/>
                </a:cubicBezTo>
                <a:cubicBezTo>
                  <a:pt x="234685" y="8395"/>
                  <a:pt x="232780" y="6085"/>
                  <a:pt x="230101" y="4156"/>
                </a:cubicBezTo>
                <a:cubicBezTo>
                  <a:pt x="228767" y="3192"/>
                  <a:pt x="227255" y="2311"/>
                  <a:pt x="225564" y="1632"/>
                </a:cubicBezTo>
                <a:cubicBezTo>
                  <a:pt x="223874" y="941"/>
                  <a:pt x="222028" y="418"/>
                  <a:pt x="220052" y="179"/>
                </a:cubicBezTo>
                <a:cubicBezTo>
                  <a:pt x="219160" y="61"/>
                  <a:pt x="218246" y="0"/>
                  <a:pt x="217315" y="0"/>
                </a:cubicBezTo>
                <a:cubicBezTo>
                  <a:pt x="216196" y="0"/>
                  <a:pt x="215053" y="87"/>
                  <a:pt x="213896" y="263"/>
                </a:cubicBezTo>
                <a:cubicBezTo>
                  <a:pt x="212837" y="429"/>
                  <a:pt x="211765" y="668"/>
                  <a:pt x="210705" y="1001"/>
                </a:cubicBezTo>
                <a:cubicBezTo>
                  <a:pt x="209646" y="1334"/>
                  <a:pt x="208586" y="1763"/>
                  <a:pt x="207562" y="2263"/>
                </a:cubicBezTo>
                <a:cubicBezTo>
                  <a:pt x="205502" y="3275"/>
                  <a:pt x="203550" y="4656"/>
                  <a:pt x="201811" y="6371"/>
                </a:cubicBezTo>
                <a:cubicBezTo>
                  <a:pt x="200097" y="8097"/>
                  <a:pt x="198609" y="10145"/>
                  <a:pt x="197489" y="12467"/>
                </a:cubicBezTo>
                <a:cubicBezTo>
                  <a:pt x="196382" y="14788"/>
                  <a:pt x="195656" y="17384"/>
                  <a:pt x="195442" y="20075"/>
                </a:cubicBezTo>
                <a:cubicBezTo>
                  <a:pt x="195418" y="20408"/>
                  <a:pt x="195382" y="20753"/>
                  <a:pt x="195370" y="21087"/>
                </a:cubicBezTo>
                <a:cubicBezTo>
                  <a:pt x="195370" y="21396"/>
                  <a:pt x="195358" y="21694"/>
                  <a:pt x="195358" y="22004"/>
                </a:cubicBezTo>
                <a:cubicBezTo>
                  <a:pt x="195346" y="22170"/>
                  <a:pt x="195346" y="22337"/>
                  <a:pt x="195334" y="22504"/>
                </a:cubicBezTo>
                <a:cubicBezTo>
                  <a:pt x="195322" y="22670"/>
                  <a:pt x="195311" y="22837"/>
                  <a:pt x="195299" y="23016"/>
                </a:cubicBezTo>
                <a:cubicBezTo>
                  <a:pt x="195227" y="23682"/>
                  <a:pt x="195096" y="24349"/>
                  <a:pt x="194894" y="25004"/>
                </a:cubicBezTo>
                <a:cubicBezTo>
                  <a:pt x="194501" y="26302"/>
                  <a:pt x="193834" y="27564"/>
                  <a:pt x="192929" y="28671"/>
                </a:cubicBezTo>
                <a:cubicBezTo>
                  <a:pt x="192013" y="29778"/>
                  <a:pt x="190858" y="30719"/>
                  <a:pt x="189548" y="31386"/>
                </a:cubicBezTo>
                <a:cubicBezTo>
                  <a:pt x="188226" y="32064"/>
                  <a:pt x="186762" y="32469"/>
                  <a:pt x="185226" y="32541"/>
                </a:cubicBezTo>
                <a:cubicBezTo>
                  <a:pt x="185055" y="32548"/>
                  <a:pt x="184883" y="32552"/>
                  <a:pt x="184712" y="32552"/>
                </a:cubicBezTo>
                <a:cubicBezTo>
                  <a:pt x="183337" y="32552"/>
                  <a:pt x="181970" y="32296"/>
                  <a:pt x="180678" y="31767"/>
                </a:cubicBezTo>
                <a:cubicBezTo>
                  <a:pt x="179225" y="31183"/>
                  <a:pt x="177892" y="30231"/>
                  <a:pt x="176796" y="29040"/>
                </a:cubicBezTo>
                <a:cubicBezTo>
                  <a:pt x="175713" y="27826"/>
                  <a:pt x="174891" y="26373"/>
                  <a:pt x="174451" y="24790"/>
                </a:cubicBezTo>
                <a:cubicBezTo>
                  <a:pt x="174236" y="24004"/>
                  <a:pt x="174094" y="23182"/>
                  <a:pt x="174070" y="22337"/>
                </a:cubicBezTo>
                <a:lnTo>
                  <a:pt x="174046" y="21503"/>
                </a:lnTo>
                <a:lnTo>
                  <a:pt x="174034" y="20861"/>
                </a:lnTo>
                <a:cubicBezTo>
                  <a:pt x="174022" y="20646"/>
                  <a:pt x="173998" y="20432"/>
                  <a:pt x="173986" y="20218"/>
                </a:cubicBezTo>
                <a:cubicBezTo>
                  <a:pt x="173927" y="19360"/>
                  <a:pt x="173796" y="18503"/>
                  <a:pt x="173641" y="17646"/>
                </a:cubicBezTo>
                <a:cubicBezTo>
                  <a:pt x="172963" y="14241"/>
                  <a:pt x="171450" y="10966"/>
                  <a:pt x="169248" y="8216"/>
                </a:cubicBezTo>
                <a:cubicBezTo>
                  <a:pt x="167045" y="5466"/>
                  <a:pt x="164152" y="3227"/>
                  <a:pt x="160854" y="1799"/>
                </a:cubicBezTo>
                <a:cubicBezTo>
                  <a:pt x="159211" y="1084"/>
                  <a:pt x="157461" y="584"/>
                  <a:pt x="155687" y="287"/>
                </a:cubicBezTo>
                <a:cubicBezTo>
                  <a:pt x="154533" y="94"/>
                  <a:pt x="153370" y="1"/>
                  <a:pt x="152203" y="1"/>
                </a:cubicBezTo>
                <a:cubicBezTo>
                  <a:pt x="151563" y="1"/>
                  <a:pt x="150922" y="29"/>
                  <a:pt x="150281" y="84"/>
                </a:cubicBezTo>
                <a:cubicBezTo>
                  <a:pt x="146674" y="370"/>
                  <a:pt x="143090" y="1620"/>
                  <a:pt x="140042" y="3644"/>
                </a:cubicBezTo>
                <a:cubicBezTo>
                  <a:pt x="138506" y="4668"/>
                  <a:pt x="137113" y="5883"/>
                  <a:pt x="135875" y="7240"/>
                </a:cubicBezTo>
                <a:cubicBezTo>
                  <a:pt x="134648" y="8621"/>
                  <a:pt x="133565" y="10133"/>
                  <a:pt x="132719" y="11788"/>
                </a:cubicBezTo>
                <a:lnTo>
                  <a:pt x="132398" y="12407"/>
                </a:lnTo>
                <a:lnTo>
                  <a:pt x="132112" y="13038"/>
                </a:lnTo>
                <a:cubicBezTo>
                  <a:pt x="131922" y="13455"/>
                  <a:pt x="131755" y="13895"/>
                  <a:pt x="131588" y="14324"/>
                </a:cubicBezTo>
                <a:cubicBezTo>
                  <a:pt x="131279" y="15205"/>
                  <a:pt x="130993" y="16086"/>
                  <a:pt x="130791" y="17003"/>
                </a:cubicBezTo>
                <a:cubicBezTo>
                  <a:pt x="130576" y="17908"/>
                  <a:pt x="130445" y="18837"/>
                  <a:pt x="130338" y="19753"/>
                </a:cubicBezTo>
                <a:cubicBezTo>
                  <a:pt x="130314" y="20218"/>
                  <a:pt x="130255" y="20682"/>
                  <a:pt x="130255" y="21146"/>
                </a:cubicBezTo>
                <a:lnTo>
                  <a:pt x="130231" y="22218"/>
                </a:lnTo>
                <a:cubicBezTo>
                  <a:pt x="130183" y="24040"/>
                  <a:pt x="129659" y="25825"/>
                  <a:pt x="128719" y="27385"/>
                </a:cubicBezTo>
                <a:cubicBezTo>
                  <a:pt x="127778" y="28945"/>
                  <a:pt x="126421" y="30278"/>
                  <a:pt x="124826" y="31171"/>
                </a:cubicBezTo>
                <a:cubicBezTo>
                  <a:pt x="124040" y="31636"/>
                  <a:pt x="123182" y="31969"/>
                  <a:pt x="122301" y="32207"/>
                </a:cubicBezTo>
                <a:cubicBezTo>
                  <a:pt x="121420" y="32433"/>
                  <a:pt x="120515" y="32552"/>
                  <a:pt x="119587" y="32552"/>
                </a:cubicBezTo>
                <a:cubicBezTo>
                  <a:pt x="118658" y="32552"/>
                  <a:pt x="117753" y="32433"/>
                  <a:pt x="116872" y="32207"/>
                </a:cubicBezTo>
                <a:cubicBezTo>
                  <a:pt x="115991" y="31969"/>
                  <a:pt x="115134" y="31636"/>
                  <a:pt x="114348" y="31171"/>
                </a:cubicBezTo>
                <a:cubicBezTo>
                  <a:pt x="112753" y="30278"/>
                  <a:pt x="111407" y="28945"/>
                  <a:pt x="110455" y="27385"/>
                </a:cubicBezTo>
                <a:cubicBezTo>
                  <a:pt x="109526" y="25825"/>
                  <a:pt x="108990" y="24051"/>
                  <a:pt x="108943" y="22218"/>
                </a:cubicBezTo>
                <a:lnTo>
                  <a:pt x="108919" y="21146"/>
                </a:lnTo>
                <a:cubicBezTo>
                  <a:pt x="108919" y="20682"/>
                  <a:pt x="108859" y="20218"/>
                  <a:pt x="108835" y="19753"/>
                </a:cubicBezTo>
                <a:cubicBezTo>
                  <a:pt x="108728" y="18837"/>
                  <a:pt x="108597" y="17908"/>
                  <a:pt x="108383" y="17003"/>
                </a:cubicBezTo>
                <a:cubicBezTo>
                  <a:pt x="108181" y="16098"/>
                  <a:pt x="107895" y="15205"/>
                  <a:pt x="107585" y="14324"/>
                </a:cubicBezTo>
                <a:cubicBezTo>
                  <a:pt x="107419" y="13895"/>
                  <a:pt x="107264" y="13455"/>
                  <a:pt x="107061" y="13038"/>
                </a:cubicBezTo>
                <a:lnTo>
                  <a:pt x="106776" y="12407"/>
                </a:lnTo>
                <a:lnTo>
                  <a:pt x="106454" y="11788"/>
                </a:lnTo>
                <a:cubicBezTo>
                  <a:pt x="105609" y="10133"/>
                  <a:pt x="104525" y="8621"/>
                  <a:pt x="103299" y="7240"/>
                </a:cubicBezTo>
                <a:cubicBezTo>
                  <a:pt x="102061" y="5883"/>
                  <a:pt x="100668" y="4668"/>
                  <a:pt x="99144" y="3644"/>
                </a:cubicBezTo>
                <a:cubicBezTo>
                  <a:pt x="96084" y="1620"/>
                  <a:pt x="92512" y="370"/>
                  <a:pt x="88892" y="84"/>
                </a:cubicBezTo>
                <a:cubicBezTo>
                  <a:pt x="88252" y="29"/>
                  <a:pt x="87611" y="1"/>
                  <a:pt x="86971" y="1"/>
                </a:cubicBezTo>
                <a:cubicBezTo>
                  <a:pt x="85804" y="1"/>
                  <a:pt x="84640" y="94"/>
                  <a:pt x="83487" y="287"/>
                </a:cubicBezTo>
                <a:cubicBezTo>
                  <a:pt x="81713" y="584"/>
                  <a:pt x="79963" y="1084"/>
                  <a:pt x="78320" y="1799"/>
                </a:cubicBezTo>
                <a:cubicBezTo>
                  <a:pt x="75022" y="3227"/>
                  <a:pt x="72128" y="5466"/>
                  <a:pt x="69926" y="8216"/>
                </a:cubicBezTo>
                <a:cubicBezTo>
                  <a:pt x="67723" y="10966"/>
                  <a:pt x="66211" y="14241"/>
                  <a:pt x="65532" y="17646"/>
                </a:cubicBezTo>
                <a:cubicBezTo>
                  <a:pt x="65378" y="18503"/>
                  <a:pt x="65247" y="19360"/>
                  <a:pt x="65187" y="20218"/>
                </a:cubicBezTo>
                <a:cubicBezTo>
                  <a:pt x="65175" y="20432"/>
                  <a:pt x="65151" y="20646"/>
                  <a:pt x="65151" y="20861"/>
                </a:cubicBezTo>
                <a:lnTo>
                  <a:pt x="65128" y="21503"/>
                </a:lnTo>
                <a:lnTo>
                  <a:pt x="65104" y="22337"/>
                </a:lnTo>
                <a:cubicBezTo>
                  <a:pt x="65080" y="23182"/>
                  <a:pt x="64949" y="24004"/>
                  <a:pt x="64723" y="24790"/>
                </a:cubicBezTo>
                <a:cubicBezTo>
                  <a:pt x="64282" y="26373"/>
                  <a:pt x="63461" y="27826"/>
                  <a:pt x="62377" y="29040"/>
                </a:cubicBezTo>
                <a:cubicBezTo>
                  <a:pt x="61294" y="30231"/>
                  <a:pt x="59948" y="31183"/>
                  <a:pt x="58496" y="31767"/>
                </a:cubicBezTo>
                <a:cubicBezTo>
                  <a:pt x="57204" y="32296"/>
                  <a:pt x="55837" y="32552"/>
                  <a:pt x="54461" y="32552"/>
                </a:cubicBezTo>
                <a:cubicBezTo>
                  <a:pt x="54290" y="32552"/>
                  <a:pt x="54119" y="32548"/>
                  <a:pt x="53948" y="32541"/>
                </a:cubicBezTo>
                <a:cubicBezTo>
                  <a:pt x="52412" y="32469"/>
                  <a:pt x="50947" y="32064"/>
                  <a:pt x="49626" y="31386"/>
                </a:cubicBezTo>
                <a:cubicBezTo>
                  <a:pt x="48316" y="30719"/>
                  <a:pt x="47161" y="29778"/>
                  <a:pt x="46244" y="28671"/>
                </a:cubicBezTo>
                <a:cubicBezTo>
                  <a:pt x="45339" y="27564"/>
                  <a:pt x="44673" y="26302"/>
                  <a:pt x="44280" y="25004"/>
                </a:cubicBezTo>
                <a:cubicBezTo>
                  <a:pt x="44077" y="24349"/>
                  <a:pt x="43946" y="23682"/>
                  <a:pt x="43875" y="23016"/>
                </a:cubicBezTo>
                <a:cubicBezTo>
                  <a:pt x="43863" y="22837"/>
                  <a:pt x="43851" y="22670"/>
                  <a:pt x="43839" y="22504"/>
                </a:cubicBezTo>
                <a:cubicBezTo>
                  <a:pt x="43827" y="22337"/>
                  <a:pt x="43827" y="22170"/>
                  <a:pt x="43827" y="22004"/>
                </a:cubicBezTo>
                <a:cubicBezTo>
                  <a:pt x="43815" y="21694"/>
                  <a:pt x="43804" y="21396"/>
                  <a:pt x="43804" y="21087"/>
                </a:cubicBezTo>
                <a:cubicBezTo>
                  <a:pt x="43792" y="20753"/>
                  <a:pt x="43768" y="20420"/>
                  <a:pt x="43744" y="20075"/>
                </a:cubicBezTo>
                <a:cubicBezTo>
                  <a:pt x="43518" y="17384"/>
                  <a:pt x="42803" y="14788"/>
                  <a:pt x="41684" y="12467"/>
                </a:cubicBezTo>
                <a:cubicBezTo>
                  <a:pt x="40565" y="10145"/>
                  <a:pt x="39077" y="8097"/>
                  <a:pt x="37362" y="6371"/>
                </a:cubicBezTo>
                <a:cubicBezTo>
                  <a:pt x="35624" y="4656"/>
                  <a:pt x="33671" y="3275"/>
                  <a:pt x="31612" y="2263"/>
                </a:cubicBezTo>
                <a:cubicBezTo>
                  <a:pt x="30588" y="1763"/>
                  <a:pt x="29528" y="1334"/>
                  <a:pt x="28468" y="1001"/>
                </a:cubicBezTo>
                <a:cubicBezTo>
                  <a:pt x="27409" y="668"/>
                  <a:pt x="26337" y="429"/>
                  <a:pt x="25277" y="263"/>
                </a:cubicBezTo>
                <a:cubicBezTo>
                  <a:pt x="24120" y="87"/>
                  <a:pt x="22981" y="0"/>
                  <a:pt x="2186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711346" y="2280645"/>
            <a:ext cx="5714451" cy="863405"/>
          </a:xfrm>
          <a:custGeom>
            <a:rect b="b" l="l" r="r" t="t"/>
            <a:pathLst>
              <a:path extrusionOk="0" h="32989" w="218338">
                <a:moveTo>
                  <a:pt x="76602" y="1"/>
                </a:moveTo>
                <a:cubicBezTo>
                  <a:pt x="75021" y="1"/>
                  <a:pt x="73464" y="328"/>
                  <a:pt x="72045" y="948"/>
                </a:cubicBezTo>
                <a:cubicBezTo>
                  <a:pt x="70319" y="1687"/>
                  <a:pt x="68795" y="2865"/>
                  <a:pt x="67640" y="4318"/>
                </a:cubicBezTo>
                <a:cubicBezTo>
                  <a:pt x="66473" y="5759"/>
                  <a:pt x="65687" y="7473"/>
                  <a:pt x="65330" y="9247"/>
                </a:cubicBezTo>
                <a:cubicBezTo>
                  <a:pt x="65259" y="9699"/>
                  <a:pt x="65187" y="10152"/>
                  <a:pt x="65151" y="10604"/>
                </a:cubicBezTo>
                <a:cubicBezTo>
                  <a:pt x="65151" y="10711"/>
                  <a:pt x="65139" y="10831"/>
                  <a:pt x="65128" y="10938"/>
                </a:cubicBezTo>
                <a:lnTo>
                  <a:pt x="65128" y="11283"/>
                </a:lnTo>
                <a:cubicBezTo>
                  <a:pt x="65116" y="11628"/>
                  <a:pt x="65104" y="11985"/>
                  <a:pt x="65092" y="12343"/>
                </a:cubicBezTo>
                <a:cubicBezTo>
                  <a:pt x="65032" y="13986"/>
                  <a:pt x="64770" y="15617"/>
                  <a:pt x="64330" y="17188"/>
                </a:cubicBezTo>
                <a:cubicBezTo>
                  <a:pt x="63449" y="20344"/>
                  <a:pt x="61818" y="23237"/>
                  <a:pt x="59686" y="25606"/>
                </a:cubicBezTo>
                <a:cubicBezTo>
                  <a:pt x="57555" y="27964"/>
                  <a:pt x="54912" y="29821"/>
                  <a:pt x="52019" y="30988"/>
                </a:cubicBezTo>
                <a:cubicBezTo>
                  <a:pt x="49456" y="32047"/>
                  <a:pt x="46715" y="32559"/>
                  <a:pt x="44029" y="32559"/>
                </a:cubicBezTo>
                <a:cubicBezTo>
                  <a:pt x="43695" y="32559"/>
                  <a:pt x="43362" y="32551"/>
                  <a:pt x="43030" y="32536"/>
                </a:cubicBezTo>
                <a:cubicBezTo>
                  <a:pt x="40017" y="32393"/>
                  <a:pt x="37065" y="31583"/>
                  <a:pt x="34469" y="30250"/>
                </a:cubicBezTo>
                <a:cubicBezTo>
                  <a:pt x="31862" y="28916"/>
                  <a:pt x="29587" y="27071"/>
                  <a:pt x="27790" y="24892"/>
                </a:cubicBezTo>
                <a:cubicBezTo>
                  <a:pt x="26004" y="22713"/>
                  <a:pt x="24682" y="20213"/>
                  <a:pt x="23896" y="17605"/>
                </a:cubicBezTo>
                <a:cubicBezTo>
                  <a:pt x="23503" y="16307"/>
                  <a:pt x="23229" y="14986"/>
                  <a:pt x="23099" y="13664"/>
                </a:cubicBezTo>
                <a:cubicBezTo>
                  <a:pt x="23075" y="13331"/>
                  <a:pt x="23051" y="12997"/>
                  <a:pt x="23027" y="12676"/>
                </a:cubicBezTo>
                <a:cubicBezTo>
                  <a:pt x="23003" y="12343"/>
                  <a:pt x="23003" y="12021"/>
                  <a:pt x="22991" y="11688"/>
                </a:cubicBezTo>
                <a:cubicBezTo>
                  <a:pt x="22991" y="11485"/>
                  <a:pt x="22979" y="11271"/>
                  <a:pt x="22979" y="11057"/>
                </a:cubicBezTo>
                <a:cubicBezTo>
                  <a:pt x="22979" y="10878"/>
                  <a:pt x="22956" y="10711"/>
                  <a:pt x="22944" y="10533"/>
                </a:cubicBezTo>
                <a:cubicBezTo>
                  <a:pt x="22825" y="9116"/>
                  <a:pt x="22456" y="7771"/>
                  <a:pt x="21872" y="6544"/>
                </a:cubicBezTo>
                <a:cubicBezTo>
                  <a:pt x="21289" y="5330"/>
                  <a:pt x="20503" y="4258"/>
                  <a:pt x="19598" y="3342"/>
                </a:cubicBezTo>
                <a:cubicBezTo>
                  <a:pt x="18681" y="2449"/>
                  <a:pt x="17657" y="1722"/>
                  <a:pt x="16574" y="1187"/>
                </a:cubicBezTo>
                <a:cubicBezTo>
                  <a:pt x="14931" y="365"/>
                  <a:pt x="13177" y="6"/>
                  <a:pt x="11515" y="6"/>
                </a:cubicBezTo>
                <a:cubicBezTo>
                  <a:pt x="11008" y="6"/>
                  <a:pt x="10509" y="39"/>
                  <a:pt x="10025" y="103"/>
                </a:cubicBezTo>
                <a:cubicBezTo>
                  <a:pt x="7954" y="353"/>
                  <a:pt x="6156" y="1163"/>
                  <a:pt x="4763" y="2175"/>
                </a:cubicBezTo>
                <a:cubicBezTo>
                  <a:pt x="3358" y="3187"/>
                  <a:pt x="2346" y="4413"/>
                  <a:pt x="1655" y="5556"/>
                </a:cubicBezTo>
                <a:cubicBezTo>
                  <a:pt x="965" y="6711"/>
                  <a:pt x="572" y="7794"/>
                  <a:pt x="346" y="8687"/>
                </a:cubicBezTo>
                <a:cubicBezTo>
                  <a:pt x="131" y="9580"/>
                  <a:pt x="48" y="10283"/>
                  <a:pt x="24" y="10771"/>
                </a:cubicBezTo>
                <a:cubicBezTo>
                  <a:pt x="0" y="11009"/>
                  <a:pt x="12" y="11188"/>
                  <a:pt x="0" y="11307"/>
                </a:cubicBezTo>
                <a:cubicBezTo>
                  <a:pt x="0" y="11438"/>
                  <a:pt x="0" y="11497"/>
                  <a:pt x="0" y="11497"/>
                </a:cubicBezTo>
                <a:lnTo>
                  <a:pt x="429" y="11497"/>
                </a:lnTo>
                <a:cubicBezTo>
                  <a:pt x="429" y="11497"/>
                  <a:pt x="429" y="11438"/>
                  <a:pt x="429" y="11319"/>
                </a:cubicBezTo>
                <a:cubicBezTo>
                  <a:pt x="441" y="11200"/>
                  <a:pt x="429" y="11021"/>
                  <a:pt x="453" y="10795"/>
                </a:cubicBezTo>
                <a:cubicBezTo>
                  <a:pt x="477" y="10330"/>
                  <a:pt x="548" y="9652"/>
                  <a:pt x="762" y="8783"/>
                </a:cubicBezTo>
                <a:cubicBezTo>
                  <a:pt x="977" y="7925"/>
                  <a:pt x="1346" y="6890"/>
                  <a:pt x="2013" y="5770"/>
                </a:cubicBezTo>
                <a:cubicBezTo>
                  <a:pt x="2691" y="4675"/>
                  <a:pt x="3656" y="3496"/>
                  <a:pt x="5013" y="2520"/>
                </a:cubicBezTo>
                <a:cubicBezTo>
                  <a:pt x="6358" y="1544"/>
                  <a:pt x="8085" y="770"/>
                  <a:pt x="10073" y="520"/>
                </a:cubicBezTo>
                <a:cubicBezTo>
                  <a:pt x="10526" y="460"/>
                  <a:pt x="10996" y="430"/>
                  <a:pt x="11476" y="430"/>
                </a:cubicBezTo>
                <a:cubicBezTo>
                  <a:pt x="12044" y="430"/>
                  <a:pt x="12624" y="472"/>
                  <a:pt x="13204" y="555"/>
                </a:cubicBezTo>
                <a:cubicBezTo>
                  <a:pt x="13740" y="651"/>
                  <a:pt x="14276" y="770"/>
                  <a:pt x="14812" y="936"/>
                </a:cubicBezTo>
                <a:cubicBezTo>
                  <a:pt x="15336" y="1103"/>
                  <a:pt x="15871" y="1317"/>
                  <a:pt x="16383" y="1568"/>
                </a:cubicBezTo>
                <a:cubicBezTo>
                  <a:pt x="17431" y="2079"/>
                  <a:pt x="18419" y="2782"/>
                  <a:pt x="19300" y="3651"/>
                </a:cubicBezTo>
                <a:cubicBezTo>
                  <a:pt x="20170" y="4520"/>
                  <a:pt x="20920" y="5568"/>
                  <a:pt x="21491" y="6735"/>
                </a:cubicBezTo>
                <a:cubicBezTo>
                  <a:pt x="22051" y="7902"/>
                  <a:pt x="22408" y="9199"/>
                  <a:pt x="22515" y="10569"/>
                </a:cubicBezTo>
                <a:cubicBezTo>
                  <a:pt x="22527" y="10735"/>
                  <a:pt x="22551" y="10902"/>
                  <a:pt x="22551" y="11081"/>
                </a:cubicBezTo>
                <a:cubicBezTo>
                  <a:pt x="22551" y="11283"/>
                  <a:pt x="22563" y="11485"/>
                  <a:pt x="22563" y="11688"/>
                </a:cubicBezTo>
                <a:cubicBezTo>
                  <a:pt x="22575" y="12021"/>
                  <a:pt x="22575" y="12366"/>
                  <a:pt x="22598" y="12700"/>
                </a:cubicBezTo>
                <a:cubicBezTo>
                  <a:pt x="22622" y="13033"/>
                  <a:pt x="22646" y="13367"/>
                  <a:pt x="22670" y="13700"/>
                </a:cubicBezTo>
                <a:cubicBezTo>
                  <a:pt x="22813" y="15057"/>
                  <a:pt x="23087" y="16403"/>
                  <a:pt x="23480" y="17736"/>
                </a:cubicBezTo>
                <a:cubicBezTo>
                  <a:pt x="24289" y="20391"/>
                  <a:pt x="25635" y="22939"/>
                  <a:pt x="27468" y="25166"/>
                </a:cubicBezTo>
                <a:cubicBezTo>
                  <a:pt x="29290" y="27380"/>
                  <a:pt x="31611" y="29273"/>
                  <a:pt x="34267" y="30631"/>
                </a:cubicBezTo>
                <a:cubicBezTo>
                  <a:pt x="36934" y="32000"/>
                  <a:pt x="39934" y="32821"/>
                  <a:pt x="43006" y="32964"/>
                </a:cubicBezTo>
                <a:cubicBezTo>
                  <a:pt x="43339" y="32980"/>
                  <a:pt x="43673" y="32988"/>
                  <a:pt x="44008" y="32988"/>
                </a:cubicBezTo>
                <a:cubicBezTo>
                  <a:pt x="46754" y="32988"/>
                  <a:pt x="49564" y="32464"/>
                  <a:pt x="52185" y="31393"/>
                </a:cubicBezTo>
                <a:cubicBezTo>
                  <a:pt x="55126" y="30190"/>
                  <a:pt x="57829" y="28297"/>
                  <a:pt x="60008" y="25892"/>
                </a:cubicBezTo>
                <a:cubicBezTo>
                  <a:pt x="62187" y="23475"/>
                  <a:pt x="63842" y="20534"/>
                  <a:pt x="64735" y="17308"/>
                </a:cubicBezTo>
                <a:cubicBezTo>
                  <a:pt x="65187" y="15700"/>
                  <a:pt x="65461" y="14033"/>
                  <a:pt x="65520" y="12355"/>
                </a:cubicBezTo>
                <a:cubicBezTo>
                  <a:pt x="65532" y="11997"/>
                  <a:pt x="65544" y="11640"/>
                  <a:pt x="65544" y="11283"/>
                </a:cubicBezTo>
                <a:lnTo>
                  <a:pt x="65556" y="10962"/>
                </a:lnTo>
                <a:cubicBezTo>
                  <a:pt x="65556" y="10854"/>
                  <a:pt x="65568" y="10747"/>
                  <a:pt x="65580" y="10628"/>
                </a:cubicBezTo>
                <a:cubicBezTo>
                  <a:pt x="65604" y="10200"/>
                  <a:pt x="65675" y="9759"/>
                  <a:pt x="65759" y="9330"/>
                </a:cubicBezTo>
                <a:cubicBezTo>
                  <a:pt x="66092" y="7628"/>
                  <a:pt x="66842" y="5973"/>
                  <a:pt x="67973" y="4580"/>
                </a:cubicBezTo>
                <a:cubicBezTo>
                  <a:pt x="69080" y="3187"/>
                  <a:pt x="70557" y="2056"/>
                  <a:pt x="72212" y="1341"/>
                </a:cubicBezTo>
                <a:cubicBezTo>
                  <a:pt x="73582" y="740"/>
                  <a:pt x="75084" y="432"/>
                  <a:pt x="76607" y="432"/>
                </a:cubicBezTo>
                <a:cubicBezTo>
                  <a:pt x="76923" y="432"/>
                  <a:pt x="77241" y="446"/>
                  <a:pt x="77558" y="472"/>
                </a:cubicBezTo>
                <a:cubicBezTo>
                  <a:pt x="79391" y="615"/>
                  <a:pt x="81177" y="1246"/>
                  <a:pt x="82725" y="2270"/>
                </a:cubicBezTo>
                <a:cubicBezTo>
                  <a:pt x="83499" y="2782"/>
                  <a:pt x="84201" y="3401"/>
                  <a:pt x="84832" y="4092"/>
                </a:cubicBezTo>
                <a:cubicBezTo>
                  <a:pt x="85452" y="4794"/>
                  <a:pt x="85999" y="5556"/>
                  <a:pt x="86428" y="6390"/>
                </a:cubicBezTo>
                <a:lnTo>
                  <a:pt x="86595" y="6699"/>
                </a:lnTo>
                <a:lnTo>
                  <a:pt x="86737" y="7021"/>
                </a:lnTo>
                <a:cubicBezTo>
                  <a:pt x="86833" y="7223"/>
                  <a:pt x="86904" y="7449"/>
                  <a:pt x="86999" y="7664"/>
                </a:cubicBezTo>
                <a:cubicBezTo>
                  <a:pt x="87154" y="8104"/>
                  <a:pt x="87297" y="8556"/>
                  <a:pt x="87392" y="9009"/>
                </a:cubicBezTo>
                <a:cubicBezTo>
                  <a:pt x="87511" y="9461"/>
                  <a:pt x="87571" y="9938"/>
                  <a:pt x="87618" y="10402"/>
                </a:cubicBezTo>
                <a:cubicBezTo>
                  <a:pt x="87630" y="10640"/>
                  <a:pt x="87666" y="10866"/>
                  <a:pt x="87666" y="11104"/>
                </a:cubicBezTo>
                <a:lnTo>
                  <a:pt x="87690" y="12116"/>
                </a:lnTo>
                <a:cubicBezTo>
                  <a:pt x="87773" y="15772"/>
                  <a:pt x="88857" y="19427"/>
                  <a:pt x="90750" y="22570"/>
                </a:cubicBezTo>
                <a:cubicBezTo>
                  <a:pt x="92655" y="25713"/>
                  <a:pt x="95358" y="28380"/>
                  <a:pt x="98572" y="30190"/>
                </a:cubicBezTo>
                <a:cubicBezTo>
                  <a:pt x="100180" y="31107"/>
                  <a:pt x="101906" y="31797"/>
                  <a:pt x="103692" y="32286"/>
                </a:cubicBezTo>
                <a:cubicBezTo>
                  <a:pt x="105478" y="32750"/>
                  <a:pt x="107335" y="32976"/>
                  <a:pt x="109169" y="32988"/>
                </a:cubicBezTo>
                <a:cubicBezTo>
                  <a:pt x="111002" y="32976"/>
                  <a:pt x="112860" y="32750"/>
                  <a:pt x="114646" y="32286"/>
                </a:cubicBezTo>
                <a:cubicBezTo>
                  <a:pt x="116432" y="31797"/>
                  <a:pt x="118158" y="31107"/>
                  <a:pt x="119765" y="30190"/>
                </a:cubicBezTo>
                <a:cubicBezTo>
                  <a:pt x="122980" y="28380"/>
                  <a:pt x="125683" y="25713"/>
                  <a:pt x="127588" y="22570"/>
                </a:cubicBezTo>
                <a:cubicBezTo>
                  <a:pt x="129481" y="19427"/>
                  <a:pt x="130552" y="15772"/>
                  <a:pt x="130648" y="12116"/>
                </a:cubicBezTo>
                <a:lnTo>
                  <a:pt x="130671" y="11104"/>
                </a:lnTo>
                <a:cubicBezTo>
                  <a:pt x="130671" y="10866"/>
                  <a:pt x="130707" y="10640"/>
                  <a:pt x="130719" y="10402"/>
                </a:cubicBezTo>
                <a:cubicBezTo>
                  <a:pt x="130767" y="9938"/>
                  <a:pt x="130826" y="9461"/>
                  <a:pt x="130945" y="9009"/>
                </a:cubicBezTo>
                <a:cubicBezTo>
                  <a:pt x="131041" y="8556"/>
                  <a:pt x="131183" y="8104"/>
                  <a:pt x="131338" y="7664"/>
                </a:cubicBezTo>
                <a:cubicBezTo>
                  <a:pt x="131433" y="7449"/>
                  <a:pt x="131505" y="7223"/>
                  <a:pt x="131600" y="7021"/>
                </a:cubicBezTo>
                <a:lnTo>
                  <a:pt x="131743" y="6699"/>
                </a:lnTo>
                <a:lnTo>
                  <a:pt x="131910" y="6390"/>
                </a:lnTo>
                <a:cubicBezTo>
                  <a:pt x="132338" y="5556"/>
                  <a:pt x="132886" y="4794"/>
                  <a:pt x="133505" y="4092"/>
                </a:cubicBezTo>
                <a:cubicBezTo>
                  <a:pt x="134136" y="3401"/>
                  <a:pt x="134839" y="2782"/>
                  <a:pt x="135613" y="2270"/>
                </a:cubicBezTo>
                <a:cubicBezTo>
                  <a:pt x="137160" y="1246"/>
                  <a:pt x="138946" y="615"/>
                  <a:pt x="140780" y="472"/>
                </a:cubicBezTo>
                <a:cubicBezTo>
                  <a:pt x="141097" y="446"/>
                  <a:pt x="141414" y="432"/>
                  <a:pt x="141730" y="432"/>
                </a:cubicBezTo>
                <a:cubicBezTo>
                  <a:pt x="143254" y="432"/>
                  <a:pt x="144755" y="740"/>
                  <a:pt x="146126" y="1341"/>
                </a:cubicBezTo>
                <a:cubicBezTo>
                  <a:pt x="147781" y="2056"/>
                  <a:pt x="149257" y="3187"/>
                  <a:pt x="150364" y="4580"/>
                </a:cubicBezTo>
                <a:cubicBezTo>
                  <a:pt x="151496" y="5973"/>
                  <a:pt x="152246" y="7628"/>
                  <a:pt x="152579" y="9330"/>
                </a:cubicBezTo>
                <a:cubicBezTo>
                  <a:pt x="152662" y="9759"/>
                  <a:pt x="152734" y="10200"/>
                  <a:pt x="152758" y="10628"/>
                </a:cubicBezTo>
                <a:cubicBezTo>
                  <a:pt x="152769" y="10747"/>
                  <a:pt x="152781" y="10854"/>
                  <a:pt x="152781" y="10962"/>
                </a:cubicBezTo>
                <a:lnTo>
                  <a:pt x="152793" y="11283"/>
                </a:lnTo>
                <a:cubicBezTo>
                  <a:pt x="152793" y="11640"/>
                  <a:pt x="152805" y="11997"/>
                  <a:pt x="152817" y="12355"/>
                </a:cubicBezTo>
                <a:cubicBezTo>
                  <a:pt x="152877" y="14033"/>
                  <a:pt x="153150" y="15700"/>
                  <a:pt x="153603" y="17308"/>
                </a:cubicBezTo>
                <a:cubicBezTo>
                  <a:pt x="154496" y="20534"/>
                  <a:pt x="156151" y="23475"/>
                  <a:pt x="158330" y="25892"/>
                </a:cubicBezTo>
                <a:cubicBezTo>
                  <a:pt x="160509" y="28297"/>
                  <a:pt x="163211" y="30190"/>
                  <a:pt x="166152" y="31393"/>
                </a:cubicBezTo>
                <a:cubicBezTo>
                  <a:pt x="168773" y="32464"/>
                  <a:pt x="171583" y="32988"/>
                  <a:pt x="174330" y="32988"/>
                </a:cubicBezTo>
                <a:cubicBezTo>
                  <a:pt x="174665" y="32988"/>
                  <a:pt x="174999" y="32980"/>
                  <a:pt x="175332" y="32964"/>
                </a:cubicBezTo>
                <a:cubicBezTo>
                  <a:pt x="178404" y="32821"/>
                  <a:pt x="181404" y="32000"/>
                  <a:pt x="184071" y="30631"/>
                </a:cubicBezTo>
                <a:cubicBezTo>
                  <a:pt x="186726" y="29273"/>
                  <a:pt x="189048" y="27380"/>
                  <a:pt x="190869" y="25166"/>
                </a:cubicBezTo>
                <a:cubicBezTo>
                  <a:pt x="192703" y="22939"/>
                  <a:pt x="194048" y="20391"/>
                  <a:pt x="194858" y="17736"/>
                </a:cubicBezTo>
                <a:cubicBezTo>
                  <a:pt x="195251" y="16403"/>
                  <a:pt x="195525" y="15057"/>
                  <a:pt x="195668" y="13700"/>
                </a:cubicBezTo>
                <a:cubicBezTo>
                  <a:pt x="195692" y="13367"/>
                  <a:pt x="195715" y="13033"/>
                  <a:pt x="195739" y="12700"/>
                </a:cubicBezTo>
                <a:cubicBezTo>
                  <a:pt x="195763" y="12366"/>
                  <a:pt x="195763" y="12021"/>
                  <a:pt x="195775" y="11688"/>
                </a:cubicBezTo>
                <a:cubicBezTo>
                  <a:pt x="195775" y="11485"/>
                  <a:pt x="195787" y="11283"/>
                  <a:pt x="195787" y="11081"/>
                </a:cubicBezTo>
                <a:cubicBezTo>
                  <a:pt x="195787" y="10902"/>
                  <a:pt x="195811" y="10735"/>
                  <a:pt x="195822" y="10569"/>
                </a:cubicBezTo>
                <a:cubicBezTo>
                  <a:pt x="195930" y="9199"/>
                  <a:pt x="196287" y="7902"/>
                  <a:pt x="196846" y="6735"/>
                </a:cubicBezTo>
                <a:cubicBezTo>
                  <a:pt x="197418" y="5568"/>
                  <a:pt x="198168" y="4520"/>
                  <a:pt x="199037" y="3651"/>
                </a:cubicBezTo>
                <a:cubicBezTo>
                  <a:pt x="199918" y="2782"/>
                  <a:pt x="200906" y="2079"/>
                  <a:pt x="201954" y="1568"/>
                </a:cubicBezTo>
                <a:cubicBezTo>
                  <a:pt x="202466" y="1317"/>
                  <a:pt x="203002" y="1103"/>
                  <a:pt x="203526" y="936"/>
                </a:cubicBezTo>
                <a:cubicBezTo>
                  <a:pt x="204062" y="770"/>
                  <a:pt x="204597" y="651"/>
                  <a:pt x="205133" y="555"/>
                </a:cubicBezTo>
                <a:cubicBezTo>
                  <a:pt x="205714" y="472"/>
                  <a:pt x="206294" y="430"/>
                  <a:pt x="206861" y="430"/>
                </a:cubicBezTo>
                <a:cubicBezTo>
                  <a:pt x="207341" y="430"/>
                  <a:pt x="207812" y="460"/>
                  <a:pt x="208265" y="520"/>
                </a:cubicBezTo>
                <a:cubicBezTo>
                  <a:pt x="210253" y="770"/>
                  <a:pt x="211979" y="1544"/>
                  <a:pt x="213325" y="2520"/>
                </a:cubicBezTo>
                <a:cubicBezTo>
                  <a:pt x="214682" y="3496"/>
                  <a:pt x="215646" y="4675"/>
                  <a:pt x="216325" y="5770"/>
                </a:cubicBezTo>
                <a:cubicBezTo>
                  <a:pt x="216992" y="6890"/>
                  <a:pt x="217361" y="7925"/>
                  <a:pt x="217575" y="8783"/>
                </a:cubicBezTo>
                <a:cubicBezTo>
                  <a:pt x="217790" y="9652"/>
                  <a:pt x="217861" y="10330"/>
                  <a:pt x="217885" y="10795"/>
                </a:cubicBezTo>
                <a:cubicBezTo>
                  <a:pt x="217909" y="11021"/>
                  <a:pt x="217897" y="11200"/>
                  <a:pt x="217909" y="11319"/>
                </a:cubicBezTo>
                <a:cubicBezTo>
                  <a:pt x="217909" y="11438"/>
                  <a:pt x="217909" y="11497"/>
                  <a:pt x="217909" y="11497"/>
                </a:cubicBezTo>
                <a:lnTo>
                  <a:pt x="218337" y="11497"/>
                </a:lnTo>
                <a:cubicBezTo>
                  <a:pt x="218337" y="11497"/>
                  <a:pt x="218337" y="11438"/>
                  <a:pt x="218337" y="11307"/>
                </a:cubicBezTo>
                <a:cubicBezTo>
                  <a:pt x="218325" y="11188"/>
                  <a:pt x="218337" y="11009"/>
                  <a:pt x="218313" y="10771"/>
                </a:cubicBezTo>
                <a:cubicBezTo>
                  <a:pt x="218290" y="10283"/>
                  <a:pt x="218206" y="9580"/>
                  <a:pt x="217992" y="8676"/>
                </a:cubicBezTo>
                <a:cubicBezTo>
                  <a:pt x="217766" y="7783"/>
                  <a:pt x="217373" y="6711"/>
                  <a:pt x="216682" y="5556"/>
                </a:cubicBezTo>
                <a:cubicBezTo>
                  <a:pt x="215992" y="4413"/>
                  <a:pt x="214980" y="3187"/>
                  <a:pt x="213575" y="2175"/>
                </a:cubicBezTo>
                <a:cubicBezTo>
                  <a:pt x="212182" y="1163"/>
                  <a:pt x="210384" y="353"/>
                  <a:pt x="208312" y="103"/>
                </a:cubicBezTo>
                <a:cubicBezTo>
                  <a:pt x="207828" y="39"/>
                  <a:pt x="207330" y="6"/>
                  <a:pt x="206823" y="6"/>
                </a:cubicBezTo>
                <a:cubicBezTo>
                  <a:pt x="205160" y="6"/>
                  <a:pt x="203406" y="365"/>
                  <a:pt x="201764" y="1187"/>
                </a:cubicBezTo>
                <a:cubicBezTo>
                  <a:pt x="200680" y="1722"/>
                  <a:pt x="199656" y="2449"/>
                  <a:pt x="198740" y="3342"/>
                </a:cubicBezTo>
                <a:cubicBezTo>
                  <a:pt x="197835" y="4258"/>
                  <a:pt x="197049" y="5330"/>
                  <a:pt x="196465" y="6544"/>
                </a:cubicBezTo>
                <a:cubicBezTo>
                  <a:pt x="195882" y="7771"/>
                  <a:pt x="195513" y="9116"/>
                  <a:pt x="195394" y="10533"/>
                </a:cubicBezTo>
                <a:cubicBezTo>
                  <a:pt x="195382" y="10711"/>
                  <a:pt x="195358" y="10878"/>
                  <a:pt x="195358" y="11057"/>
                </a:cubicBezTo>
                <a:cubicBezTo>
                  <a:pt x="195358" y="11271"/>
                  <a:pt x="195358" y="11473"/>
                  <a:pt x="195346" y="11688"/>
                </a:cubicBezTo>
                <a:cubicBezTo>
                  <a:pt x="195334" y="12021"/>
                  <a:pt x="195334" y="12343"/>
                  <a:pt x="195322" y="12676"/>
                </a:cubicBezTo>
                <a:cubicBezTo>
                  <a:pt x="195287" y="12997"/>
                  <a:pt x="195263" y="13331"/>
                  <a:pt x="195239" y="13664"/>
                </a:cubicBezTo>
                <a:cubicBezTo>
                  <a:pt x="195108" y="14986"/>
                  <a:pt x="194846" y="16307"/>
                  <a:pt x="194441" y="17605"/>
                </a:cubicBezTo>
                <a:cubicBezTo>
                  <a:pt x="193656" y="20213"/>
                  <a:pt x="192334" y="22713"/>
                  <a:pt x="190548" y="24892"/>
                </a:cubicBezTo>
                <a:cubicBezTo>
                  <a:pt x="188750" y="27059"/>
                  <a:pt x="186476" y="28916"/>
                  <a:pt x="183869" y="30250"/>
                </a:cubicBezTo>
                <a:cubicBezTo>
                  <a:pt x="181273" y="31583"/>
                  <a:pt x="178320" y="32393"/>
                  <a:pt x="175308" y="32536"/>
                </a:cubicBezTo>
                <a:cubicBezTo>
                  <a:pt x="174976" y="32551"/>
                  <a:pt x="174643" y="32559"/>
                  <a:pt x="174308" y="32559"/>
                </a:cubicBezTo>
                <a:cubicBezTo>
                  <a:pt x="171623" y="32559"/>
                  <a:pt x="168881" y="32047"/>
                  <a:pt x="166319" y="30988"/>
                </a:cubicBezTo>
                <a:cubicBezTo>
                  <a:pt x="163426" y="29821"/>
                  <a:pt x="160782" y="27964"/>
                  <a:pt x="158651" y="25606"/>
                </a:cubicBezTo>
                <a:cubicBezTo>
                  <a:pt x="156520" y="23237"/>
                  <a:pt x="154889" y="20344"/>
                  <a:pt x="154008" y="17188"/>
                </a:cubicBezTo>
                <a:cubicBezTo>
                  <a:pt x="153567" y="15617"/>
                  <a:pt x="153305" y="13986"/>
                  <a:pt x="153246" y="12343"/>
                </a:cubicBezTo>
                <a:cubicBezTo>
                  <a:pt x="153234" y="11985"/>
                  <a:pt x="153222" y="11628"/>
                  <a:pt x="153210" y="11283"/>
                </a:cubicBezTo>
                <a:lnTo>
                  <a:pt x="153210" y="10938"/>
                </a:lnTo>
                <a:cubicBezTo>
                  <a:pt x="153198" y="10831"/>
                  <a:pt x="153186" y="10711"/>
                  <a:pt x="153186" y="10604"/>
                </a:cubicBezTo>
                <a:cubicBezTo>
                  <a:pt x="153150" y="10152"/>
                  <a:pt x="153079" y="9699"/>
                  <a:pt x="153008" y="9247"/>
                </a:cubicBezTo>
                <a:cubicBezTo>
                  <a:pt x="152650" y="7473"/>
                  <a:pt x="151865" y="5759"/>
                  <a:pt x="150698" y="4318"/>
                </a:cubicBezTo>
                <a:cubicBezTo>
                  <a:pt x="149543" y="2865"/>
                  <a:pt x="148019" y="1687"/>
                  <a:pt x="146292" y="948"/>
                </a:cubicBezTo>
                <a:cubicBezTo>
                  <a:pt x="144874" y="328"/>
                  <a:pt x="143317" y="1"/>
                  <a:pt x="141735" y="1"/>
                </a:cubicBezTo>
                <a:cubicBezTo>
                  <a:pt x="141406" y="1"/>
                  <a:pt x="141075" y="15"/>
                  <a:pt x="140744" y="44"/>
                </a:cubicBezTo>
                <a:cubicBezTo>
                  <a:pt x="138839" y="198"/>
                  <a:pt x="136994" y="853"/>
                  <a:pt x="135374" y="1913"/>
                </a:cubicBezTo>
                <a:cubicBezTo>
                  <a:pt x="134577" y="2449"/>
                  <a:pt x="133839" y="3092"/>
                  <a:pt x="133184" y="3806"/>
                </a:cubicBezTo>
                <a:cubicBezTo>
                  <a:pt x="132541" y="4532"/>
                  <a:pt x="131969" y="5330"/>
                  <a:pt x="131529" y="6187"/>
                </a:cubicBezTo>
                <a:lnTo>
                  <a:pt x="131362" y="6509"/>
                </a:lnTo>
                <a:lnTo>
                  <a:pt x="131219" y="6842"/>
                </a:lnTo>
                <a:cubicBezTo>
                  <a:pt x="131112" y="7068"/>
                  <a:pt x="131041" y="7294"/>
                  <a:pt x="130933" y="7521"/>
                </a:cubicBezTo>
                <a:cubicBezTo>
                  <a:pt x="130779" y="7973"/>
                  <a:pt x="130624" y="8437"/>
                  <a:pt x="130529" y="8914"/>
                </a:cubicBezTo>
                <a:cubicBezTo>
                  <a:pt x="130410" y="9390"/>
                  <a:pt x="130350" y="9878"/>
                  <a:pt x="130290" y="10354"/>
                </a:cubicBezTo>
                <a:cubicBezTo>
                  <a:pt x="130279" y="10604"/>
                  <a:pt x="130243" y="10842"/>
                  <a:pt x="130243" y="11092"/>
                </a:cubicBezTo>
                <a:lnTo>
                  <a:pt x="130219" y="12105"/>
                </a:lnTo>
                <a:cubicBezTo>
                  <a:pt x="130136" y="15676"/>
                  <a:pt x="129076" y="19260"/>
                  <a:pt x="127219" y="22356"/>
                </a:cubicBezTo>
                <a:cubicBezTo>
                  <a:pt x="125349" y="25439"/>
                  <a:pt x="122706" y="28047"/>
                  <a:pt x="119551" y="29821"/>
                </a:cubicBezTo>
                <a:cubicBezTo>
                  <a:pt x="117979" y="30726"/>
                  <a:pt x="116289" y="31393"/>
                  <a:pt x="114539" y="31869"/>
                </a:cubicBezTo>
                <a:cubicBezTo>
                  <a:pt x="112776" y="32321"/>
                  <a:pt x="110967" y="32548"/>
                  <a:pt x="109169" y="32559"/>
                </a:cubicBezTo>
                <a:cubicBezTo>
                  <a:pt x="107371" y="32548"/>
                  <a:pt x="105561" y="32321"/>
                  <a:pt x="103799" y="31869"/>
                </a:cubicBezTo>
                <a:cubicBezTo>
                  <a:pt x="102049" y="31393"/>
                  <a:pt x="100358" y="30726"/>
                  <a:pt x="98787" y="29821"/>
                </a:cubicBezTo>
                <a:cubicBezTo>
                  <a:pt x="95631" y="28047"/>
                  <a:pt x="92988" y="25439"/>
                  <a:pt x="91119" y="22356"/>
                </a:cubicBezTo>
                <a:cubicBezTo>
                  <a:pt x="89262" y="19272"/>
                  <a:pt x="88202" y="15688"/>
                  <a:pt x="88119" y="12105"/>
                </a:cubicBezTo>
                <a:lnTo>
                  <a:pt x="88095" y="11092"/>
                </a:lnTo>
                <a:cubicBezTo>
                  <a:pt x="88095" y="10842"/>
                  <a:pt x="88059" y="10604"/>
                  <a:pt x="88047" y="10354"/>
                </a:cubicBezTo>
                <a:cubicBezTo>
                  <a:pt x="87988" y="9878"/>
                  <a:pt x="87928" y="9390"/>
                  <a:pt x="87809" y="8914"/>
                </a:cubicBezTo>
                <a:cubicBezTo>
                  <a:pt x="87714" y="8437"/>
                  <a:pt x="87559" y="7973"/>
                  <a:pt x="87404" y="7521"/>
                </a:cubicBezTo>
                <a:cubicBezTo>
                  <a:pt x="87309" y="7294"/>
                  <a:pt x="87226" y="7068"/>
                  <a:pt x="87118" y="6842"/>
                </a:cubicBezTo>
                <a:lnTo>
                  <a:pt x="86976" y="6509"/>
                </a:lnTo>
                <a:lnTo>
                  <a:pt x="86809" y="6187"/>
                </a:lnTo>
                <a:cubicBezTo>
                  <a:pt x="86368" y="5330"/>
                  <a:pt x="85797" y="4532"/>
                  <a:pt x="85154" y="3806"/>
                </a:cubicBezTo>
                <a:cubicBezTo>
                  <a:pt x="84499" y="3092"/>
                  <a:pt x="83761" y="2449"/>
                  <a:pt x="82963" y="1913"/>
                </a:cubicBezTo>
                <a:cubicBezTo>
                  <a:pt x="81344" y="853"/>
                  <a:pt x="79498" y="198"/>
                  <a:pt x="77593" y="44"/>
                </a:cubicBezTo>
                <a:cubicBezTo>
                  <a:pt x="77263" y="15"/>
                  <a:pt x="76932" y="1"/>
                  <a:pt x="76602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449594" y="2019154"/>
            <a:ext cx="6237954" cy="863195"/>
          </a:xfrm>
          <a:custGeom>
            <a:rect b="b" l="l" r="r" t="t"/>
            <a:pathLst>
              <a:path extrusionOk="0" h="32981" w="238340">
                <a:moveTo>
                  <a:pt x="21497" y="1"/>
                </a:moveTo>
                <a:cubicBezTo>
                  <a:pt x="20566" y="1"/>
                  <a:pt x="19650" y="60"/>
                  <a:pt x="18752" y="176"/>
                </a:cubicBezTo>
                <a:cubicBezTo>
                  <a:pt x="16824" y="414"/>
                  <a:pt x="15002" y="926"/>
                  <a:pt x="13347" y="1593"/>
                </a:cubicBezTo>
                <a:cubicBezTo>
                  <a:pt x="11692" y="2272"/>
                  <a:pt x="10216" y="3129"/>
                  <a:pt x="8906" y="4070"/>
                </a:cubicBezTo>
                <a:cubicBezTo>
                  <a:pt x="6275" y="5963"/>
                  <a:pt x="4405" y="8225"/>
                  <a:pt x="3096" y="10368"/>
                </a:cubicBezTo>
                <a:cubicBezTo>
                  <a:pt x="1810" y="12523"/>
                  <a:pt x="1072" y="14559"/>
                  <a:pt x="655" y="16238"/>
                </a:cubicBezTo>
                <a:cubicBezTo>
                  <a:pt x="238" y="17916"/>
                  <a:pt x="95" y="19250"/>
                  <a:pt x="48" y="20131"/>
                </a:cubicBezTo>
                <a:cubicBezTo>
                  <a:pt x="12" y="20583"/>
                  <a:pt x="24" y="20917"/>
                  <a:pt x="12" y="21143"/>
                </a:cubicBezTo>
                <a:cubicBezTo>
                  <a:pt x="0" y="21369"/>
                  <a:pt x="0" y="21488"/>
                  <a:pt x="0" y="21488"/>
                </a:cubicBezTo>
                <a:lnTo>
                  <a:pt x="429" y="21488"/>
                </a:lnTo>
                <a:cubicBezTo>
                  <a:pt x="429" y="21488"/>
                  <a:pt x="429" y="21369"/>
                  <a:pt x="441" y="21155"/>
                </a:cubicBezTo>
                <a:cubicBezTo>
                  <a:pt x="441" y="20929"/>
                  <a:pt x="441" y="20595"/>
                  <a:pt x="476" y="20167"/>
                </a:cubicBezTo>
                <a:cubicBezTo>
                  <a:pt x="524" y="19286"/>
                  <a:pt x="655" y="17988"/>
                  <a:pt x="1060" y="16345"/>
                </a:cubicBezTo>
                <a:cubicBezTo>
                  <a:pt x="1477" y="14702"/>
                  <a:pt x="2191" y="12702"/>
                  <a:pt x="3465" y="10582"/>
                </a:cubicBezTo>
                <a:cubicBezTo>
                  <a:pt x="4739" y="8487"/>
                  <a:pt x="6584" y="6272"/>
                  <a:pt x="9156" y="4415"/>
                </a:cubicBezTo>
                <a:cubicBezTo>
                  <a:pt x="10430" y="3498"/>
                  <a:pt x="11883" y="2653"/>
                  <a:pt x="13514" y="1986"/>
                </a:cubicBezTo>
                <a:cubicBezTo>
                  <a:pt x="15133" y="1331"/>
                  <a:pt x="16919" y="831"/>
                  <a:pt x="18812" y="593"/>
                </a:cubicBezTo>
                <a:cubicBezTo>
                  <a:pt x="19668" y="480"/>
                  <a:pt x="20543" y="423"/>
                  <a:pt x="21433" y="423"/>
                </a:cubicBezTo>
                <a:cubicBezTo>
                  <a:pt x="22513" y="423"/>
                  <a:pt x="23614" y="507"/>
                  <a:pt x="24729" y="676"/>
                </a:cubicBezTo>
                <a:cubicBezTo>
                  <a:pt x="25753" y="831"/>
                  <a:pt x="26777" y="1069"/>
                  <a:pt x="27801" y="1391"/>
                </a:cubicBezTo>
                <a:cubicBezTo>
                  <a:pt x="28825" y="1712"/>
                  <a:pt x="29825" y="2117"/>
                  <a:pt x="30825" y="2605"/>
                </a:cubicBezTo>
                <a:cubicBezTo>
                  <a:pt x="32802" y="3581"/>
                  <a:pt x="34683" y="4903"/>
                  <a:pt x="36350" y="6546"/>
                </a:cubicBezTo>
                <a:cubicBezTo>
                  <a:pt x="38005" y="8201"/>
                  <a:pt x="39434" y="10177"/>
                  <a:pt x="40505" y="12416"/>
                </a:cubicBezTo>
                <a:cubicBezTo>
                  <a:pt x="41577" y="14642"/>
                  <a:pt x="42267" y="17143"/>
                  <a:pt x="42482" y="19726"/>
                </a:cubicBezTo>
                <a:cubicBezTo>
                  <a:pt x="42505" y="20048"/>
                  <a:pt x="42529" y="20381"/>
                  <a:pt x="42541" y="20702"/>
                </a:cubicBezTo>
                <a:cubicBezTo>
                  <a:pt x="42541" y="21000"/>
                  <a:pt x="42553" y="21298"/>
                  <a:pt x="42565" y="21595"/>
                </a:cubicBezTo>
                <a:cubicBezTo>
                  <a:pt x="42565" y="21774"/>
                  <a:pt x="42565" y="21953"/>
                  <a:pt x="42577" y="22131"/>
                </a:cubicBezTo>
                <a:cubicBezTo>
                  <a:pt x="42589" y="22322"/>
                  <a:pt x="42601" y="22500"/>
                  <a:pt x="42613" y="22679"/>
                </a:cubicBezTo>
                <a:cubicBezTo>
                  <a:pt x="42696" y="23405"/>
                  <a:pt x="42839" y="24120"/>
                  <a:pt x="43053" y="24822"/>
                </a:cubicBezTo>
                <a:cubicBezTo>
                  <a:pt x="43482" y="26239"/>
                  <a:pt x="44196" y="27596"/>
                  <a:pt x="45172" y="28787"/>
                </a:cubicBezTo>
                <a:cubicBezTo>
                  <a:pt x="46161" y="29989"/>
                  <a:pt x="47411" y="31001"/>
                  <a:pt x="48828" y="31728"/>
                </a:cubicBezTo>
                <a:cubicBezTo>
                  <a:pt x="50245" y="32454"/>
                  <a:pt x="51828" y="32894"/>
                  <a:pt x="53483" y="32966"/>
                </a:cubicBezTo>
                <a:cubicBezTo>
                  <a:pt x="53672" y="32975"/>
                  <a:pt x="53861" y="32980"/>
                  <a:pt x="54050" y="32980"/>
                </a:cubicBezTo>
                <a:cubicBezTo>
                  <a:pt x="55529" y="32980"/>
                  <a:pt x="57007" y="32692"/>
                  <a:pt x="58400" y="32132"/>
                </a:cubicBezTo>
                <a:cubicBezTo>
                  <a:pt x="59972" y="31490"/>
                  <a:pt x="61413" y="30478"/>
                  <a:pt x="62591" y="29180"/>
                </a:cubicBezTo>
                <a:cubicBezTo>
                  <a:pt x="63758" y="27882"/>
                  <a:pt x="64639" y="26310"/>
                  <a:pt x="65115" y="24596"/>
                </a:cubicBezTo>
                <a:cubicBezTo>
                  <a:pt x="65354" y="23739"/>
                  <a:pt x="65508" y="22858"/>
                  <a:pt x="65532" y="21953"/>
                </a:cubicBezTo>
                <a:lnTo>
                  <a:pt x="65556" y="21095"/>
                </a:lnTo>
                <a:lnTo>
                  <a:pt x="65568" y="20476"/>
                </a:lnTo>
                <a:cubicBezTo>
                  <a:pt x="65580" y="20274"/>
                  <a:pt x="65604" y="20060"/>
                  <a:pt x="65615" y="19857"/>
                </a:cubicBezTo>
                <a:cubicBezTo>
                  <a:pt x="65675" y="19036"/>
                  <a:pt x="65794" y="18214"/>
                  <a:pt x="65949" y="17393"/>
                </a:cubicBezTo>
                <a:cubicBezTo>
                  <a:pt x="66592" y="14118"/>
                  <a:pt x="68044" y="10963"/>
                  <a:pt x="70164" y="8320"/>
                </a:cubicBezTo>
                <a:cubicBezTo>
                  <a:pt x="72283" y="5677"/>
                  <a:pt x="75069" y="3534"/>
                  <a:pt x="78236" y="2153"/>
                </a:cubicBezTo>
                <a:cubicBezTo>
                  <a:pt x="79820" y="1462"/>
                  <a:pt x="81498" y="986"/>
                  <a:pt x="83213" y="700"/>
                </a:cubicBezTo>
                <a:cubicBezTo>
                  <a:pt x="84333" y="513"/>
                  <a:pt x="85463" y="428"/>
                  <a:pt x="86597" y="428"/>
                </a:cubicBezTo>
                <a:cubicBezTo>
                  <a:pt x="87199" y="428"/>
                  <a:pt x="87801" y="452"/>
                  <a:pt x="88404" y="498"/>
                </a:cubicBezTo>
                <a:cubicBezTo>
                  <a:pt x="91881" y="783"/>
                  <a:pt x="95322" y="1974"/>
                  <a:pt x="98251" y="3939"/>
                </a:cubicBezTo>
                <a:cubicBezTo>
                  <a:pt x="99727" y="4915"/>
                  <a:pt x="101072" y="6082"/>
                  <a:pt x="102263" y="7391"/>
                </a:cubicBezTo>
                <a:cubicBezTo>
                  <a:pt x="103442" y="8713"/>
                  <a:pt x="104477" y="10165"/>
                  <a:pt x="105287" y="11749"/>
                </a:cubicBezTo>
                <a:lnTo>
                  <a:pt x="105597" y="12344"/>
                </a:lnTo>
                <a:lnTo>
                  <a:pt x="105871" y="12963"/>
                </a:lnTo>
                <a:cubicBezTo>
                  <a:pt x="106061" y="13368"/>
                  <a:pt x="106216" y="13785"/>
                  <a:pt x="106382" y="14202"/>
                </a:cubicBezTo>
                <a:cubicBezTo>
                  <a:pt x="106680" y="15047"/>
                  <a:pt x="106942" y="15892"/>
                  <a:pt x="107144" y="16773"/>
                </a:cubicBezTo>
                <a:cubicBezTo>
                  <a:pt x="107347" y="17643"/>
                  <a:pt x="107478" y="18536"/>
                  <a:pt x="107573" y="19417"/>
                </a:cubicBezTo>
                <a:cubicBezTo>
                  <a:pt x="107609" y="19869"/>
                  <a:pt x="107656" y="20310"/>
                  <a:pt x="107656" y="20762"/>
                </a:cubicBezTo>
                <a:lnTo>
                  <a:pt x="107680" y="21822"/>
                </a:lnTo>
                <a:cubicBezTo>
                  <a:pt x="107728" y="23798"/>
                  <a:pt x="108311" y="25715"/>
                  <a:pt x="109311" y="27406"/>
                </a:cubicBezTo>
                <a:cubicBezTo>
                  <a:pt x="110335" y="29084"/>
                  <a:pt x="111788" y="30525"/>
                  <a:pt x="113514" y="31490"/>
                </a:cubicBezTo>
                <a:cubicBezTo>
                  <a:pt x="114360" y="31990"/>
                  <a:pt x="115288" y="32347"/>
                  <a:pt x="116241" y="32609"/>
                </a:cubicBezTo>
                <a:cubicBezTo>
                  <a:pt x="117193" y="32847"/>
                  <a:pt x="118170" y="32978"/>
                  <a:pt x="119170" y="32978"/>
                </a:cubicBezTo>
                <a:cubicBezTo>
                  <a:pt x="120170" y="32978"/>
                  <a:pt x="121146" y="32847"/>
                  <a:pt x="122099" y="32609"/>
                </a:cubicBezTo>
                <a:cubicBezTo>
                  <a:pt x="123051" y="32347"/>
                  <a:pt x="123980" y="31990"/>
                  <a:pt x="124825" y="31490"/>
                </a:cubicBezTo>
                <a:cubicBezTo>
                  <a:pt x="126552" y="30525"/>
                  <a:pt x="128004" y="29084"/>
                  <a:pt x="129028" y="27406"/>
                </a:cubicBezTo>
                <a:cubicBezTo>
                  <a:pt x="130028" y="25715"/>
                  <a:pt x="130612" y="23786"/>
                  <a:pt x="130659" y="21822"/>
                </a:cubicBezTo>
                <a:lnTo>
                  <a:pt x="130683" y="20762"/>
                </a:lnTo>
                <a:cubicBezTo>
                  <a:pt x="130683" y="20310"/>
                  <a:pt x="130731" y="19869"/>
                  <a:pt x="130766" y="19417"/>
                </a:cubicBezTo>
                <a:cubicBezTo>
                  <a:pt x="130862" y="18536"/>
                  <a:pt x="130993" y="17643"/>
                  <a:pt x="131195" y="16773"/>
                </a:cubicBezTo>
                <a:cubicBezTo>
                  <a:pt x="131386" y="15892"/>
                  <a:pt x="131659" y="15047"/>
                  <a:pt x="131957" y="14202"/>
                </a:cubicBezTo>
                <a:cubicBezTo>
                  <a:pt x="132124" y="13785"/>
                  <a:pt x="132279" y="13368"/>
                  <a:pt x="132469" y="12963"/>
                </a:cubicBezTo>
                <a:lnTo>
                  <a:pt x="132743" y="12344"/>
                </a:lnTo>
                <a:lnTo>
                  <a:pt x="133052" y="11749"/>
                </a:lnTo>
                <a:cubicBezTo>
                  <a:pt x="133862" y="10165"/>
                  <a:pt x="134898" y="8713"/>
                  <a:pt x="136077" y="7391"/>
                </a:cubicBezTo>
                <a:cubicBezTo>
                  <a:pt x="137267" y="6082"/>
                  <a:pt x="138613" y="4915"/>
                  <a:pt x="140089" y="3939"/>
                </a:cubicBezTo>
                <a:cubicBezTo>
                  <a:pt x="143018" y="1974"/>
                  <a:pt x="146459" y="783"/>
                  <a:pt x="149936" y="498"/>
                </a:cubicBezTo>
                <a:cubicBezTo>
                  <a:pt x="150538" y="452"/>
                  <a:pt x="151141" y="428"/>
                  <a:pt x="151742" y="428"/>
                </a:cubicBezTo>
                <a:cubicBezTo>
                  <a:pt x="152876" y="428"/>
                  <a:pt x="154006" y="513"/>
                  <a:pt x="155127" y="700"/>
                </a:cubicBezTo>
                <a:cubicBezTo>
                  <a:pt x="156841" y="986"/>
                  <a:pt x="158520" y="1462"/>
                  <a:pt x="160103" y="2153"/>
                </a:cubicBezTo>
                <a:cubicBezTo>
                  <a:pt x="163271" y="3534"/>
                  <a:pt x="166057" y="5677"/>
                  <a:pt x="168176" y="8320"/>
                </a:cubicBezTo>
                <a:cubicBezTo>
                  <a:pt x="170295" y="10963"/>
                  <a:pt x="171748" y="14118"/>
                  <a:pt x="172391" y="17393"/>
                </a:cubicBezTo>
                <a:cubicBezTo>
                  <a:pt x="172546" y="18214"/>
                  <a:pt x="172665" y="19036"/>
                  <a:pt x="172724" y="19857"/>
                </a:cubicBezTo>
                <a:cubicBezTo>
                  <a:pt x="172736" y="20071"/>
                  <a:pt x="172760" y="20274"/>
                  <a:pt x="172772" y="20476"/>
                </a:cubicBezTo>
                <a:lnTo>
                  <a:pt x="172784" y="21095"/>
                </a:lnTo>
                <a:lnTo>
                  <a:pt x="172807" y="21953"/>
                </a:lnTo>
                <a:cubicBezTo>
                  <a:pt x="172831" y="22858"/>
                  <a:pt x="172986" y="23750"/>
                  <a:pt x="173224" y="24596"/>
                </a:cubicBezTo>
                <a:cubicBezTo>
                  <a:pt x="173700" y="26310"/>
                  <a:pt x="174581" y="27882"/>
                  <a:pt x="175748" y="29180"/>
                </a:cubicBezTo>
                <a:cubicBezTo>
                  <a:pt x="176927" y="30478"/>
                  <a:pt x="178368" y="31490"/>
                  <a:pt x="179939" y="32132"/>
                </a:cubicBezTo>
                <a:cubicBezTo>
                  <a:pt x="181333" y="32692"/>
                  <a:pt x="182811" y="32980"/>
                  <a:pt x="184290" y="32980"/>
                </a:cubicBezTo>
                <a:cubicBezTo>
                  <a:pt x="184479" y="32980"/>
                  <a:pt x="184668" y="32975"/>
                  <a:pt x="184857" y="32966"/>
                </a:cubicBezTo>
                <a:cubicBezTo>
                  <a:pt x="186512" y="32894"/>
                  <a:pt x="188095" y="32454"/>
                  <a:pt x="189512" y="31728"/>
                </a:cubicBezTo>
                <a:cubicBezTo>
                  <a:pt x="190929" y="31001"/>
                  <a:pt x="192179" y="29989"/>
                  <a:pt x="193167" y="28787"/>
                </a:cubicBezTo>
                <a:cubicBezTo>
                  <a:pt x="194143" y="27596"/>
                  <a:pt x="194858" y="26239"/>
                  <a:pt x="195286" y="24822"/>
                </a:cubicBezTo>
                <a:cubicBezTo>
                  <a:pt x="195501" y="24120"/>
                  <a:pt x="195644" y="23405"/>
                  <a:pt x="195727" y="22679"/>
                </a:cubicBezTo>
                <a:cubicBezTo>
                  <a:pt x="195739" y="22500"/>
                  <a:pt x="195751" y="22310"/>
                  <a:pt x="195763" y="22131"/>
                </a:cubicBezTo>
                <a:cubicBezTo>
                  <a:pt x="195775" y="21953"/>
                  <a:pt x="195775" y="21774"/>
                  <a:pt x="195775" y="21595"/>
                </a:cubicBezTo>
                <a:cubicBezTo>
                  <a:pt x="195787" y="21298"/>
                  <a:pt x="195798" y="21000"/>
                  <a:pt x="195798" y="20702"/>
                </a:cubicBezTo>
                <a:cubicBezTo>
                  <a:pt x="195810" y="20381"/>
                  <a:pt x="195834" y="20048"/>
                  <a:pt x="195858" y="19726"/>
                </a:cubicBezTo>
                <a:cubicBezTo>
                  <a:pt x="196072" y="17143"/>
                  <a:pt x="196763" y="14642"/>
                  <a:pt x="197834" y="12416"/>
                </a:cubicBezTo>
                <a:cubicBezTo>
                  <a:pt x="198906" y="10177"/>
                  <a:pt x="200335" y="8201"/>
                  <a:pt x="201990" y="6546"/>
                </a:cubicBezTo>
                <a:cubicBezTo>
                  <a:pt x="203657" y="4903"/>
                  <a:pt x="205538" y="3581"/>
                  <a:pt x="207514" y="2605"/>
                </a:cubicBezTo>
                <a:cubicBezTo>
                  <a:pt x="208514" y="2117"/>
                  <a:pt x="209514" y="1712"/>
                  <a:pt x="210538" y="1391"/>
                </a:cubicBezTo>
                <a:cubicBezTo>
                  <a:pt x="211562" y="1069"/>
                  <a:pt x="212586" y="831"/>
                  <a:pt x="213610" y="676"/>
                </a:cubicBezTo>
                <a:cubicBezTo>
                  <a:pt x="214726" y="507"/>
                  <a:pt x="215827" y="423"/>
                  <a:pt x="216906" y="423"/>
                </a:cubicBezTo>
                <a:cubicBezTo>
                  <a:pt x="217796" y="423"/>
                  <a:pt x="218672" y="480"/>
                  <a:pt x="219528" y="593"/>
                </a:cubicBezTo>
                <a:cubicBezTo>
                  <a:pt x="221421" y="831"/>
                  <a:pt x="223207" y="1331"/>
                  <a:pt x="224826" y="1986"/>
                </a:cubicBezTo>
                <a:cubicBezTo>
                  <a:pt x="226457" y="2653"/>
                  <a:pt x="227910" y="3498"/>
                  <a:pt x="229184" y="4415"/>
                </a:cubicBezTo>
                <a:cubicBezTo>
                  <a:pt x="231755" y="6272"/>
                  <a:pt x="233601" y="8487"/>
                  <a:pt x="234875" y="10582"/>
                </a:cubicBezTo>
                <a:cubicBezTo>
                  <a:pt x="236149" y="12702"/>
                  <a:pt x="236863" y="14690"/>
                  <a:pt x="237280" y="16345"/>
                </a:cubicBezTo>
                <a:cubicBezTo>
                  <a:pt x="237685" y="17988"/>
                  <a:pt x="237816" y="19286"/>
                  <a:pt x="237863" y="20167"/>
                </a:cubicBezTo>
                <a:cubicBezTo>
                  <a:pt x="237899" y="20595"/>
                  <a:pt x="237899" y="20929"/>
                  <a:pt x="237899" y="21155"/>
                </a:cubicBezTo>
                <a:cubicBezTo>
                  <a:pt x="237911" y="21369"/>
                  <a:pt x="237911" y="21488"/>
                  <a:pt x="237911" y="21488"/>
                </a:cubicBezTo>
                <a:lnTo>
                  <a:pt x="238339" y="21488"/>
                </a:lnTo>
                <a:cubicBezTo>
                  <a:pt x="238339" y="21488"/>
                  <a:pt x="238339" y="21369"/>
                  <a:pt x="238328" y="21143"/>
                </a:cubicBezTo>
                <a:cubicBezTo>
                  <a:pt x="238316" y="20917"/>
                  <a:pt x="238328" y="20583"/>
                  <a:pt x="238292" y="20131"/>
                </a:cubicBezTo>
                <a:cubicBezTo>
                  <a:pt x="238244" y="19250"/>
                  <a:pt x="238101" y="17916"/>
                  <a:pt x="237685" y="16238"/>
                </a:cubicBezTo>
                <a:cubicBezTo>
                  <a:pt x="237268" y="14559"/>
                  <a:pt x="236530" y="12523"/>
                  <a:pt x="235244" y="10368"/>
                </a:cubicBezTo>
                <a:cubicBezTo>
                  <a:pt x="233934" y="8225"/>
                  <a:pt x="232065" y="5963"/>
                  <a:pt x="229434" y="4070"/>
                </a:cubicBezTo>
                <a:cubicBezTo>
                  <a:pt x="228124" y="3129"/>
                  <a:pt x="226648" y="2272"/>
                  <a:pt x="224993" y="1593"/>
                </a:cubicBezTo>
                <a:cubicBezTo>
                  <a:pt x="223338" y="926"/>
                  <a:pt x="221516" y="414"/>
                  <a:pt x="219575" y="176"/>
                </a:cubicBezTo>
                <a:cubicBezTo>
                  <a:pt x="218683" y="60"/>
                  <a:pt x="217770" y="1"/>
                  <a:pt x="216840" y="1"/>
                </a:cubicBezTo>
                <a:cubicBezTo>
                  <a:pt x="215761" y="1"/>
                  <a:pt x="214658" y="81"/>
                  <a:pt x="213539" y="248"/>
                </a:cubicBezTo>
                <a:cubicBezTo>
                  <a:pt x="212503" y="414"/>
                  <a:pt x="211455" y="652"/>
                  <a:pt x="210407" y="974"/>
                </a:cubicBezTo>
                <a:cubicBezTo>
                  <a:pt x="209372" y="1307"/>
                  <a:pt x="208336" y="1724"/>
                  <a:pt x="207324" y="2224"/>
                </a:cubicBezTo>
                <a:cubicBezTo>
                  <a:pt x="205312" y="3212"/>
                  <a:pt x="203395" y="4570"/>
                  <a:pt x="201692" y="6248"/>
                </a:cubicBezTo>
                <a:cubicBezTo>
                  <a:pt x="200001" y="7939"/>
                  <a:pt x="198537" y="9951"/>
                  <a:pt x="197453" y="12225"/>
                </a:cubicBezTo>
                <a:cubicBezTo>
                  <a:pt x="196358" y="14511"/>
                  <a:pt x="195656" y="17059"/>
                  <a:pt x="195429" y="19690"/>
                </a:cubicBezTo>
                <a:cubicBezTo>
                  <a:pt x="195417" y="20024"/>
                  <a:pt x="195382" y="20357"/>
                  <a:pt x="195370" y="20691"/>
                </a:cubicBezTo>
                <a:cubicBezTo>
                  <a:pt x="195370" y="20988"/>
                  <a:pt x="195358" y="21286"/>
                  <a:pt x="195358" y="21584"/>
                </a:cubicBezTo>
                <a:cubicBezTo>
                  <a:pt x="195346" y="21762"/>
                  <a:pt x="195346" y="21941"/>
                  <a:pt x="195334" y="22107"/>
                </a:cubicBezTo>
                <a:cubicBezTo>
                  <a:pt x="195322" y="22286"/>
                  <a:pt x="195310" y="22465"/>
                  <a:pt x="195298" y="22631"/>
                </a:cubicBezTo>
                <a:cubicBezTo>
                  <a:pt x="195227" y="23334"/>
                  <a:pt x="195084" y="24024"/>
                  <a:pt x="194882" y="24703"/>
                </a:cubicBezTo>
                <a:cubicBezTo>
                  <a:pt x="194465" y="26060"/>
                  <a:pt x="193774" y="27370"/>
                  <a:pt x="192834" y="28525"/>
                </a:cubicBezTo>
                <a:cubicBezTo>
                  <a:pt x="191881" y="29668"/>
                  <a:pt x="190691" y="30644"/>
                  <a:pt x="189321" y="31347"/>
                </a:cubicBezTo>
                <a:cubicBezTo>
                  <a:pt x="187952" y="32037"/>
                  <a:pt x="186428" y="32466"/>
                  <a:pt x="184833" y="32537"/>
                </a:cubicBezTo>
                <a:cubicBezTo>
                  <a:pt x="184645" y="32547"/>
                  <a:pt x="184457" y="32552"/>
                  <a:pt x="184269" y="32552"/>
                </a:cubicBezTo>
                <a:cubicBezTo>
                  <a:pt x="182848" y="32552"/>
                  <a:pt x="181431" y="32274"/>
                  <a:pt x="180106" y="31728"/>
                </a:cubicBezTo>
                <a:cubicBezTo>
                  <a:pt x="178594" y="31120"/>
                  <a:pt x="177201" y="30144"/>
                  <a:pt x="176070" y="28894"/>
                </a:cubicBezTo>
                <a:cubicBezTo>
                  <a:pt x="174951" y="27644"/>
                  <a:pt x="174093" y="26132"/>
                  <a:pt x="173629" y="24489"/>
                </a:cubicBezTo>
                <a:cubicBezTo>
                  <a:pt x="173403" y="23667"/>
                  <a:pt x="173260" y="22810"/>
                  <a:pt x="173236" y="21941"/>
                </a:cubicBezTo>
                <a:lnTo>
                  <a:pt x="173212" y="21083"/>
                </a:lnTo>
                <a:lnTo>
                  <a:pt x="173188" y="20464"/>
                </a:lnTo>
                <a:cubicBezTo>
                  <a:pt x="173188" y="20250"/>
                  <a:pt x="173165" y="20036"/>
                  <a:pt x="173153" y="19821"/>
                </a:cubicBezTo>
                <a:cubicBezTo>
                  <a:pt x="173093" y="18988"/>
                  <a:pt x="172962" y="18143"/>
                  <a:pt x="172807" y="17309"/>
                </a:cubicBezTo>
                <a:cubicBezTo>
                  <a:pt x="172153" y="13964"/>
                  <a:pt x="170664" y="10749"/>
                  <a:pt x="168497" y="8058"/>
                </a:cubicBezTo>
                <a:cubicBezTo>
                  <a:pt x="166342" y="5355"/>
                  <a:pt x="163509" y="3165"/>
                  <a:pt x="160270" y="1772"/>
                </a:cubicBezTo>
                <a:cubicBezTo>
                  <a:pt x="158663" y="1057"/>
                  <a:pt x="156948" y="569"/>
                  <a:pt x="155198" y="283"/>
                </a:cubicBezTo>
                <a:cubicBezTo>
                  <a:pt x="154070" y="91"/>
                  <a:pt x="152931" y="3"/>
                  <a:pt x="151790" y="3"/>
                </a:cubicBezTo>
                <a:cubicBezTo>
                  <a:pt x="151160" y="3"/>
                  <a:pt x="150530" y="30"/>
                  <a:pt x="149900" y="81"/>
                </a:cubicBezTo>
                <a:cubicBezTo>
                  <a:pt x="146352" y="367"/>
                  <a:pt x="142851" y="1581"/>
                  <a:pt x="139851" y="3581"/>
                </a:cubicBezTo>
                <a:cubicBezTo>
                  <a:pt x="138351" y="4570"/>
                  <a:pt x="136982" y="5760"/>
                  <a:pt x="135767" y="7106"/>
                </a:cubicBezTo>
                <a:cubicBezTo>
                  <a:pt x="134565" y="8451"/>
                  <a:pt x="133505" y="9939"/>
                  <a:pt x="132671" y="11559"/>
                </a:cubicBezTo>
                <a:lnTo>
                  <a:pt x="132362" y="12166"/>
                </a:lnTo>
                <a:lnTo>
                  <a:pt x="132076" y="12785"/>
                </a:lnTo>
                <a:cubicBezTo>
                  <a:pt x="131886" y="13202"/>
                  <a:pt x="131731" y="13630"/>
                  <a:pt x="131564" y="14047"/>
                </a:cubicBezTo>
                <a:cubicBezTo>
                  <a:pt x="131255" y="14916"/>
                  <a:pt x="130981" y="15785"/>
                  <a:pt x="130790" y="16678"/>
                </a:cubicBezTo>
                <a:cubicBezTo>
                  <a:pt x="130576" y="17571"/>
                  <a:pt x="130445" y="18476"/>
                  <a:pt x="130338" y="19381"/>
                </a:cubicBezTo>
                <a:cubicBezTo>
                  <a:pt x="130314" y="19833"/>
                  <a:pt x="130255" y="20286"/>
                  <a:pt x="130255" y="20738"/>
                </a:cubicBezTo>
                <a:lnTo>
                  <a:pt x="130231" y="21810"/>
                </a:lnTo>
                <a:cubicBezTo>
                  <a:pt x="130183" y="23703"/>
                  <a:pt x="129635" y="25560"/>
                  <a:pt x="128659" y="27191"/>
                </a:cubicBezTo>
                <a:cubicBezTo>
                  <a:pt x="127671" y="28799"/>
                  <a:pt x="126278" y="30192"/>
                  <a:pt x="124623" y="31120"/>
                </a:cubicBezTo>
                <a:cubicBezTo>
                  <a:pt x="123801" y="31597"/>
                  <a:pt x="122908" y="31942"/>
                  <a:pt x="121992" y="32192"/>
                </a:cubicBezTo>
                <a:cubicBezTo>
                  <a:pt x="121075" y="32430"/>
                  <a:pt x="120134" y="32549"/>
                  <a:pt x="119170" y="32549"/>
                </a:cubicBezTo>
                <a:cubicBezTo>
                  <a:pt x="118205" y="32549"/>
                  <a:pt x="117265" y="32430"/>
                  <a:pt x="116348" y="32192"/>
                </a:cubicBezTo>
                <a:cubicBezTo>
                  <a:pt x="115431" y="31942"/>
                  <a:pt x="114538" y="31597"/>
                  <a:pt x="113717" y="31120"/>
                </a:cubicBezTo>
                <a:cubicBezTo>
                  <a:pt x="112062" y="30192"/>
                  <a:pt x="110669" y="28799"/>
                  <a:pt x="109681" y="27191"/>
                </a:cubicBezTo>
                <a:cubicBezTo>
                  <a:pt x="108704" y="25560"/>
                  <a:pt x="108157" y="23703"/>
                  <a:pt x="108109" y="21810"/>
                </a:cubicBezTo>
                <a:lnTo>
                  <a:pt x="108085" y="20738"/>
                </a:lnTo>
                <a:cubicBezTo>
                  <a:pt x="108085" y="20286"/>
                  <a:pt x="108026" y="19833"/>
                  <a:pt x="108002" y="19381"/>
                </a:cubicBezTo>
                <a:cubicBezTo>
                  <a:pt x="107895" y="18476"/>
                  <a:pt x="107764" y="17571"/>
                  <a:pt x="107549" y="16678"/>
                </a:cubicBezTo>
                <a:cubicBezTo>
                  <a:pt x="107359" y="15785"/>
                  <a:pt x="107085" y="14916"/>
                  <a:pt x="106775" y="14047"/>
                </a:cubicBezTo>
                <a:cubicBezTo>
                  <a:pt x="106609" y="13630"/>
                  <a:pt x="106454" y="13202"/>
                  <a:pt x="106263" y="12785"/>
                </a:cubicBezTo>
                <a:lnTo>
                  <a:pt x="105978" y="12166"/>
                </a:lnTo>
                <a:lnTo>
                  <a:pt x="105668" y="11559"/>
                </a:lnTo>
                <a:cubicBezTo>
                  <a:pt x="104835" y="9939"/>
                  <a:pt x="103775" y="8451"/>
                  <a:pt x="102572" y="7106"/>
                </a:cubicBezTo>
                <a:cubicBezTo>
                  <a:pt x="101358" y="5760"/>
                  <a:pt x="99989" y="4570"/>
                  <a:pt x="98489" y="3581"/>
                </a:cubicBezTo>
                <a:cubicBezTo>
                  <a:pt x="95488" y="1581"/>
                  <a:pt x="91988" y="367"/>
                  <a:pt x="88440" y="81"/>
                </a:cubicBezTo>
                <a:cubicBezTo>
                  <a:pt x="87809" y="30"/>
                  <a:pt x="87179" y="3"/>
                  <a:pt x="86550" y="3"/>
                </a:cubicBezTo>
                <a:cubicBezTo>
                  <a:pt x="85408" y="3"/>
                  <a:pt x="84270" y="91"/>
                  <a:pt x="83141" y="283"/>
                </a:cubicBezTo>
                <a:cubicBezTo>
                  <a:pt x="81391" y="569"/>
                  <a:pt x="79677" y="1057"/>
                  <a:pt x="78069" y="1772"/>
                </a:cubicBezTo>
                <a:cubicBezTo>
                  <a:pt x="74831" y="3165"/>
                  <a:pt x="71997" y="5355"/>
                  <a:pt x="69842" y="8058"/>
                </a:cubicBezTo>
                <a:cubicBezTo>
                  <a:pt x="67663" y="10749"/>
                  <a:pt x="66187" y="13964"/>
                  <a:pt x="65532" y="17309"/>
                </a:cubicBezTo>
                <a:cubicBezTo>
                  <a:pt x="65365" y="18143"/>
                  <a:pt x="65246" y="18988"/>
                  <a:pt x="65187" y="19821"/>
                </a:cubicBezTo>
                <a:cubicBezTo>
                  <a:pt x="65175" y="20036"/>
                  <a:pt x="65151" y="20250"/>
                  <a:pt x="65151" y="20452"/>
                </a:cubicBezTo>
                <a:lnTo>
                  <a:pt x="65127" y="21083"/>
                </a:lnTo>
                <a:lnTo>
                  <a:pt x="65104" y="21941"/>
                </a:lnTo>
                <a:cubicBezTo>
                  <a:pt x="65080" y="22810"/>
                  <a:pt x="64937" y="23667"/>
                  <a:pt x="64711" y="24489"/>
                </a:cubicBezTo>
                <a:cubicBezTo>
                  <a:pt x="64246" y="26132"/>
                  <a:pt x="63389" y="27644"/>
                  <a:pt x="62270" y="28894"/>
                </a:cubicBezTo>
                <a:cubicBezTo>
                  <a:pt x="61139" y="30144"/>
                  <a:pt x="59746" y="31120"/>
                  <a:pt x="58234" y="31728"/>
                </a:cubicBezTo>
                <a:cubicBezTo>
                  <a:pt x="56909" y="32274"/>
                  <a:pt x="55491" y="32552"/>
                  <a:pt x="54071" y="32552"/>
                </a:cubicBezTo>
                <a:cubicBezTo>
                  <a:pt x="53883" y="32552"/>
                  <a:pt x="53695" y="32547"/>
                  <a:pt x="53507" y="32537"/>
                </a:cubicBezTo>
                <a:cubicBezTo>
                  <a:pt x="51911" y="32466"/>
                  <a:pt x="50387" y="32037"/>
                  <a:pt x="49018" y="31347"/>
                </a:cubicBezTo>
                <a:cubicBezTo>
                  <a:pt x="47649" y="30644"/>
                  <a:pt x="46458" y="29668"/>
                  <a:pt x="45506" y="28525"/>
                </a:cubicBezTo>
                <a:cubicBezTo>
                  <a:pt x="44565" y="27370"/>
                  <a:pt x="43875" y="26060"/>
                  <a:pt x="43458" y="24703"/>
                </a:cubicBezTo>
                <a:cubicBezTo>
                  <a:pt x="43256" y="24024"/>
                  <a:pt x="43113" y="23334"/>
                  <a:pt x="43041" y="22631"/>
                </a:cubicBezTo>
                <a:cubicBezTo>
                  <a:pt x="43029" y="22465"/>
                  <a:pt x="43017" y="22286"/>
                  <a:pt x="43006" y="22107"/>
                </a:cubicBezTo>
                <a:cubicBezTo>
                  <a:pt x="42994" y="21941"/>
                  <a:pt x="42994" y="21762"/>
                  <a:pt x="42982" y="21584"/>
                </a:cubicBezTo>
                <a:cubicBezTo>
                  <a:pt x="42982" y="21286"/>
                  <a:pt x="42970" y="20988"/>
                  <a:pt x="42970" y="20691"/>
                </a:cubicBezTo>
                <a:cubicBezTo>
                  <a:pt x="42958" y="20357"/>
                  <a:pt x="42922" y="20024"/>
                  <a:pt x="42910" y="19690"/>
                </a:cubicBezTo>
                <a:cubicBezTo>
                  <a:pt x="42684" y="17059"/>
                  <a:pt x="41982" y="14511"/>
                  <a:pt x="40886" y="12225"/>
                </a:cubicBezTo>
                <a:cubicBezTo>
                  <a:pt x="39803" y="9951"/>
                  <a:pt x="38338" y="7939"/>
                  <a:pt x="36648" y="6248"/>
                </a:cubicBezTo>
                <a:cubicBezTo>
                  <a:pt x="34945" y="4570"/>
                  <a:pt x="33028" y="3212"/>
                  <a:pt x="31016" y="2224"/>
                </a:cubicBezTo>
                <a:cubicBezTo>
                  <a:pt x="30004" y="1724"/>
                  <a:pt x="28968" y="1307"/>
                  <a:pt x="27932" y="974"/>
                </a:cubicBezTo>
                <a:cubicBezTo>
                  <a:pt x="26884" y="652"/>
                  <a:pt x="25837" y="414"/>
                  <a:pt x="24801" y="248"/>
                </a:cubicBezTo>
                <a:cubicBezTo>
                  <a:pt x="23681" y="81"/>
                  <a:pt x="22579" y="1"/>
                  <a:pt x="2149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57982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9" y="1"/>
                </a:moveTo>
                <a:cubicBezTo>
                  <a:pt x="13" y="406"/>
                  <a:pt x="1" y="810"/>
                  <a:pt x="1" y="1215"/>
                </a:cubicBezTo>
                <a:lnTo>
                  <a:pt x="477" y="1215"/>
                </a:lnTo>
                <a:cubicBezTo>
                  <a:pt x="477" y="822"/>
                  <a:pt x="489" y="429"/>
                  <a:pt x="513" y="37"/>
                </a:cubicBezTo>
                <a:lnTo>
                  <a:pt x="49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590115" y="2149337"/>
            <a:ext cx="5956259" cy="864452"/>
          </a:xfrm>
          <a:custGeom>
            <a:rect b="b" l="l" r="r" t="t"/>
            <a:pathLst>
              <a:path extrusionOk="0" h="33029" w="227577">
                <a:moveTo>
                  <a:pt x="81023" y="0"/>
                </a:moveTo>
                <a:lnTo>
                  <a:pt x="81035" y="477"/>
                </a:lnTo>
                <a:lnTo>
                  <a:pt x="81237" y="477"/>
                </a:lnTo>
                <a:cubicBezTo>
                  <a:pt x="81952" y="477"/>
                  <a:pt x="82678" y="524"/>
                  <a:pt x="83380" y="608"/>
                </a:cubicBezTo>
                <a:lnTo>
                  <a:pt x="83440" y="143"/>
                </a:lnTo>
                <a:cubicBezTo>
                  <a:pt x="82714" y="48"/>
                  <a:pt x="81975" y="0"/>
                  <a:pt x="81237" y="0"/>
                </a:cubicBezTo>
                <a:close/>
                <a:moveTo>
                  <a:pt x="146364" y="0"/>
                </a:moveTo>
                <a:cubicBezTo>
                  <a:pt x="145579" y="0"/>
                  <a:pt x="144805" y="48"/>
                  <a:pt x="144031" y="155"/>
                </a:cubicBezTo>
                <a:lnTo>
                  <a:pt x="144102" y="631"/>
                </a:lnTo>
                <a:cubicBezTo>
                  <a:pt x="144840" y="524"/>
                  <a:pt x="145602" y="477"/>
                  <a:pt x="146364" y="477"/>
                </a:cubicBezTo>
                <a:lnTo>
                  <a:pt x="146448" y="477"/>
                </a:lnTo>
                <a:lnTo>
                  <a:pt x="146448" y="0"/>
                </a:lnTo>
                <a:close/>
                <a:moveTo>
                  <a:pt x="211873" y="0"/>
                </a:moveTo>
                <a:lnTo>
                  <a:pt x="211861" y="477"/>
                </a:lnTo>
                <a:cubicBezTo>
                  <a:pt x="212646" y="489"/>
                  <a:pt x="213432" y="572"/>
                  <a:pt x="214206" y="703"/>
                </a:cubicBezTo>
                <a:lnTo>
                  <a:pt x="214278" y="227"/>
                </a:lnTo>
                <a:cubicBezTo>
                  <a:pt x="213492" y="96"/>
                  <a:pt x="212682" y="24"/>
                  <a:pt x="211873" y="0"/>
                </a:cubicBezTo>
                <a:close/>
                <a:moveTo>
                  <a:pt x="15598" y="0"/>
                </a:moveTo>
                <a:cubicBezTo>
                  <a:pt x="14788" y="24"/>
                  <a:pt x="13979" y="108"/>
                  <a:pt x="13193" y="250"/>
                </a:cubicBezTo>
                <a:lnTo>
                  <a:pt x="13276" y="727"/>
                </a:lnTo>
                <a:cubicBezTo>
                  <a:pt x="14038" y="584"/>
                  <a:pt x="14824" y="500"/>
                  <a:pt x="15610" y="477"/>
                </a:cubicBezTo>
                <a:lnTo>
                  <a:pt x="15598" y="0"/>
                </a:lnTo>
                <a:close/>
                <a:moveTo>
                  <a:pt x="18015" y="108"/>
                </a:moveTo>
                <a:lnTo>
                  <a:pt x="17955" y="572"/>
                </a:lnTo>
                <a:cubicBezTo>
                  <a:pt x="18741" y="667"/>
                  <a:pt x="19515" y="810"/>
                  <a:pt x="20265" y="1012"/>
                </a:cubicBezTo>
                <a:lnTo>
                  <a:pt x="20396" y="548"/>
                </a:lnTo>
                <a:cubicBezTo>
                  <a:pt x="19610" y="346"/>
                  <a:pt x="18813" y="191"/>
                  <a:pt x="18015" y="108"/>
                </a:cubicBezTo>
                <a:close/>
                <a:moveTo>
                  <a:pt x="209456" y="119"/>
                </a:moveTo>
                <a:cubicBezTo>
                  <a:pt x="208658" y="215"/>
                  <a:pt x="207860" y="369"/>
                  <a:pt x="207086" y="584"/>
                </a:cubicBezTo>
                <a:lnTo>
                  <a:pt x="207217" y="1048"/>
                </a:lnTo>
                <a:cubicBezTo>
                  <a:pt x="207967" y="834"/>
                  <a:pt x="208741" y="679"/>
                  <a:pt x="209515" y="596"/>
                </a:cubicBezTo>
                <a:lnTo>
                  <a:pt x="209456" y="119"/>
                </a:lnTo>
                <a:close/>
                <a:moveTo>
                  <a:pt x="148865" y="179"/>
                </a:moveTo>
                <a:lnTo>
                  <a:pt x="148793" y="655"/>
                </a:lnTo>
                <a:cubicBezTo>
                  <a:pt x="149567" y="774"/>
                  <a:pt x="150329" y="953"/>
                  <a:pt x="151079" y="1179"/>
                </a:cubicBezTo>
                <a:lnTo>
                  <a:pt x="151222" y="727"/>
                </a:lnTo>
                <a:cubicBezTo>
                  <a:pt x="150448" y="489"/>
                  <a:pt x="149651" y="298"/>
                  <a:pt x="148865" y="179"/>
                </a:cubicBezTo>
                <a:close/>
                <a:moveTo>
                  <a:pt x="78618" y="203"/>
                </a:moveTo>
                <a:cubicBezTo>
                  <a:pt x="77820" y="334"/>
                  <a:pt x="77022" y="512"/>
                  <a:pt x="76260" y="762"/>
                </a:cubicBezTo>
                <a:lnTo>
                  <a:pt x="76403" y="1215"/>
                </a:lnTo>
                <a:cubicBezTo>
                  <a:pt x="77153" y="977"/>
                  <a:pt x="77915" y="798"/>
                  <a:pt x="78689" y="679"/>
                </a:cubicBezTo>
                <a:lnTo>
                  <a:pt x="78618" y="203"/>
                </a:lnTo>
                <a:close/>
                <a:moveTo>
                  <a:pt x="85809" y="631"/>
                </a:moveTo>
                <a:lnTo>
                  <a:pt x="85678" y="1096"/>
                </a:lnTo>
                <a:cubicBezTo>
                  <a:pt x="86428" y="1310"/>
                  <a:pt x="87167" y="1584"/>
                  <a:pt x="87881" y="1905"/>
                </a:cubicBezTo>
                <a:lnTo>
                  <a:pt x="88071" y="1477"/>
                </a:lnTo>
                <a:cubicBezTo>
                  <a:pt x="87345" y="1143"/>
                  <a:pt x="86583" y="858"/>
                  <a:pt x="85809" y="631"/>
                </a:cubicBezTo>
                <a:close/>
                <a:moveTo>
                  <a:pt x="141673" y="667"/>
                </a:moveTo>
                <a:cubicBezTo>
                  <a:pt x="140899" y="893"/>
                  <a:pt x="140137" y="1179"/>
                  <a:pt x="139411" y="1524"/>
                </a:cubicBezTo>
                <a:lnTo>
                  <a:pt x="139614" y="1953"/>
                </a:lnTo>
                <a:cubicBezTo>
                  <a:pt x="140316" y="1632"/>
                  <a:pt x="141054" y="1346"/>
                  <a:pt x="141804" y="1131"/>
                </a:cubicBezTo>
                <a:lnTo>
                  <a:pt x="141673" y="667"/>
                </a:lnTo>
                <a:close/>
                <a:moveTo>
                  <a:pt x="216635" y="810"/>
                </a:moveTo>
                <a:lnTo>
                  <a:pt x="216480" y="1262"/>
                </a:lnTo>
                <a:cubicBezTo>
                  <a:pt x="217218" y="1512"/>
                  <a:pt x="217957" y="1810"/>
                  <a:pt x="218659" y="2167"/>
                </a:cubicBezTo>
                <a:lnTo>
                  <a:pt x="218873" y="1739"/>
                </a:lnTo>
                <a:cubicBezTo>
                  <a:pt x="218147" y="1370"/>
                  <a:pt x="217397" y="1060"/>
                  <a:pt x="216635" y="810"/>
                </a:cubicBezTo>
                <a:close/>
                <a:moveTo>
                  <a:pt x="10847" y="858"/>
                </a:moveTo>
                <a:cubicBezTo>
                  <a:pt x="10085" y="1108"/>
                  <a:pt x="9335" y="1429"/>
                  <a:pt x="8621" y="1798"/>
                </a:cubicBezTo>
                <a:lnTo>
                  <a:pt x="8835" y="2215"/>
                </a:lnTo>
                <a:cubicBezTo>
                  <a:pt x="9538" y="1858"/>
                  <a:pt x="10264" y="1560"/>
                  <a:pt x="11002" y="1310"/>
                </a:cubicBezTo>
                <a:lnTo>
                  <a:pt x="10847" y="858"/>
                </a:lnTo>
                <a:close/>
                <a:moveTo>
                  <a:pt x="22682" y="1346"/>
                </a:moveTo>
                <a:lnTo>
                  <a:pt x="22492" y="1786"/>
                </a:lnTo>
                <a:cubicBezTo>
                  <a:pt x="23206" y="2096"/>
                  <a:pt x="23909" y="2465"/>
                  <a:pt x="24575" y="2870"/>
                </a:cubicBezTo>
                <a:lnTo>
                  <a:pt x="24825" y="2465"/>
                </a:lnTo>
                <a:cubicBezTo>
                  <a:pt x="24135" y="2048"/>
                  <a:pt x="23420" y="1667"/>
                  <a:pt x="22682" y="1346"/>
                </a:cubicBezTo>
                <a:close/>
                <a:moveTo>
                  <a:pt x="204812" y="1393"/>
                </a:moveTo>
                <a:cubicBezTo>
                  <a:pt x="204074" y="1727"/>
                  <a:pt x="203360" y="2108"/>
                  <a:pt x="202669" y="2536"/>
                </a:cubicBezTo>
                <a:lnTo>
                  <a:pt x="202931" y="2941"/>
                </a:lnTo>
                <a:cubicBezTo>
                  <a:pt x="203586" y="2524"/>
                  <a:pt x="204288" y="2143"/>
                  <a:pt x="205003" y="1834"/>
                </a:cubicBezTo>
                <a:lnTo>
                  <a:pt x="204812" y="1393"/>
                </a:lnTo>
                <a:close/>
                <a:moveTo>
                  <a:pt x="153472" y="1596"/>
                </a:moveTo>
                <a:lnTo>
                  <a:pt x="153270" y="2036"/>
                </a:lnTo>
                <a:cubicBezTo>
                  <a:pt x="153972" y="2370"/>
                  <a:pt x="154663" y="2763"/>
                  <a:pt x="155306" y="3191"/>
                </a:cubicBezTo>
                <a:lnTo>
                  <a:pt x="155580" y="2798"/>
                </a:lnTo>
                <a:cubicBezTo>
                  <a:pt x="154901" y="2346"/>
                  <a:pt x="154199" y="1953"/>
                  <a:pt x="153472" y="1596"/>
                </a:cubicBezTo>
                <a:close/>
                <a:moveTo>
                  <a:pt x="74010" y="1655"/>
                </a:moveTo>
                <a:cubicBezTo>
                  <a:pt x="73296" y="2013"/>
                  <a:pt x="72593" y="2417"/>
                  <a:pt x="71927" y="2870"/>
                </a:cubicBezTo>
                <a:lnTo>
                  <a:pt x="72188" y="3263"/>
                </a:lnTo>
                <a:cubicBezTo>
                  <a:pt x="72843" y="2822"/>
                  <a:pt x="73522" y="2429"/>
                  <a:pt x="74224" y="2084"/>
                </a:cubicBezTo>
                <a:lnTo>
                  <a:pt x="74010" y="1655"/>
                </a:lnTo>
                <a:close/>
                <a:moveTo>
                  <a:pt x="90203" y="2632"/>
                </a:moveTo>
                <a:lnTo>
                  <a:pt x="89941" y="3036"/>
                </a:lnTo>
                <a:cubicBezTo>
                  <a:pt x="90596" y="3453"/>
                  <a:pt x="91227" y="3929"/>
                  <a:pt x="91810" y="4453"/>
                </a:cubicBezTo>
                <a:lnTo>
                  <a:pt x="92131" y="4096"/>
                </a:lnTo>
                <a:cubicBezTo>
                  <a:pt x="91524" y="3560"/>
                  <a:pt x="90869" y="3072"/>
                  <a:pt x="90203" y="2632"/>
                </a:cubicBezTo>
                <a:close/>
                <a:moveTo>
                  <a:pt x="137292" y="2703"/>
                </a:moveTo>
                <a:cubicBezTo>
                  <a:pt x="136625" y="3144"/>
                  <a:pt x="135982" y="3632"/>
                  <a:pt x="135375" y="4168"/>
                </a:cubicBezTo>
                <a:lnTo>
                  <a:pt x="135696" y="4525"/>
                </a:lnTo>
                <a:cubicBezTo>
                  <a:pt x="136280" y="4013"/>
                  <a:pt x="136911" y="3525"/>
                  <a:pt x="137554" y="3096"/>
                </a:cubicBezTo>
                <a:lnTo>
                  <a:pt x="137292" y="2703"/>
                </a:lnTo>
                <a:close/>
                <a:moveTo>
                  <a:pt x="220945" y="2977"/>
                </a:moveTo>
                <a:lnTo>
                  <a:pt x="220671" y="3370"/>
                </a:lnTo>
                <a:cubicBezTo>
                  <a:pt x="221314" y="3810"/>
                  <a:pt x="221921" y="4310"/>
                  <a:pt x="222493" y="4846"/>
                </a:cubicBezTo>
                <a:lnTo>
                  <a:pt x="222826" y="4501"/>
                </a:lnTo>
                <a:cubicBezTo>
                  <a:pt x="222231" y="3953"/>
                  <a:pt x="221600" y="3441"/>
                  <a:pt x="220945" y="2977"/>
                </a:cubicBezTo>
                <a:close/>
                <a:moveTo>
                  <a:pt x="6549" y="3048"/>
                </a:moveTo>
                <a:cubicBezTo>
                  <a:pt x="5894" y="3513"/>
                  <a:pt x="5275" y="4037"/>
                  <a:pt x="4692" y="4596"/>
                </a:cubicBezTo>
                <a:lnTo>
                  <a:pt x="5025" y="4941"/>
                </a:lnTo>
                <a:cubicBezTo>
                  <a:pt x="5585" y="4394"/>
                  <a:pt x="6192" y="3894"/>
                  <a:pt x="6835" y="3441"/>
                </a:cubicBezTo>
                <a:lnTo>
                  <a:pt x="6549" y="3048"/>
                </a:lnTo>
                <a:close/>
                <a:moveTo>
                  <a:pt x="26778" y="3894"/>
                </a:moveTo>
                <a:lnTo>
                  <a:pt x="26468" y="4251"/>
                </a:lnTo>
                <a:cubicBezTo>
                  <a:pt x="27064" y="4763"/>
                  <a:pt x="27635" y="5311"/>
                  <a:pt x="28147" y="5894"/>
                </a:cubicBezTo>
                <a:lnTo>
                  <a:pt x="28504" y="5584"/>
                </a:lnTo>
                <a:cubicBezTo>
                  <a:pt x="27969" y="4977"/>
                  <a:pt x="27397" y="4406"/>
                  <a:pt x="26778" y="3894"/>
                </a:cubicBezTo>
                <a:close/>
                <a:moveTo>
                  <a:pt x="200728" y="3965"/>
                </a:moveTo>
                <a:cubicBezTo>
                  <a:pt x="200121" y="4489"/>
                  <a:pt x="199538" y="5072"/>
                  <a:pt x="199014" y="5680"/>
                </a:cubicBezTo>
                <a:lnTo>
                  <a:pt x="199371" y="5989"/>
                </a:lnTo>
                <a:cubicBezTo>
                  <a:pt x="199883" y="5394"/>
                  <a:pt x="200443" y="4846"/>
                  <a:pt x="201038" y="4334"/>
                </a:cubicBezTo>
                <a:lnTo>
                  <a:pt x="200728" y="3965"/>
                </a:lnTo>
                <a:close/>
                <a:moveTo>
                  <a:pt x="157473" y="4299"/>
                </a:moveTo>
                <a:lnTo>
                  <a:pt x="157151" y="4644"/>
                </a:lnTo>
                <a:cubicBezTo>
                  <a:pt x="157735" y="5180"/>
                  <a:pt x="158283" y="5751"/>
                  <a:pt x="158771" y="6346"/>
                </a:cubicBezTo>
                <a:lnTo>
                  <a:pt x="159140" y="6049"/>
                </a:lnTo>
                <a:cubicBezTo>
                  <a:pt x="158628" y="5430"/>
                  <a:pt x="158068" y="4834"/>
                  <a:pt x="157473" y="4299"/>
                </a:cubicBezTo>
                <a:close/>
                <a:moveTo>
                  <a:pt x="70033" y="4382"/>
                </a:moveTo>
                <a:cubicBezTo>
                  <a:pt x="69438" y="4930"/>
                  <a:pt x="68890" y="5525"/>
                  <a:pt x="68378" y="6144"/>
                </a:cubicBezTo>
                <a:lnTo>
                  <a:pt x="68748" y="6442"/>
                </a:lnTo>
                <a:cubicBezTo>
                  <a:pt x="69248" y="5834"/>
                  <a:pt x="69783" y="5263"/>
                  <a:pt x="70355" y="4727"/>
                </a:cubicBezTo>
                <a:lnTo>
                  <a:pt x="70033" y="4382"/>
                </a:lnTo>
                <a:close/>
                <a:moveTo>
                  <a:pt x="93822" y="5811"/>
                </a:moveTo>
                <a:lnTo>
                  <a:pt x="93465" y="6120"/>
                </a:lnTo>
                <a:cubicBezTo>
                  <a:pt x="93977" y="6715"/>
                  <a:pt x="94441" y="7358"/>
                  <a:pt x="94846" y="8013"/>
                </a:cubicBezTo>
                <a:lnTo>
                  <a:pt x="95251" y="7763"/>
                </a:lnTo>
                <a:cubicBezTo>
                  <a:pt x="94834" y="7085"/>
                  <a:pt x="94346" y="6430"/>
                  <a:pt x="93822" y="5811"/>
                </a:cubicBezTo>
                <a:close/>
                <a:moveTo>
                  <a:pt x="133696" y="5906"/>
                </a:moveTo>
                <a:cubicBezTo>
                  <a:pt x="133172" y="6525"/>
                  <a:pt x="132696" y="7192"/>
                  <a:pt x="132279" y="7870"/>
                </a:cubicBezTo>
                <a:lnTo>
                  <a:pt x="132684" y="8120"/>
                </a:lnTo>
                <a:cubicBezTo>
                  <a:pt x="133101" y="7454"/>
                  <a:pt x="133553" y="6811"/>
                  <a:pt x="134065" y="6215"/>
                </a:cubicBezTo>
                <a:lnTo>
                  <a:pt x="133696" y="5906"/>
                </a:lnTo>
                <a:close/>
                <a:moveTo>
                  <a:pt x="224457" y="6287"/>
                </a:moveTo>
                <a:lnTo>
                  <a:pt x="224076" y="6585"/>
                </a:lnTo>
                <a:cubicBezTo>
                  <a:pt x="224565" y="7204"/>
                  <a:pt x="225005" y="7858"/>
                  <a:pt x="225398" y="8525"/>
                </a:cubicBezTo>
                <a:lnTo>
                  <a:pt x="225803" y="8287"/>
                </a:lnTo>
                <a:cubicBezTo>
                  <a:pt x="225410" y="7597"/>
                  <a:pt x="224946" y="6918"/>
                  <a:pt x="224457" y="6287"/>
                </a:cubicBezTo>
                <a:close/>
                <a:moveTo>
                  <a:pt x="3073" y="6394"/>
                </a:moveTo>
                <a:cubicBezTo>
                  <a:pt x="2573" y="7025"/>
                  <a:pt x="2132" y="7704"/>
                  <a:pt x="1727" y="8406"/>
                </a:cubicBezTo>
                <a:lnTo>
                  <a:pt x="2144" y="8632"/>
                </a:lnTo>
                <a:cubicBezTo>
                  <a:pt x="2525" y="7954"/>
                  <a:pt x="2966" y="7299"/>
                  <a:pt x="3442" y="6680"/>
                </a:cubicBezTo>
                <a:lnTo>
                  <a:pt x="3073" y="6394"/>
                </a:lnTo>
                <a:close/>
                <a:moveTo>
                  <a:pt x="29969" y="7501"/>
                </a:moveTo>
                <a:lnTo>
                  <a:pt x="29576" y="7763"/>
                </a:lnTo>
                <a:cubicBezTo>
                  <a:pt x="30005" y="8418"/>
                  <a:pt x="30386" y="9109"/>
                  <a:pt x="30707" y="9823"/>
                </a:cubicBezTo>
                <a:lnTo>
                  <a:pt x="31136" y="9621"/>
                </a:lnTo>
                <a:cubicBezTo>
                  <a:pt x="30802" y="8894"/>
                  <a:pt x="30409" y="8180"/>
                  <a:pt x="29969" y="7501"/>
                </a:cubicBezTo>
                <a:close/>
                <a:moveTo>
                  <a:pt x="197561" y="7608"/>
                </a:moveTo>
                <a:cubicBezTo>
                  <a:pt x="197121" y="8287"/>
                  <a:pt x="196740" y="9001"/>
                  <a:pt x="196406" y="9740"/>
                </a:cubicBezTo>
                <a:lnTo>
                  <a:pt x="196847" y="9930"/>
                </a:lnTo>
                <a:cubicBezTo>
                  <a:pt x="197168" y="9228"/>
                  <a:pt x="197537" y="8525"/>
                  <a:pt x="197966" y="7870"/>
                </a:cubicBezTo>
                <a:lnTo>
                  <a:pt x="197561" y="7608"/>
                </a:lnTo>
                <a:close/>
                <a:moveTo>
                  <a:pt x="160533" y="8025"/>
                </a:moveTo>
                <a:lnTo>
                  <a:pt x="160128" y="8275"/>
                </a:lnTo>
                <a:cubicBezTo>
                  <a:pt x="160533" y="8942"/>
                  <a:pt x="160878" y="9644"/>
                  <a:pt x="161188" y="10371"/>
                </a:cubicBezTo>
                <a:lnTo>
                  <a:pt x="161628" y="10180"/>
                </a:lnTo>
                <a:cubicBezTo>
                  <a:pt x="161319" y="9442"/>
                  <a:pt x="160950" y="8716"/>
                  <a:pt x="160533" y="8025"/>
                </a:cubicBezTo>
                <a:close/>
                <a:moveTo>
                  <a:pt x="66997" y="8132"/>
                </a:moveTo>
                <a:cubicBezTo>
                  <a:pt x="66593" y="8835"/>
                  <a:pt x="66235" y="9561"/>
                  <a:pt x="65926" y="10299"/>
                </a:cubicBezTo>
                <a:lnTo>
                  <a:pt x="66366" y="10490"/>
                </a:lnTo>
                <a:cubicBezTo>
                  <a:pt x="66664" y="9763"/>
                  <a:pt x="67021" y="9049"/>
                  <a:pt x="67414" y="8382"/>
                </a:cubicBezTo>
                <a:lnTo>
                  <a:pt x="66997" y="8132"/>
                </a:lnTo>
                <a:close/>
                <a:moveTo>
                  <a:pt x="96382" y="9906"/>
                </a:moveTo>
                <a:lnTo>
                  <a:pt x="95953" y="10097"/>
                </a:lnTo>
                <a:cubicBezTo>
                  <a:pt x="96263" y="10811"/>
                  <a:pt x="96525" y="11561"/>
                  <a:pt x="96727" y="12311"/>
                </a:cubicBezTo>
                <a:lnTo>
                  <a:pt x="97192" y="12180"/>
                </a:lnTo>
                <a:cubicBezTo>
                  <a:pt x="96977" y="11407"/>
                  <a:pt x="96703" y="10645"/>
                  <a:pt x="96382" y="9906"/>
                </a:cubicBezTo>
                <a:close/>
                <a:moveTo>
                  <a:pt x="131172" y="10025"/>
                </a:moveTo>
                <a:cubicBezTo>
                  <a:pt x="130851" y="10764"/>
                  <a:pt x="130589" y="11538"/>
                  <a:pt x="130386" y="12311"/>
                </a:cubicBezTo>
                <a:lnTo>
                  <a:pt x="130839" y="12430"/>
                </a:lnTo>
                <a:cubicBezTo>
                  <a:pt x="131041" y="11680"/>
                  <a:pt x="131303" y="10930"/>
                  <a:pt x="131601" y="10204"/>
                </a:cubicBezTo>
                <a:lnTo>
                  <a:pt x="131172" y="10025"/>
                </a:lnTo>
                <a:close/>
                <a:moveTo>
                  <a:pt x="226851" y="10466"/>
                </a:moveTo>
                <a:lnTo>
                  <a:pt x="226410" y="10645"/>
                </a:lnTo>
                <a:cubicBezTo>
                  <a:pt x="226696" y="11371"/>
                  <a:pt x="226934" y="12133"/>
                  <a:pt x="227113" y="12895"/>
                </a:cubicBezTo>
                <a:lnTo>
                  <a:pt x="227577" y="12788"/>
                </a:lnTo>
                <a:cubicBezTo>
                  <a:pt x="227386" y="12002"/>
                  <a:pt x="227148" y="11216"/>
                  <a:pt x="226851" y="10466"/>
                </a:cubicBezTo>
                <a:close/>
                <a:moveTo>
                  <a:pt x="703" y="10597"/>
                </a:moveTo>
                <a:cubicBezTo>
                  <a:pt x="406" y="11347"/>
                  <a:pt x="179" y="12121"/>
                  <a:pt x="1" y="12907"/>
                </a:cubicBezTo>
                <a:lnTo>
                  <a:pt x="465" y="13014"/>
                </a:lnTo>
                <a:cubicBezTo>
                  <a:pt x="632" y="12252"/>
                  <a:pt x="858" y="11490"/>
                  <a:pt x="1144" y="10764"/>
                </a:cubicBezTo>
                <a:lnTo>
                  <a:pt x="703" y="10597"/>
                </a:lnTo>
                <a:close/>
                <a:moveTo>
                  <a:pt x="31981" y="11895"/>
                </a:moveTo>
                <a:lnTo>
                  <a:pt x="31529" y="12026"/>
                </a:lnTo>
                <a:cubicBezTo>
                  <a:pt x="31743" y="12776"/>
                  <a:pt x="31910" y="13550"/>
                  <a:pt x="32017" y="14324"/>
                </a:cubicBezTo>
                <a:lnTo>
                  <a:pt x="32493" y="14252"/>
                </a:lnTo>
                <a:cubicBezTo>
                  <a:pt x="32374" y="13454"/>
                  <a:pt x="32207" y="12657"/>
                  <a:pt x="31981" y="11895"/>
                </a:cubicBezTo>
                <a:close/>
                <a:moveTo>
                  <a:pt x="195585" y="12014"/>
                </a:moveTo>
                <a:cubicBezTo>
                  <a:pt x="195359" y="12788"/>
                  <a:pt x="195204" y="13585"/>
                  <a:pt x="195097" y="14383"/>
                </a:cubicBezTo>
                <a:lnTo>
                  <a:pt x="195573" y="14443"/>
                </a:lnTo>
                <a:cubicBezTo>
                  <a:pt x="195668" y="13669"/>
                  <a:pt x="195823" y="12895"/>
                  <a:pt x="196037" y="12145"/>
                </a:cubicBezTo>
                <a:lnTo>
                  <a:pt x="195585" y="12014"/>
                </a:lnTo>
                <a:close/>
                <a:moveTo>
                  <a:pt x="162378" y="12478"/>
                </a:moveTo>
                <a:lnTo>
                  <a:pt x="161926" y="12597"/>
                </a:lnTo>
                <a:cubicBezTo>
                  <a:pt x="162104" y="13359"/>
                  <a:pt x="162247" y="14133"/>
                  <a:pt x="162319" y="14907"/>
                </a:cubicBezTo>
                <a:lnTo>
                  <a:pt x="162795" y="14871"/>
                </a:lnTo>
                <a:cubicBezTo>
                  <a:pt x="162712" y="14062"/>
                  <a:pt x="162581" y="13264"/>
                  <a:pt x="162378" y="12478"/>
                </a:cubicBezTo>
                <a:close/>
                <a:moveTo>
                  <a:pt x="65188" y="12609"/>
                </a:moveTo>
                <a:cubicBezTo>
                  <a:pt x="64997" y="13395"/>
                  <a:pt x="64866" y="14193"/>
                  <a:pt x="64795" y="14990"/>
                </a:cubicBezTo>
                <a:lnTo>
                  <a:pt x="65271" y="15038"/>
                </a:lnTo>
                <a:cubicBezTo>
                  <a:pt x="65342" y="14264"/>
                  <a:pt x="65473" y="13478"/>
                  <a:pt x="65652" y="12716"/>
                </a:cubicBezTo>
                <a:lnTo>
                  <a:pt x="65188" y="12609"/>
                </a:lnTo>
                <a:close/>
                <a:moveTo>
                  <a:pt x="97644" y="14562"/>
                </a:moveTo>
                <a:lnTo>
                  <a:pt x="97168" y="14621"/>
                </a:lnTo>
                <a:cubicBezTo>
                  <a:pt x="97251" y="15240"/>
                  <a:pt x="97287" y="15883"/>
                  <a:pt x="97287" y="16514"/>
                </a:cubicBezTo>
                <a:cubicBezTo>
                  <a:pt x="97287" y="16669"/>
                  <a:pt x="97287" y="16824"/>
                  <a:pt x="97287" y="16979"/>
                </a:cubicBezTo>
                <a:lnTo>
                  <a:pt x="97763" y="16967"/>
                </a:lnTo>
                <a:cubicBezTo>
                  <a:pt x="97763" y="16812"/>
                  <a:pt x="97763" y="16669"/>
                  <a:pt x="97763" y="16514"/>
                </a:cubicBezTo>
                <a:cubicBezTo>
                  <a:pt x="97763" y="15859"/>
                  <a:pt x="97715" y="15205"/>
                  <a:pt x="97644" y="14562"/>
                </a:cubicBezTo>
                <a:close/>
                <a:moveTo>
                  <a:pt x="129946" y="14693"/>
                </a:moveTo>
                <a:cubicBezTo>
                  <a:pt x="129874" y="15288"/>
                  <a:pt x="129839" y="15907"/>
                  <a:pt x="129839" y="16514"/>
                </a:cubicBezTo>
                <a:cubicBezTo>
                  <a:pt x="129839" y="16717"/>
                  <a:pt x="129839" y="16895"/>
                  <a:pt x="129827" y="17086"/>
                </a:cubicBezTo>
                <a:lnTo>
                  <a:pt x="130303" y="17110"/>
                </a:lnTo>
                <a:cubicBezTo>
                  <a:pt x="130315" y="16907"/>
                  <a:pt x="130315" y="16717"/>
                  <a:pt x="130315" y="16514"/>
                </a:cubicBezTo>
                <a:cubicBezTo>
                  <a:pt x="130315" y="15919"/>
                  <a:pt x="130350" y="15324"/>
                  <a:pt x="130410" y="14740"/>
                </a:cubicBezTo>
                <a:lnTo>
                  <a:pt x="129946" y="14693"/>
                </a:lnTo>
                <a:close/>
                <a:moveTo>
                  <a:pt x="32172" y="16669"/>
                </a:moveTo>
                <a:cubicBezTo>
                  <a:pt x="32172" y="17479"/>
                  <a:pt x="32243" y="18288"/>
                  <a:pt x="32362" y="19074"/>
                </a:cubicBezTo>
                <a:lnTo>
                  <a:pt x="32838" y="19003"/>
                </a:lnTo>
                <a:cubicBezTo>
                  <a:pt x="32719" y="18241"/>
                  <a:pt x="32648" y="17443"/>
                  <a:pt x="32648" y="16669"/>
                </a:cubicBezTo>
                <a:close/>
                <a:moveTo>
                  <a:pt x="194954" y="16788"/>
                </a:moveTo>
                <a:cubicBezTo>
                  <a:pt x="194942" y="17574"/>
                  <a:pt x="194870" y="18360"/>
                  <a:pt x="194751" y="19134"/>
                </a:cubicBezTo>
                <a:lnTo>
                  <a:pt x="195216" y="19205"/>
                </a:lnTo>
                <a:cubicBezTo>
                  <a:pt x="195347" y="18419"/>
                  <a:pt x="195418" y="17610"/>
                  <a:pt x="195430" y="16800"/>
                </a:cubicBezTo>
                <a:lnTo>
                  <a:pt x="194954" y="16788"/>
                </a:lnTo>
                <a:close/>
                <a:moveTo>
                  <a:pt x="162890" y="17264"/>
                </a:moveTo>
                <a:lnTo>
                  <a:pt x="162414" y="17288"/>
                </a:lnTo>
                <a:cubicBezTo>
                  <a:pt x="162462" y="18086"/>
                  <a:pt x="162557" y="18896"/>
                  <a:pt x="162700" y="19681"/>
                </a:cubicBezTo>
                <a:lnTo>
                  <a:pt x="163176" y="19598"/>
                </a:lnTo>
                <a:cubicBezTo>
                  <a:pt x="163021" y="18824"/>
                  <a:pt x="162926" y="18038"/>
                  <a:pt x="162890" y="17264"/>
                </a:cubicBezTo>
                <a:close/>
                <a:moveTo>
                  <a:pt x="64699" y="17383"/>
                </a:moveTo>
                <a:cubicBezTo>
                  <a:pt x="64664" y="18169"/>
                  <a:pt x="64557" y="18955"/>
                  <a:pt x="64402" y="19717"/>
                </a:cubicBezTo>
                <a:lnTo>
                  <a:pt x="64866" y="19812"/>
                </a:lnTo>
                <a:cubicBezTo>
                  <a:pt x="65033" y="19027"/>
                  <a:pt x="65128" y="18217"/>
                  <a:pt x="65176" y="17419"/>
                </a:cubicBezTo>
                <a:lnTo>
                  <a:pt x="64699" y="17383"/>
                </a:lnTo>
                <a:close/>
                <a:moveTo>
                  <a:pt x="98001" y="19300"/>
                </a:moveTo>
                <a:lnTo>
                  <a:pt x="97537" y="19384"/>
                </a:lnTo>
                <a:cubicBezTo>
                  <a:pt x="97668" y="20170"/>
                  <a:pt x="97870" y="20967"/>
                  <a:pt x="98120" y="21729"/>
                </a:cubicBezTo>
                <a:lnTo>
                  <a:pt x="98573" y="21574"/>
                </a:lnTo>
                <a:cubicBezTo>
                  <a:pt x="98323" y="20836"/>
                  <a:pt x="98132" y="20074"/>
                  <a:pt x="98001" y="19300"/>
                </a:cubicBezTo>
                <a:close/>
                <a:moveTo>
                  <a:pt x="129577" y="19419"/>
                </a:moveTo>
                <a:cubicBezTo>
                  <a:pt x="129434" y="20193"/>
                  <a:pt x="129243" y="20955"/>
                  <a:pt x="128981" y="21694"/>
                </a:cubicBezTo>
                <a:lnTo>
                  <a:pt x="129434" y="21848"/>
                </a:lnTo>
                <a:cubicBezTo>
                  <a:pt x="129696" y="21086"/>
                  <a:pt x="129898" y="20300"/>
                  <a:pt x="130053" y="19515"/>
                </a:cubicBezTo>
                <a:lnTo>
                  <a:pt x="129577" y="19419"/>
                </a:lnTo>
                <a:close/>
                <a:moveTo>
                  <a:pt x="33362" y="21289"/>
                </a:moveTo>
                <a:lnTo>
                  <a:pt x="32910" y="21432"/>
                </a:lnTo>
                <a:cubicBezTo>
                  <a:pt x="33148" y="22205"/>
                  <a:pt x="33446" y="22956"/>
                  <a:pt x="33803" y="23682"/>
                </a:cubicBezTo>
                <a:lnTo>
                  <a:pt x="34231" y="23479"/>
                </a:lnTo>
                <a:cubicBezTo>
                  <a:pt x="33886" y="22777"/>
                  <a:pt x="33600" y="22039"/>
                  <a:pt x="33362" y="21289"/>
                </a:cubicBezTo>
                <a:close/>
                <a:moveTo>
                  <a:pt x="194204" y="21408"/>
                </a:moveTo>
                <a:cubicBezTo>
                  <a:pt x="193966" y="22158"/>
                  <a:pt x="193668" y="22884"/>
                  <a:pt x="193323" y="23587"/>
                </a:cubicBezTo>
                <a:lnTo>
                  <a:pt x="193751" y="23801"/>
                </a:lnTo>
                <a:cubicBezTo>
                  <a:pt x="194097" y="23075"/>
                  <a:pt x="194406" y="22325"/>
                  <a:pt x="194656" y="21563"/>
                </a:cubicBezTo>
                <a:lnTo>
                  <a:pt x="194204" y="21408"/>
                </a:lnTo>
                <a:close/>
                <a:moveTo>
                  <a:pt x="163795" y="21860"/>
                </a:moveTo>
                <a:lnTo>
                  <a:pt x="163343" y="22015"/>
                </a:lnTo>
                <a:cubicBezTo>
                  <a:pt x="163605" y="22777"/>
                  <a:pt x="163938" y="23527"/>
                  <a:pt x="164319" y="24241"/>
                </a:cubicBezTo>
                <a:lnTo>
                  <a:pt x="164736" y="24015"/>
                </a:lnTo>
                <a:cubicBezTo>
                  <a:pt x="164367" y="23325"/>
                  <a:pt x="164057" y="22598"/>
                  <a:pt x="163795" y="21860"/>
                </a:cubicBezTo>
                <a:close/>
                <a:moveTo>
                  <a:pt x="63771" y="21979"/>
                </a:moveTo>
                <a:cubicBezTo>
                  <a:pt x="63509" y="22717"/>
                  <a:pt x="63175" y="23432"/>
                  <a:pt x="62806" y="24122"/>
                </a:cubicBezTo>
                <a:lnTo>
                  <a:pt x="63223" y="24349"/>
                </a:lnTo>
                <a:cubicBezTo>
                  <a:pt x="63616" y="23634"/>
                  <a:pt x="63937" y="22896"/>
                  <a:pt x="64211" y="22146"/>
                </a:cubicBezTo>
                <a:lnTo>
                  <a:pt x="63771" y="21979"/>
                </a:lnTo>
                <a:close/>
                <a:moveTo>
                  <a:pt x="99478" y="23741"/>
                </a:moveTo>
                <a:lnTo>
                  <a:pt x="99049" y="23968"/>
                </a:lnTo>
                <a:cubicBezTo>
                  <a:pt x="99418" y="24682"/>
                  <a:pt x="99835" y="25373"/>
                  <a:pt x="100299" y="26039"/>
                </a:cubicBezTo>
                <a:lnTo>
                  <a:pt x="100692" y="25765"/>
                </a:lnTo>
                <a:cubicBezTo>
                  <a:pt x="100240" y="25123"/>
                  <a:pt x="99835" y="24444"/>
                  <a:pt x="99478" y="23741"/>
                </a:cubicBezTo>
                <a:close/>
                <a:moveTo>
                  <a:pt x="128064" y="23860"/>
                </a:moveTo>
                <a:cubicBezTo>
                  <a:pt x="127707" y="24551"/>
                  <a:pt x="127291" y="25230"/>
                  <a:pt x="126838" y="25861"/>
                </a:cubicBezTo>
                <a:lnTo>
                  <a:pt x="127231" y="26135"/>
                </a:lnTo>
                <a:cubicBezTo>
                  <a:pt x="127695" y="25480"/>
                  <a:pt x="128124" y="24789"/>
                  <a:pt x="128493" y="24075"/>
                </a:cubicBezTo>
                <a:lnTo>
                  <a:pt x="128064" y="23860"/>
                </a:lnTo>
                <a:close/>
                <a:moveTo>
                  <a:pt x="35398" y="25515"/>
                </a:moveTo>
                <a:lnTo>
                  <a:pt x="35005" y="25777"/>
                </a:lnTo>
                <a:cubicBezTo>
                  <a:pt x="35458" y="26444"/>
                  <a:pt x="35970" y="27087"/>
                  <a:pt x="36505" y="27682"/>
                </a:cubicBezTo>
                <a:lnTo>
                  <a:pt x="36863" y="27361"/>
                </a:lnTo>
                <a:cubicBezTo>
                  <a:pt x="36339" y="26777"/>
                  <a:pt x="35839" y="26158"/>
                  <a:pt x="35398" y="25515"/>
                </a:cubicBezTo>
                <a:close/>
                <a:moveTo>
                  <a:pt x="192132" y="25611"/>
                </a:moveTo>
                <a:cubicBezTo>
                  <a:pt x="191680" y="26254"/>
                  <a:pt x="191191" y="26873"/>
                  <a:pt x="190656" y="27444"/>
                </a:cubicBezTo>
                <a:lnTo>
                  <a:pt x="191001" y="27766"/>
                </a:lnTo>
                <a:cubicBezTo>
                  <a:pt x="191561" y="27182"/>
                  <a:pt x="192061" y="26551"/>
                  <a:pt x="192525" y="25885"/>
                </a:cubicBezTo>
                <a:lnTo>
                  <a:pt x="192132" y="25611"/>
                </a:lnTo>
                <a:close/>
                <a:moveTo>
                  <a:pt x="165986" y="26004"/>
                </a:moveTo>
                <a:lnTo>
                  <a:pt x="165605" y="26289"/>
                </a:lnTo>
                <a:cubicBezTo>
                  <a:pt x="166081" y="26932"/>
                  <a:pt x="166605" y="27551"/>
                  <a:pt x="167177" y="28123"/>
                </a:cubicBezTo>
                <a:lnTo>
                  <a:pt x="167510" y="27789"/>
                </a:lnTo>
                <a:cubicBezTo>
                  <a:pt x="166962" y="27230"/>
                  <a:pt x="166450" y="26635"/>
                  <a:pt x="165986" y="26004"/>
                </a:cubicBezTo>
                <a:close/>
                <a:moveTo>
                  <a:pt x="61544" y="26099"/>
                </a:moveTo>
                <a:cubicBezTo>
                  <a:pt x="61080" y="26730"/>
                  <a:pt x="60556" y="27325"/>
                  <a:pt x="60008" y="27873"/>
                </a:cubicBezTo>
                <a:lnTo>
                  <a:pt x="60342" y="28218"/>
                </a:lnTo>
                <a:cubicBezTo>
                  <a:pt x="60913" y="27647"/>
                  <a:pt x="61449" y="27028"/>
                  <a:pt x="61925" y="26385"/>
                </a:cubicBezTo>
                <a:lnTo>
                  <a:pt x="61544" y="26099"/>
                </a:lnTo>
                <a:close/>
                <a:moveTo>
                  <a:pt x="102180" y="27575"/>
                </a:moveTo>
                <a:lnTo>
                  <a:pt x="101835" y="27909"/>
                </a:lnTo>
                <a:cubicBezTo>
                  <a:pt x="102395" y="28480"/>
                  <a:pt x="103002" y="29028"/>
                  <a:pt x="103633" y="29528"/>
                </a:cubicBezTo>
                <a:lnTo>
                  <a:pt x="103919" y="29159"/>
                </a:lnTo>
                <a:cubicBezTo>
                  <a:pt x="103311" y="28671"/>
                  <a:pt x="102728" y="28135"/>
                  <a:pt x="102180" y="27575"/>
                </a:cubicBezTo>
                <a:close/>
                <a:moveTo>
                  <a:pt x="125338" y="27659"/>
                </a:moveTo>
                <a:cubicBezTo>
                  <a:pt x="124790" y="28230"/>
                  <a:pt x="124195" y="28754"/>
                  <a:pt x="123576" y="29230"/>
                </a:cubicBezTo>
                <a:lnTo>
                  <a:pt x="123873" y="29611"/>
                </a:lnTo>
                <a:cubicBezTo>
                  <a:pt x="124505" y="29111"/>
                  <a:pt x="125112" y="28575"/>
                  <a:pt x="125671" y="27992"/>
                </a:cubicBezTo>
                <a:lnTo>
                  <a:pt x="125338" y="27659"/>
                </a:lnTo>
                <a:close/>
                <a:moveTo>
                  <a:pt x="38577" y="28968"/>
                </a:moveTo>
                <a:lnTo>
                  <a:pt x="38268" y="29337"/>
                </a:lnTo>
                <a:cubicBezTo>
                  <a:pt x="38899" y="29849"/>
                  <a:pt x="39565" y="30314"/>
                  <a:pt x="40256" y="30718"/>
                </a:cubicBezTo>
                <a:lnTo>
                  <a:pt x="40494" y="30314"/>
                </a:lnTo>
                <a:cubicBezTo>
                  <a:pt x="39827" y="29909"/>
                  <a:pt x="39184" y="29456"/>
                  <a:pt x="38577" y="28968"/>
                </a:cubicBezTo>
                <a:close/>
                <a:moveTo>
                  <a:pt x="188929" y="29040"/>
                </a:moveTo>
                <a:cubicBezTo>
                  <a:pt x="188322" y="29528"/>
                  <a:pt x="187667" y="29980"/>
                  <a:pt x="187000" y="30373"/>
                </a:cubicBezTo>
                <a:lnTo>
                  <a:pt x="187239" y="30790"/>
                </a:lnTo>
                <a:cubicBezTo>
                  <a:pt x="187929" y="30385"/>
                  <a:pt x="188608" y="29921"/>
                  <a:pt x="189227" y="29421"/>
                </a:cubicBezTo>
                <a:lnTo>
                  <a:pt x="188929" y="29040"/>
                </a:lnTo>
                <a:close/>
                <a:moveTo>
                  <a:pt x="169284" y="29337"/>
                </a:moveTo>
                <a:lnTo>
                  <a:pt x="168998" y="29718"/>
                </a:lnTo>
                <a:cubicBezTo>
                  <a:pt x="169641" y="30206"/>
                  <a:pt x="170320" y="30647"/>
                  <a:pt x="171022" y="31028"/>
                </a:cubicBezTo>
                <a:lnTo>
                  <a:pt x="171248" y="30611"/>
                </a:lnTo>
                <a:cubicBezTo>
                  <a:pt x="170570" y="30230"/>
                  <a:pt x="169903" y="29802"/>
                  <a:pt x="169284" y="29337"/>
                </a:cubicBezTo>
                <a:close/>
                <a:moveTo>
                  <a:pt x="58222" y="29409"/>
                </a:moveTo>
                <a:cubicBezTo>
                  <a:pt x="57591" y="29873"/>
                  <a:pt x="56925" y="30302"/>
                  <a:pt x="56246" y="30671"/>
                </a:cubicBezTo>
                <a:lnTo>
                  <a:pt x="56460" y="31088"/>
                </a:lnTo>
                <a:cubicBezTo>
                  <a:pt x="57175" y="30707"/>
                  <a:pt x="57865" y="30266"/>
                  <a:pt x="58508" y="29790"/>
                </a:cubicBezTo>
                <a:lnTo>
                  <a:pt x="58222" y="29409"/>
                </a:lnTo>
                <a:close/>
                <a:moveTo>
                  <a:pt x="105871" y="30456"/>
                </a:moveTo>
                <a:lnTo>
                  <a:pt x="105633" y="30873"/>
                </a:lnTo>
                <a:cubicBezTo>
                  <a:pt x="106336" y="31278"/>
                  <a:pt x="107074" y="31623"/>
                  <a:pt x="107824" y="31909"/>
                </a:cubicBezTo>
                <a:lnTo>
                  <a:pt x="107991" y="31469"/>
                </a:lnTo>
                <a:cubicBezTo>
                  <a:pt x="107264" y="31183"/>
                  <a:pt x="106550" y="30849"/>
                  <a:pt x="105871" y="30456"/>
                </a:cubicBezTo>
                <a:close/>
                <a:moveTo>
                  <a:pt x="121623" y="30528"/>
                </a:moveTo>
                <a:cubicBezTo>
                  <a:pt x="120933" y="30909"/>
                  <a:pt x="120218" y="31242"/>
                  <a:pt x="119492" y="31516"/>
                </a:cubicBezTo>
                <a:lnTo>
                  <a:pt x="119659" y="31957"/>
                </a:lnTo>
                <a:cubicBezTo>
                  <a:pt x="120409" y="31671"/>
                  <a:pt x="121147" y="31338"/>
                  <a:pt x="121849" y="30945"/>
                </a:cubicBezTo>
                <a:lnTo>
                  <a:pt x="121623" y="30528"/>
                </a:lnTo>
                <a:close/>
                <a:moveTo>
                  <a:pt x="42601" y="31361"/>
                </a:moveTo>
                <a:lnTo>
                  <a:pt x="42423" y="31802"/>
                </a:lnTo>
                <a:cubicBezTo>
                  <a:pt x="43161" y="32111"/>
                  <a:pt x="43935" y="32361"/>
                  <a:pt x="44721" y="32552"/>
                </a:cubicBezTo>
                <a:lnTo>
                  <a:pt x="44828" y="32088"/>
                </a:lnTo>
                <a:cubicBezTo>
                  <a:pt x="44078" y="31897"/>
                  <a:pt x="43316" y="31659"/>
                  <a:pt x="42601" y="31361"/>
                </a:cubicBezTo>
                <a:close/>
                <a:moveTo>
                  <a:pt x="184881" y="31409"/>
                </a:moveTo>
                <a:cubicBezTo>
                  <a:pt x="184167" y="31695"/>
                  <a:pt x="183405" y="31933"/>
                  <a:pt x="182643" y="32123"/>
                </a:cubicBezTo>
                <a:lnTo>
                  <a:pt x="182762" y="32576"/>
                </a:lnTo>
                <a:cubicBezTo>
                  <a:pt x="183536" y="32397"/>
                  <a:pt x="184322" y="32147"/>
                  <a:pt x="185060" y="31850"/>
                </a:cubicBezTo>
                <a:lnTo>
                  <a:pt x="184881" y="31409"/>
                </a:lnTo>
                <a:close/>
                <a:moveTo>
                  <a:pt x="173392" y="31576"/>
                </a:moveTo>
                <a:lnTo>
                  <a:pt x="173225" y="32028"/>
                </a:lnTo>
                <a:cubicBezTo>
                  <a:pt x="173987" y="32302"/>
                  <a:pt x="174761" y="32528"/>
                  <a:pt x="175559" y="32683"/>
                </a:cubicBezTo>
                <a:lnTo>
                  <a:pt x="175654" y="32219"/>
                </a:lnTo>
                <a:cubicBezTo>
                  <a:pt x="174880" y="32064"/>
                  <a:pt x="174130" y="31850"/>
                  <a:pt x="173392" y="31576"/>
                </a:cubicBezTo>
                <a:close/>
                <a:moveTo>
                  <a:pt x="54091" y="31623"/>
                </a:moveTo>
                <a:cubicBezTo>
                  <a:pt x="53353" y="31885"/>
                  <a:pt x="52591" y="32088"/>
                  <a:pt x="51829" y="32242"/>
                </a:cubicBezTo>
                <a:lnTo>
                  <a:pt x="51924" y="32719"/>
                </a:lnTo>
                <a:cubicBezTo>
                  <a:pt x="52710" y="32552"/>
                  <a:pt x="53496" y="32338"/>
                  <a:pt x="54258" y="32064"/>
                </a:cubicBezTo>
                <a:lnTo>
                  <a:pt x="54091" y="31623"/>
                </a:lnTo>
                <a:close/>
                <a:moveTo>
                  <a:pt x="110241" y="32159"/>
                </a:moveTo>
                <a:lnTo>
                  <a:pt x="110134" y="32623"/>
                </a:lnTo>
                <a:cubicBezTo>
                  <a:pt x="110919" y="32802"/>
                  <a:pt x="111717" y="32921"/>
                  <a:pt x="112527" y="32981"/>
                </a:cubicBezTo>
                <a:lnTo>
                  <a:pt x="112563" y="32504"/>
                </a:lnTo>
                <a:cubicBezTo>
                  <a:pt x="111777" y="32445"/>
                  <a:pt x="111003" y="32326"/>
                  <a:pt x="110241" y="32159"/>
                </a:cubicBezTo>
                <a:close/>
                <a:moveTo>
                  <a:pt x="117242" y="32183"/>
                </a:moveTo>
                <a:cubicBezTo>
                  <a:pt x="116480" y="32350"/>
                  <a:pt x="115694" y="32469"/>
                  <a:pt x="114908" y="32516"/>
                </a:cubicBezTo>
                <a:lnTo>
                  <a:pt x="114944" y="32993"/>
                </a:lnTo>
                <a:cubicBezTo>
                  <a:pt x="115753" y="32933"/>
                  <a:pt x="116551" y="32826"/>
                  <a:pt x="117337" y="32647"/>
                </a:cubicBezTo>
                <a:lnTo>
                  <a:pt x="117242" y="32183"/>
                </a:lnTo>
                <a:close/>
                <a:moveTo>
                  <a:pt x="47150" y="32481"/>
                </a:moveTo>
                <a:lnTo>
                  <a:pt x="47102" y="32957"/>
                </a:lnTo>
                <a:cubicBezTo>
                  <a:pt x="47626" y="33004"/>
                  <a:pt x="48150" y="33028"/>
                  <a:pt x="48686" y="33028"/>
                </a:cubicBezTo>
                <a:cubicBezTo>
                  <a:pt x="48959" y="33028"/>
                  <a:pt x="49245" y="33028"/>
                  <a:pt x="49519" y="33004"/>
                </a:cubicBezTo>
                <a:lnTo>
                  <a:pt x="49495" y="32528"/>
                </a:lnTo>
                <a:cubicBezTo>
                  <a:pt x="49221" y="32552"/>
                  <a:pt x="48947" y="32552"/>
                  <a:pt x="48686" y="32552"/>
                </a:cubicBezTo>
                <a:cubicBezTo>
                  <a:pt x="48174" y="32552"/>
                  <a:pt x="47650" y="32528"/>
                  <a:pt x="47150" y="32481"/>
                </a:cubicBezTo>
                <a:close/>
                <a:moveTo>
                  <a:pt x="180333" y="32492"/>
                </a:moveTo>
                <a:cubicBezTo>
                  <a:pt x="179857" y="32528"/>
                  <a:pt x="179392" y="32552"/>
                  <a:pt x="178916" y="32552"/>
                </a:cubicBezTo>
                <a:cubicBezTo>
                  <a:pt x="178607" y="32552"/>
                  <a:pt x="178297" y="32540"/>
                  <a:pt x="177975" y="32528"/>
                </a:cubicBezTo>
                <a:lnTo>
                  <a:pt x="177952" y="33004"/>
                </a:lnTo>
                <a:cubicBezTo>
                  <a:pt x="178273" y="33016"/>
                  <a:pt x="178595" y="33028"/>
                  <a:pt x="178916" y="33028"/>
                </a:cubicBezTo>
                <a:cubicBezTo>
                  <a:pt x="179404" y="33028"/>
                  <a:pt x="179892" y="33004"/>
                  <a:pt x="180369" y="32969"/>
                </a:cubicBezTo>
                <a:lnTo>
                  <a:pt x="180333" y="3249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54388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77" y="1"/>
                </a:moveTo>
                <a:lnTo>
                  <a:pt x="1" y="37"/>
                </a:lnTo>
                <a:cubicBezTo>
                  <a:pt x="24" y="429"/>
                  <a:pt x="36" y="822"/>
                  <a:pt x="36" y="1215"/>
                </a:cubicBezTo>
                <a:lnTo>
                  <a:pt x="513" y="1215"/>
                </a:lnTo>
                <a:cubicBezTo>
                  <a:pt x="513" y="810"/>
                  <a:pt x="501" y="406"/>
                  <a:pt x="47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651888" y="2472490"/>
            <a:ext cx="1884600" cy="1598484"/>
            <a:chOff x="651888" y="2472490"/>
            <a:chExt cx="1884600" cy="1598484"/>
          </a:xfrm>
        </p:grpSpPr>
        <p:sp>
          <p:nvSpPr>
            <p:cNvPr id="119" name="Google Shape;119;p17"/>
            <p:cNvSpPr/>
            <p:nvPr/>
          </p:nvSpPr>
          <p:spPr>
            <a:xfrm>
              <a:off x="1355163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4" y="0"/>
                    <a:pt x="1" y="4084"/>
                    <a:pt x="1" y="9132"/>
                  </a:cubicBezTo>
                  <a:cubicBezTo>
                    <a:pt x="1" y="14061"/>
                    <a:pt x="3894" y="18074"/>
                    <a:pt x="8775" y="18252"/>
                  </a:cubicBezTo>
                  <a:lnTo>
                    <a:pt x="8775" y="27051"/>
                  </a:lnTo>
                  <a:cubicBezTo>
                    <a:pt x="8775" y="27230"/>
                    <a:pt x="8930" y="27384"/>
                    <a:pt x="9109" y="27384"/>
                  </a:cubicBezTo>
                  <a:lnTo>
                    <a:pt x="9180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3" y="18050"/>
                    <a:pt x="18265" y="14049"/>
                    <a:pt x="18265" y="9132"/>
                  </a:cubicBezTo>
                  <a:cubicBezTo>
                    <a:pt x="18265" y="4084"/>
                    <a:pt x="14169" y="0"/>
                    <a:pt x="913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651888" y="35360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Determined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which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analysis technique to use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51888" y="3189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Analysis Technique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424543" y="2542716"/>
              <a:ext cx="339306" cy="339253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6600000" y="2472490"/>
            <a:ext cx="1892125" cy="1685860"/>
            <a:chOff x="6600000" y="2472490"/>
            <a:chExt cx="1892125" cy="1685860"/>
          </a:xfrm>
        </p:grpSpPr>
        <p:sp>
          <p:nvSpPr>
            <p:cNvPr id="124" name="Google Shape;124;p17"/>
            <p:cNvSpPr/>
            <p:nvPr/>
          </p:nvSpPr>
          <p:spPr>
            <a:xfrm>
              <a:off x="7310795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5" y="0"/>
                    <a:pt x="1" y="4084"/>
                    <a:pt x="1" y="9132"/>
                  </a:cubicBezTo>
                  <a:cubicBezTo>
                    <a:pt x="1" y="14061"/>
                    <a:pt x="3906" y="18074"/>
                    <a:pt x="8788" y="18252"/>
                  </a:cubicBezTo>
                  <a:lnTo>
                    <a:pt x="8788" y="27051"/>
                  </a:lnTo>
                  <a:cubicBezTo>
                    <a:pt x="8788" y="27230"/>
                    <a:pt x="8930" y="27384"/>
                    <a:pt x="9121" y="27384"/>
                  </a:cubicBezTo>
                  <a:lnTo>
                    <a:pt x="9192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4" y="18050"/>
                    <a:pt x="18265" y="14049"/>
                    <a:pt x="18265" y="9132"/>
                  </a:cubicBezTo>
                  <a:cubicBezTo>
                    <a:pt x="18265" y="4084"/>
                    <a:pt x="14181" y="0"/>
                    <a:pt x="913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6607525" y="3144050"/>
              <a:ext cx="18846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Building Machine Learning Classifier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600000" y="3441650"/>
              <a:ext cx="1884600" cy="7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Trained and Tested on Random Forest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" name="Google Shape;127;p17"/>
            <p:cNvGrpSpPr/>
            <p:nvPr/>
          </p:nvGrpSpPr>
          <p:grpSpPr>
            <a:xfrm>
              <a:off x="7375404" y="2542412"/>
              <a:ext cx="350431" cy="339887"/>
              <a:chOff x="3270675" y="841800"/>
              <a:chExt cx="497700" cy="482725"/>
            </a:xfrm>
          </p:grpSpPr>
          <p:sp>
            <p:nvSpPr>
              <p:cNvPr id="128" name="Google Shape;128;p1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1" name="Google Shape;131;p17"/>
          <p:cNvGrpSpPr/>
          <p:nvPr/>
        </p:nvGrpSpPr>
        <p:grpSpPr>
          <a:xfrm>
            <a:off x="4520300" y="372228"/>
            <a:ext cx="1884600" cy="1800258"/>
            <a:chOff x="4520300" y="613150"/>
            <a:chExt cx="1884600" cy="1578896"/>
          </a:xfrm>
        </p:grpSpPr>
        <p:sp>
          <p:nvSpPr>
            <p:cNvPr id="132" name="Google Shape;132;p17"/>
            <p:cNvSpPr/>
            <p:nvPr/>
          </p:nvSpPr>
          <p:spPr>
            <a:xfrm>
              <a:off x="5223581" y="1475313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049" y="0"/>
                  </a:moveTo>
                  <a:cubicBezTo>
                    <a:pt x="8871" y="0"/>
                    <a:pt x="8764" y="155"/>
                    <a:pt x="8764" y="334"/>
                  </a:cubicBezTo>
                  <a:lnTo>
                    <a:pt x="8764" y="9132"/>
                  </a:lnTo>
                  <a:cubicBezTo>
                    <a:pt x="3846" y="9335"/>
                    <a:pt x="1" y="13335"/>
                    <a:pt x="1" y="18252"/>
                  </a:cubicBezTo>
                  <a:cubicBezTo>
                    <a:pt x="1" y="23301"/>
                    <a:pt x="4073" y="27385"/>
                    <a:pt x="9121" y="27385"/>
                  </a:cubicBezTo>
                  <a:cubicBezTo>
                    <a:pt x="14169" y="27385"/>
                    <a:pt x="18265" y="23301"/>
                    <a:pt x="18265" y="18252"/>
                  </a:cubicBezTo>
                  <a:cubicBezTo>
                    <a:pt x="18265" y="13323"/>
                    <a:pt x="14419" y="9311"/>
                    <a:pt x="9502" y="9132"/>
                  </a:cubicBezTo>
                  <a:lnTo>
                    <a:pt x="9502" y="334"/>
                  </a:lnTo>
                  <a:cubicBezTo>
                    <a:pt x="9502" y="155"/>
                    <a:pt x="9311" y="0"/>
                    <a:pt x="91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4520300" y="6131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Preprocessing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520300" y="9600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Extensive data pre processing was adopted to customise into desired data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" name="Google Shape;135;p17"/>
            <p:cNvGrpSpPr/>
            <p:nvPr/>
          </p:nvGrpSpPr>
          <p:grpSpPr>
            <a:xfrm>
              <a:off x="5292967" y="1776120"/>
              <a:ext cx="339253" cy="339253"/>
              <a:chOff x="3271200" y="1435075"/>
              <a:chExt cx="481825" cy="481825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8" name="Google Shape;138;p17"/>
          <p:cNvGrpSpPr/>
          <p:nvPr/>
        </p:nvGrpSpPr>
        <p:grpSpPr>
          <a:xfrm>
            <a:off x="2786950" y="665499"/>
            <a:ext cx="1884600" cy="1526528"/>
            <a:chOff x="2786950" y="762579"/>
            <a:chExt cx="1884600" cy="1429467"/>
          </a:xfrm>
        </p:grpSpPr>
        <p:sp>
          <p:nvSpPr>
            <p:cNvPr id="139" name="Google Shape;139;p17"/>
            <p:cNvSpPr/>
            <p:nvPr/>
          </p:nvSpPr>
          <p:spPr>
            <a:xfrm>
              <a:off x="3490064" y="1475313"/>
              <a:ext cx="478355" cy="716734"/>
            </a:xfrm>
            <a:custGeom>
              <a:rect b="b" l="l" r="r" t="t"/>
              <a:pathLst>
                <a:path extrusionOk="0" h="27385" w="18277">
                  <a:moveTo>
                    <a:pt x="9061" y="0"/>
                  </a:moveTo>
                  <a:cubicBezTo>
                    <a:pt x="8870" y="0"/>
                    <a:pt x="8763" y="155"/>
                    <a:pt x="8763" y="334"/>
                  </a:cubicBezTo>
                  <a:lnTo>
                    <a:pt x="8763" y="9132"/>
                  </a:lnTo>
                  <a:cubicBezTo>
                    <a:pt x="3858" y="9335"/>
                    <a:pt x="0" y="13335"/>
                    <a:pt x="0" y="18252"/>
                  </a:cubicBezTo>
                  <a:cubicBezTo>
                    <a:pt x="0" y="23301"/>
                    <a:pt x="4084" y="27385"/>
                    <a:pt x="9120" y="27385"/>
                  </a:cubicBezTo>
                  <a:cubicBezTo>
                    <a:pt x="14169" y="27385"/>
                    <a:pt x="18276" y="23301"/>
                    <a:pt x="18276" y="18252"/>
                  </a:cubicBezTo>
                  <a:cubicBezTo>
                    <a:pt x="18276" y="13323"/>
                    <a:pt x="14419" y="9311"/>
                    <a:pt x="9513" y="9132"/>
                  </a:cubicBezTo>
                  <a:lnTo>
                    <a:pt x="9513" y="334"/>
                  </a:lnTo>
                  <a:cubicBezTo>
                    <a:pt x="9513" y="155"/>
                    <a:pt x="9311" y="0"/>
                    <a:pt x="913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86950" y="762579"/>
              <a:ext cx="18846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Collection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86950" y="9404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Extracted data from Github and VirusTotal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" name="Google Shape;142;p17"/>
            <p:cNvGrpSpPr/>
            <p:nvPr/>
          </p:nvGrpSpPr>
          <p:grpSpPr>
            <a:xfrm>
              <a:off x="3559624" y="1776120"/>
              <a:ext cx="339253" cy="339253"/>
              <a:chOff x="4456875" y="1435075"/>
              <a:chExt cx="481825" cy="481825"/>
            </a:xfrm>
          </p:grpSpPr>
          <p:sp>
            <p:nvSpPr>
              <p:cNvPr id="143" name="Google Shape;143;p17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62" name="Google Shape;162;p17"/>
          <p:cNvGrpSpPr/>
          <p:nvPr/>
        </p:nvGrpSpPr>
        <p:grpSpPr>
          <a:xfrm>
            <a:off x="3625950" y="2951423"/>
            <a:ext cx="1884600" cy="1598501"/>
            <a:chOff x="3625950" y="2951423"/>
            <a:chExt cx="1884600" cy="1598501"/>
          </a:xfrm>
        </p:grpSpPr>
        <p:sp>
          <p:nvSpPr>
            <p:cNvPr id="163" name="Google Shape;163;p17"/>
            <p:cNvSpPr/>
            <p:nvPr/>
          </p:nvSpPr>
          <p:spPr>
            <a:xfrm>
              <a:off x="4331121" y="2951423"/>
              <a:ext cx="478041" cy="716760"/>
            </a:xfrm>
            <a:custGeom>
              <a:rect b="b" l="l" r="r" t="t"/>
              <a:pathLst>
                <a:path extrusionOk="0" h="27386" w="18265">
                  <a:moveTo>
                    <a:pt x="9132" y="1"/>
                  </a:moveTo>
                  <a:cubicBezTo>
                    <a:pt x="4084" y="1"/>
                    <a:pt x="0" y="4097"/>
                    <a:pt x="0" y="9145"/>
                  </a:cubicBezTo>
                  <a:cubicBezTo>
                    <a:pt x="0" y="14062"/>
                    <a:pt x="3894" y="18075"/>
                    <a:pt x="8775" y="18265"/>
                  </a:cubicBezTo>
                  <a:lnTo>
                    <a:pt x="8775" y="27052"/>
                  </a:lnTo>
                  <a:cubicBezTo>
                    <a:pt x="8775" y="27242"/>
                    <a:pt x="8930" y="27385"/>
                    <a:pt x="9109" y="27385"/>
                  </a:cubicBezTo>
                  <a:lnTo>
                    <a:pt x="9180" y="27385"/>
                  </a:lnTo>
                  <a:cubicBezTo>
                    <a:pt x="9370" y="27385"/>
                    <a:pt x="9525" y="27242"/>
                    <a:pt x="9525" y="27052"/>
                  </a:cubicBezTo>
                  <a:lnTo>
                    <a:pt x="9525" y="18265"/>
                  </a:lnTo>
                  <a:cubicBezTo>
                    <a:pt x="14383" y="18051"/>
                    <a:pt x="18264" y="14050"/>
                    <a:pt x="18264" y="9145"/>
                  </a:cubicBezTo>
                  <a:cubicBezTo>
                    <a:pt x="18264" y="4097"/>
                    <a:pt x="14169" y="1"/>
                    <a:pt x="91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3625950" y="36681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Creating our own dataset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3625950" y="40150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Fetched attributes from VirusTotal’s reports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" name="Google Shape;166;p17"/>
            <p:cNvGrpSpPr/>
            <p:nvPr/>
          </p:nvGrpSpPr>
          <p:grpSpPr>
            <a:xfrm>
              <a:off x="4416059" y="3013795"/>
              <a:ext cx="311899" cy="339253"/>
              <a:chOff x="2104275" y="3806450"/>
              <a:chExt cx="442975" cy="481825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2104275" y="3806450"/>
                <a:ext cx="442975" cy="481825"/>
              </a:xfrm>
              <a:custGeom>
                <a:rect b="b" l="l" r="r" t="t"/>
                <a:pathLst>
                  <a:path extrusionOk="0" h="19273" w="17719">
                    <a:moveTo>
                      <a:pt x="8889" y="1130"/>
                    </a:moveTo>
                    <a:cubicBezTo>
                      <a:pt x="9660" y="1130"/>
                      <a:pt x="10482" y="2382"/>
                      <a:pt x="11039" y="4343"/>
                    </a:cubicBezTo>
                    <a:cubicBezTo>
                      <a:pt x="10308" y="4586"/>
                      <a:pt x="9594" y="4870"/>
                      <a:pt x="8895" y="5192"/>
                    </a:cubicBezTo>
                    <a:cubicBezTo>
                      <a:pt x="8194" y="4864"/>
                      <a:pt x="7474" y="4577"/>
                      <a:pt x="6742" y="4331"/>
                    </a:cubicBezTo>
                    <a:cubicBezTo>
                      <a:pt x="7302" y="2379"/>
                      <a:pt x="8121" y="1130"/>
                      <a:pt x="8889" y="1130"/>
                    </a:cubicBezTo>
                    <a:close/>
                    <a:moveTo>
                      <a:pt x="6471" y="5445"/>
                    </a:moveTo>
                    <a:cubicBezTo>
                      <a:pt x="6830" y="5565"/>
                      <a:pt x="7200" y="5704"/>
                      <a:pt x="7570" y="5854"/>
                    </a:cubicBezTo>
                    <a:cubicBezTo>
                      <a:pt x="6571" y="6393"/>
                      <a:pt x="6878" y="6243"/>
                      <a:pt x="6273" y="6616"/>
                    </a:cubicBezTo>
                    <a:cubicBezTo>
                      <a:pt x="6330" y="6210"/>
                      <a:pt x="6396" y="5815"/>
                      <a:pt x="6471" y="5445"/>
                    </a:cubicBezTo>
                    <a:close/>
                    <a:moveTo>
                      <a:pt x="11307" y="5445"/>
                    </a:moveTo>
                    <a:cubicBezTo>
                      <a:pt x="11386" y="5815"/>
                      <a:pt x="11449" y="6210"/>
                      <a:pt x="11506" y="6616"/>
                    </a:cubicBezTo>
                    <a:cubicBezTo>
                      <a:pt x="10895" y="6240"/>
                      <a:pt x="11220" y="6399"/>
                      <a:pt x="10208" y="5854"/>
                    </a:cubicBezTo>
                    <a:cubicBezTo>
                      <a:pt x="10582" y="5704"/>
                      <a:pt x="10949" y="5565"/>
                      <a:pt x="11307" y="5445"/>
                    </a:cubicBezTo>
                    <a:close/>
                    <a:moveTo>
                      <a:pt x="13999" y="4845"/>
                    </a:moveTo>
                    <a:cubicBezTo>
                      <a:pt x="14142" y="5686"/>
                      <a:pt x="14870" y="6249"/>
                      <a:pt x="15661" y="6249"/>
                    </a:cubicBezTo>
                    <a:cubicBezTo>
                      <a:pt x="15873" y="6249"/>
                      <a:pt x="16089" y="6209"/>
                      <a:pt x="16300" y="6122"/>
                    </a:cubicBezTo>
                    <a:lnTo>
                      <a:pt x="16300" y="6122"/>
                    </a:lnTo>
                    <a:cubicBezTo>
                      <a:pt x="16201" y="6676"/>
                      <a:pt x="15821" y="7384"/>
                      <a:pt x="15183" y="8158"/>
                    </a:cubicBezTo>
                    <a:cubicBezTo>
                      <a:pt x="14993" y="8390"/>
                      <a:pt x="14761" y="8625"/>
                      <a:pt x="14535" y="8856"/>
                    </a:cubicBezTo>
                    <a:cubicBezTo>
                      <a:pt x="13963" y="8345"/>
                      <a:pt x="13361" y="7866"/>
                      <a:pt x="12735" y="7423"/>
                    </a:cubicBezTo>
                    <a:cubicBezTo>
                      <a:pt x="12662" y="6652"/>
                      <a:pt x="12551" y="5884"/>
                      <a:pt x="12394" y="5125"/>
                    </a:cubicBezTo>
                    <a:cubicBezTo>
                      <a:pt x="12921" y="4990"/>
                      <a:pt x="13457" y="4897"/>
                      <a:pt x="13999" y="4845"/>
                    </a:cubicBezTo>
                    <a:close/>
                    <a:moveTo>
                      <a:pt x="3779" y="4845"/>
                    </a:moveTo>
                    <a:cubicBezTo>
                      <a:pt x="4321" y="4897"/>
                      <a:pt x="4857" y="4990"/>
                      <a:pt x="5384" y="5129"/>
                    </a:cubicBezTo>
                    <a:cubicBezTo>
                      <a:pt x="5231" y="5887"/>
                      <a:pt x="5116" y="6652"/>
                      <a:pt x="5047" y="7423"/>
                    </a:cubicBezTo>
                    <a:cubicBezTo>
                      <a:pt x="4421" y="7869"/>
                      <a:pt x="3818" y="8348"/>
                      <a:pt x="3246" y="8859"/>
                    </a:cubicBezTo>
                    <a:cubicBezTo>
                      <a:pt x="3020" y="8625"/>
                      <a:pt x="2789" y="8393"/>
                      <a:pt x="2599" y="8161"/>
                    </a:cubicBezTo>
                    <a:cubicBezTo>
                      <a:pt x="1963" y="7387"/>
                      <a:pt x="1584" y="6685"/>
                      <a:pt x="1485" y="6125"/>
                    </a:cubicBezTo>
                    <a:lnTo>
                      <a:pt x="1485" y="6125"/>
                    </a:lnTo>
                    <a:cubicBezTo>
                      <a:pt x="1683" y="6207"/>
                      <a:pt x="1897" y="6249"/>
                      <a:pt x="2114" y="6249"/>
                    </a:cubicBezTo>
                    <a:cubicBezTo>
                      <a:pt x="2936" y="6246"/>
                      <a:pt x="3638" y="5655"/>
                      <a:pt x="3779" y="4845"/>
                    </a:cubicBezTo>
                    <a:close/>
                    <a:moveTo>
                      <a:pt x="4951" y="8893"/>
                    </a:moveTo>
                    <a:lnTo>
                      <a:pt x="4951" y="8893"/>
                    </a:lnTo>
                    <a:cubicBezTo>
                      <a:pt x="4945" y="9143"/>
                      <a:pt x="4939" y="9389"/>
                      <a:pt x="4939" y="9636"/>
                    </a:cubicBezTo>
                    <a:cubicBezTo>
                      <a:pt x="4939" y="9882"/>
                      <a:pt x="4945" y="10128"/>
                      <a:pt x="4951" y="10377"/>
                    </a:cubicBezTo>
                    <a:lnTo>
                      <a:pt x="4951" y="10377"/>
                    </a:lnTo>
                    <a:cubicBezTo>
                      <a:pt x="4637" y="10133"/>
                      <a:pt x="4348" y="9886"/>
                      <a:pt x="4065" y="9636"/>
                    </a:cubicBezTo>
                    <a:cubicBezTo>
                      <a:pt x="4348" y="9386"/>
                      <a:pt x="4637" y="9139"/>
                      <a:pt x="4951" y="8893"/>
                    </a:cubicBezTo>
                    <a:close/>
                    <a:moveTo>
                      <a:pt x="12828" y="8896"/>
                    </a:moveTo>
                    <a:lnTo>
                      <a:pt x="12828" y="8896"/>
                    </a:lnTo>
                    <a:cubicBezTo>
                      <a:pt x="13144" y="9139"/>
                      <a:pt x="13430" y="9386"/>
                      <a:pt x="13713" y="9636"/>
                    </a:cubicBezTo>
                    <a:cubicBezTo>
                      <a:pt x="13433" y="9886"/>
                      <a:pt x="13144" y="10133"/>
                      <a:pt x="12828" y="10380"/>
                    </a:cubicBezTo>
                    <a:cubicBezTo>
                      <a:pt x="12837" y="10130"/>
                      <a:pt x="12843" y="9883"/>
                      <a:pt x="12843" y="9636"/>
                    </a:cubicBezTo>
                    <a:cubicBezTo>
                      <a:pt x="12843" y="9389"/>
                      <a:pt x="12837" y="9143"/>
                      <a:pt x="12828" y="8896"/>
                    </a:cubicBezTo>
                    <a:close/>
                    <a:moveTo>
                      <a:pt x="8889" y="6447"/>
                    </a:moveTo>
                    <a:cubicBezTo>
                      <a:pt x="9850" y="6908"/>
                      <a:pt x="10774" y="7441"/>
                      <a:pt x="11657" y="8040"/>
                    </a:cubicBezTo>
                    <a:cubicBezTo>
                      <a:pt x="11693" y="8555"/>
                      <a:pt x="11714" y="9088"/>
                      <a:pt x="11714" y="9636"/>
                    </a:cubicBezTo>
                    <a:cubicBezTo>
                      <a:pt x="11714" y="10187"/>
                      <a:pt x="11693" y="10717"/>
                      <a:pt x="11657" y="11232"/>
                    </a:cubicBezTo>
                    <a:cubicBezTo>
                      <a:pt x="10774" y="11832"/>
                      <a:pt x="9853" y="12365"/>
                      <a:pt x="8895" y="12828"/>
                    </a:cubicBezTo>
                    <a:cubicBezTo>
                      <a:pt x="7932" y="12368"/>
                      <a:pt x="7007" y="11832"/>
                      <a:pt x="6125" y="11232"/>
                    </a:cubicBezTo>
                    <a:cubicBezTo>
                      <a:pt x="6086" y="10717"/>
                      <a:pt x="6068" y="10187"/>
                      <a:pt x="6068" y="9636"/>
                    </a:cubicBezTo>
                    <a:cubicBezTo>
                      <a:pt x="6068" y="9088"/>
                      <a:pt x="6089" y="8555"/>
                      <a:pt x="6125" y="8040"/>
                    </a:cubicBezTo>
                    <a:cubicBezTo>
                      <a:pt x="7004" y="7441"/>
                      <a:pt x="7929" y="6908"/>
                      <a:pt x="8889" y="6447"/>
                    </a:cubicBezTo>
                    <a:close/>
                    <a:moveTo>
                      <a:pt x="6273" y="12657"/>
                    </a:moveTo>
                    <a:lnTo>
                      <a:pt x="6273" y="12657"/>
                    </a:lnTo>
                    <a:cubicBezTo>
                      <a:pt x="6878" y="13033"/>
                      <a:pt x="6571" y="12879"/>
                      <a:pt x="7570" y="13418"/>
                    </a:cubicBezTo>
                    <a:cubicBezTo>
                      <a:pt x="7194" y="13569"/>
                      <a:pt x="6827" y="13708"/>
                      <a:pt x="6471" y="13828"/>
                    </a:cubicBezTo>
                    <a:cubicBezTo>
                      <a:pt x="6393" y="13455"/>
                      <a:pt x="6330" y="13063"/>
                      <a:pt x="6273" y="12657"/>
                    </a:cubicBezTo>
                    <a:close/>
                    <a:moveTo>
                      <a:pt x="11506" y="12657"/>
                    </a:moveTo>
                    <a:cubicBezTo>
                      <a:pt x="11449" y="13063"/>
                      <a:pt x="11386" y="13458"/>
                      <a:pt x="11307" y="13828"/>
                    </a:cubicBezTo>
                    <a:cubicBezTo>
                      <a:pt x="10949" y="13711"/>
                      <a:pt x="10582" y="13569"/>
                      <a:pt x="10208" y="13418"/>
                    </a:cubicBezTo>
                    <a:cubicBezTo>
                      <a:pt x="11181" y="12898"/>
                      <a:pt x="10937" y="13009"/>
                      <a:pt x="11506" y="12657"/>
                    </a:cubicBezTo>
                    <a:close/>
                    <a:moveTo>
                      <a:pt x="14535" y="10416"/>
                    </a:moveTo>
                    <a:cubicBezTo>
                      <a:pt x="14761" y="10648"/>
                      <a:pt x="14993" y="10883"/>
                      <a:pt x="15183" y="11115"/>
                    </a:cubicBezTo>
                    <a:cubicBezTo>
                      <a:pt x="15818" y="11886"/>
                      <a:pt x="16198" y="12590"/>
                      <a:pt x="16294" y="13147"/>
                    </a:cubicBezTo>
                    <a:cubicBezTo>
                      <a:pt x="16095" y="13066"/>
                      <a:pt x="15881" y="13024"/>
                      <a:pt x="15665" y="13024"/>
                    </a:cubicBezTo>
                    <a:cubicBezTo>
                      <a:pt x="14843" y="13024"/>
                      <a:pt x="14141" y="13617"/>
                      <a:pt x="13999" y="14424"/>
                    </a:cubicBezTo>
                    <a:cubicBezTo>
                      <a:pt x="13457" y="14376"/>
                      <a:pt x="12921" y="14280"/>
                      <a:pt x="12394" y="14144"/>
                    </a:cubicBezTo>
                    <a:cubicBezTo>
                      <a:pt x="12551" y="13385"/>
                      <a:pt x="12662" y="12620"/>
                      <a:pt x="12735" y="11850"/>
                    </a:cubicBezTo>
                    <a:cubicBezTo>
                      <a:pt x="13361" y="11407"/>
                      <a:pt x="13963" y="10928"/>
                      <a:pt x="14535" y="10416"/>
                    </a:cubicBezTo>
                    <a:close/>
                    <a:moveTo>
                      <a:pt x="3243" y="10416"/>
                    </a:moveTo>
                    <a:cubicBezTo>
                      <a:pt x="3815" y="10928"/>
                      <a:pt x="4418" y="11407"/>
                      <a:pt x="5044" y="11850"/>
                    </a:cubicBezTo>
                    <a:cubicBezTo>
                      <a:pt x="5116" y="12620"/>
                      <a:pt x="5228" y="13385"/>
                      <a:pt x="5384" y="14144"/>
                    </a:cubicBezTo>
                    <a:cubicBezTo>
                      <a:pt x="4554" y="14353"/>
                      <a:pt x="3815" y="14456"/>
                      <a:pt x="3207" y="14456"/>
                    </a:cubicBezTo>
                    <a:cubicBezTo>
                      <a:pt x="2366" y="14456"/>
                      <a:pt x="1778" y="14258"/>
                      <a:pt x="1554" y="13870"/>
                    </a:cubicBezTo>
                    <a:cubicBezTo>
                      <a:pt x="1238" y="13322"/>
                      <a:pt x="1626" y="12292"/>
                      <a:pt x="2596" y="11115"/>
                    </a:cubicBezTo>
                    <a:cubicBezTo>
                      <a:pt x="2786" y="10883"/>
                      <a:pt x="3020" y="10648"/>
                      <a:pt x="3243" y="10416"/>
                    </a:cubicBezTo>
                    <a:close/>
                    <a:moveTo>
                      <a:pt x="8889" y="14081"/>
                    </a:moveTo>
                    <a:cubicBezTo>
                      <a:pt x="9588" y="14403"/>
                      <a:pt x="10308" y="14689"/>
                      <a:pt x="11039" y="14933"/>
                    </a:cubicBezTo>
                    <a:cubicBezTo>
                      <a:pt x="10482" y="16890"/>
                      <a:pt x="9660" y="18143"/>
                      <a:pt x="8889" y="18143"/>
                    </a:cubicBezTo>
                    <a:cubicBezTo>
                      <a:pt x="8118" y="18143"/>
                      <a:pt x="7296" y="16887"/>
                      <a:pt x="6739" y="14924"/>
                    </a:cubicBezTo>
                    <a:cubicBezTo>
                      <a:pt x="7471" y="14683"/>
                      <a:pt x="8188" y="14400"/>
                      <a:pt x="8889" y="14081"/>
                    </a:cubicBezTo>
                    <a:close/>
                    <a:moveTo>
                      <a:pt x="8889" y="0"/>
                    </a:moveTo>
                    <a:cubicBezTo>
                      <a:pt x="7396" y="0"/>
                      <a:pt x="6312" y="1708"/>
                      <a:pt x="5658" y="4014"/>
                    </a:cubicBezTo>
                    <a:cubicBezTo>
                      <a:pt x="4902" y="3825"/>
                      <a:pt x="4201" y="3719"/>
                      <a:pt x="3568" y="3698"/>
                    </a:cubicBezTo>
                    <a:cubicBezTo>
                      <a:pt x="3260" y="3171"/>
                      <a:pt x="2700" y="2861"/>
                      <a:pt x="2111" y="2861"/>
                    </a:cubicBezTo>
                    <a:cubicBezTo>
                      <a:pt x="1963" y="2861"/>
                      <a:pt x="1813" y="2881"/>
                      <a:pt x="1665" y="2921"/>
                    </a:cubicBezTo>
                    <a:cubicBezTo>
                      <a:pt x="928" y="3123"/>
                      <a:pt x="419" y="3792"/>
                      <a:pt x="422" y="4556"/>
                    </a:cubicBezTo>
                    <a:cubicBezTo>
                      <a:pt x="422" y="4716"/>
                      <a:pt x="449" y="4876"/>
                      <a:pt x="497" y="5026"/>
                    </a:cubicBezTo>
                    <a:cubicBezTo>
                      <a:pt x="63" y="6017"/>
                      <a:pt x="485" y="7372"/>
                      <a:pt x="1726" y="8878"/>
                    </a:cubicBezTo>
                    <a:cubicBezTo>
                      <a:pt x="1933" y="9130"/>
                      <a:pt x="2183" y="9383"/>
                      <a:pt x="2430" y="9636"/>
                    </a:cubicBezTo>
                    <a:cubicBezTo>
                      <a:pt x="2183" y="9892"/>
                      <a:pt x="1933" y="10145"/>
                      <a:pt x="1726" y="10398"/>
                    </a:cubicBezTo>
                    <a:cubicBezTo>
                      <a:pt x="407" y="12000"/>
                      <a:pt x="0" y="13434"/>
                      <a:pt x="578" y="14436"/>
                    </a:cubicBezTo>
                    <a:cubicBezTo>
                      <a:pt x="1045" y="15246"/>
                      <a:pt x="2003" y="15593"/>
                      <a:pt x="3225" y="15593"/>
                    </a:cubicBezTo>
                    <a:cubicBezTo>
                      <a:pt x="3954" y="15593"/>
                      <a:pt x="4782" y="15460"/>
                      <a:pt x="5652" y="15240"/>
                    </a:cubicBezTo>
                    <a:cubicBezTo>
                      <a:pt x="6306" y="17556"/>
                      <a:pt x="7396" y="19272"/>
                      <a:pt x="8889" y="19272"/>
                    </a:cubicBezTo>
                    <a:cubicBezTo>
                      <a:pt x="10383" y="19272"/>
                      <a:pt x="11473" y="17559"/>
                      <a:pt x="12126" y="15246"/>
                    </a:cubicBezTo>
                    <a:cubicBezTo>
                      <a:pt x="12810" y="15424"/>
                      <a:pt x="13509" y="15532"/>
                      <a:pt x="14210" y="15572"/>
                    </a:cubicBezTo>
                    <a:cubicBezTo>
                      <a:pt x="14519" y="16101"/>
                      <a:pt x="15083" y="16413"/>
                      <a:pt x="15674" y="16413"/>
                    </a:cubicBezTo>
                    <a:cubicBezTo>
                      <a:pt x="15820" y="16413"/>
                      <a:pt x="15968" y="16394"/>
                      <a:pt x="16113" y="16354"/>
                    </a:cubicBezTo>
                    <a:cubicBezTo>
                      <a:pt x="16851" y="16153"/>
                      <a:pt x="17363" y="15484"/>
                      <a:pt x="17360" y="14719"/>
                    </a:cubicBezTo>
                    <a:cubicBezTo>
                      <a:pt x="17357" y="14560"/>
                      <a:pt x="17333" y="14400"/>
                      <a:pt x="17285" y="14247"/>
                    </a:cubicBezTo>
                    <a:cubicBezTo>
                      <a:pt x="17718" y="13256"/>
                      <a:pt x="17297" y="11904"/>
                      <a:pt x="16056" y="10398"/>
                    </a:cubicBezTo>
                    <a:cubicBezTo>
                      <a:pt x="15848" y="10142"/>
                      <a:pt x="15595" y="9889"/>
                      <a:pt x="15351" y="9636"/>
                    </a:cubicBezTo>
                    <a:cubicBezTo>
                      <a:pt x="15595" y="9383"/>
                      <a:pt x="15848" y="9130"/>
                      <a:pt x="16056" y="8878"/>
                    </a:cubicBezTo>
                    <a:cubicBezTo>
                      <a:pt x="17261" y="7414"/>
                      <a:pt x="17694" y="6095"/>
                      <a:pt x="17279" y="5044"/>
                    </a:cubicBezTo>
                    <a:cubicBezTo>
                      <a:pt x="17330" y="4885"/>
                      <a:pt x="17357" y="4722"/>
                      <a:pt x="17360" y="4556"/>
                    </a:cubicBezTo>
                    <a:cubicBezTo>
                      <a:pt x="17363" y="3792"/>
                      <a:pt x="16851" y="3120"/>
                      <a:pt x="16113" y="2918"/>
                    </a:cubicBezTo>
                    <a:cubicBezTo>
                      <a:pt x="15967" y="2879"/>
                      <a:pt x="15819" y="2860"/>
                      <a:pt x="15673" y="2860"/>
                    </a:cubicBezTo>
                    <a:cubicBezTo>
                      <a:pt x="15080" y="2860"/>
                      <a:pt x="14517" y="3173"/>
                      <a:pt x="14210" y="3704"/>
                    </a:cubicBezTo>
                    <a:cubicBezTo>
                      <a:pt x="13506" y="3743"/>
                      <a:pt x="12810" y="3852"/>
                      <a:pt x="12126" y="4029"/>
                    </a:cubicBezTo>
                    <a:cubicBezTo>
                      <a:pt x="11473" y="1714"/>
                      <a:pt x="10383" y="0"/>
                      <a:pt x="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2284200" y="4005050"/>
                <a:ext cx="84700" cy="84700"/>
              </a:xfrm>
              <a:custGeom>
                <a:rect b="b" l="l" r="r" t="t"/>
                <a:pathLst>
                  <a:path extrusionOk="0" h="3388" w="3388">
                    <a:moveTo>
                      <a:pt x="1692" y="0"/>
                    </a:moveTo>
                    <a:cubicBezTo>
                      <a:pt x="756" y="0"/>
                      <a:pt x="0" y="756"/>
                      <a:pt x="0" y="1692"/>
                    </a:cubicBezTo>
                    <a:cubicBezTo>
                      <a:pt x="0" y="2629"/>
                      <a:pt x="756" y="3388"/>
                      <a:pt x="1692" y="3388"/>
                    </a:cubicBezTo>
                    <a:cubicBezTo>
                      <a:pt x="2629" y="3388"/>
                      <a:pt x="3388" y="2629"/>
                      <a:pt x="3388" y="1692"/>
                    </a:cubicBezTo>
                    <a:cubicBezTo>
                      <a:pt x="3388" y="756"/>
                      <a:pt x="2629" y="0"/>
                      <a:pt x="1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11700" y="93620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b="1" i="1" lang="en">
                <a:solidFill>
                  <a:schemeClr val="dk1"/>
                </a:solidFill>
              </a:rPr>
              <a:t>GitHub Repo</a:t>
            </a:r>
            <a:r>
              <a:rPr lang="en">
                <a:solidFill>
                  <a:schemeClr val="dk1"/>
                </a:solidFill>
              </a:rPr>
              <a:t>, containing ~4,500 country-sponsored malware samples.</a:t>
            </a:r>
            <a:endParaRPr>
              <a:solidFill>
                <a:schemeClr val="dk1"/>
              </a:solidFill>
            </a:endParaRPr>
          </a:p>
          <a:p>
            <a:pPr indent="-2032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b="1" i="1" lang="en">
                <a:solidFill>
                  <a:schemeClr val="dk1"/>
                </a:solidFill>
              </a:rPr>
              <a:t>PEiD</a:t>
            </a:r>
            <a:r>
              <a:rPr lang="en">
                <a:solidFill>
                  <a:schemeClr val="dk1"/>
                </a:solidFill>
              </a:rPr>
              <a:t>,  detecting packed and unpacked malwares.</a:t>
            </a:r>
            <a:endParaRPr>
              <a:solidFill>
                <a:schemeClr val="dk1"/>
              </a:solidFill>
            </a:endParaRPr>
          </a:p>
          <a:p>
            <a:pPr indent="-2032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b="1" i="1" lang="en">
                <a:solidFill>
                  <a:schemeClr val="dk1"/>
                </a:solidFill>
              </a:rPr>
              <a:t>Packed Malwares</a:t>
            </a:r>
            <a:r>
              <a:rPr lang="en">
                <a:solidFill>
                  <a:schemeClr val="dk1"/>
                </a:solidFill>
              </a:rPr>
              <a:t> were eliminated.</a:t>
            </a:r>
            <a:endParaRPr>
              <a:solidFill>
                <a:schemeClr val="dk1"/>
              </a:solidFill>
            </a:endParaRPr>
          </a:p>
          <a:p>
            <a:pPr indent="-2032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b="1" i="1" lang="en">
                <a:solidFill>
                  <a:schemeClr val="dk1"/>
                </a:solidFill>
              </a:rPr>
              <a:t>Unpacked Malwares</a:t>
            </a:r>
            <a:r>
              <a:rPr lang="en">
                <a:solidFill>
                  <a:schemeClr val="dk1"/>
                </a:solidFill>
              </a:rPr>
              <a:t>, with 3591 samples used for analysis.</a:t>
            </a:r>
            <a:endParaRPr>
              <a:solidFill>
                <a:schemeClr val="dk1"/>
              </a:solidFill>
            </a:endParaRPr>
          </a:p>
          <a:p>
            <a:pPr indent="-2032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•"/>
            </a:pPr>
            <a:r>
              <a:rPr b="1" i="1" lang="en">
                <a:solidFill>
                  <a:schemeClr val="dk1"/>
                </a:solidFill>
              </a:rPr>
              <a:t>VirusTotal Developer API</a:t>
            </a:r>
            <a:r>
              <a:rPr lang="en">
                <a:solidFill>
                  <a:schemeClr val="dk1"/>
                </a:solidFill>
              </a:rPr>
              <a:t>, used in fetching reports for the malware samples.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and Preprocessing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311700" y="1152475"/>
            <a:ext cx="86457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Attributes extracted from VirusTotal and converted as raw dataset: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Resource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APT group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pe-entry-point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pe-resource-langs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imports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3591</a:t>
            </a:r>
            <a:r>
              <a:rPr lang="en">
                <a:solidFill>
                  <a:schemeClr val="dk1"/>
                </a:solidFill>
              </a:rPr>
              <a:t>  malware samples corresponding to </a:t>
            </a:r>
            <a:r>
              <a:rPr b="1" lang="en">
                <a:solidFill>
                  <a:schemeClr val="dk1"/>
                </a:solidFill>
              </a:rPr>
              <a:t>12</a:t>
            </a:r>
            <a:r>
              <a:rPr lang="en">
                <a:solidFill>
                  <a:schemeClr val="dk1"/>
                </a:solidFill>
              </a:rPr>
              <a:t> APT groups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Attributes with numerical values (</a:t>
            </a:r>
            <a:r>
              <a:rPr lang="en">
                <a:solidFill>
                  <a:schemeClr val="dk1"/>
                </a:solidFill>
              </a:rPr>
              <a:t>pe-entry-points</a:t>
            </a:r>
            <a:r>
              <a:rPr lang="en">
                <a:solidFill>
                  <a:schemeClr val="dk1"/>
                </a:solidFill>
              </a:rPr>
              <a:t>) were kept unchanged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imports and pe-resource-langs  encoded using one hot encoder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APT group encoded using label encoding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729 rows</a:t>
            </a:r>
            <a:r>
              <a:rPr lang="en">
                <a:solidFill>
                  <a:schemeClr val="dk1"/>
                </a:solidFill>
              </a:rPr>
              <a:t> with null values for pe-entry-point removed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148 features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2862 rows </a:t>
            </a:r>
            <a:r>
              <a:rPr lang="en">
                <a:solidFill>
                  <a:schemeClr val="dk1"/>
                </a:solidFill>
              </a:rPr>
              <a:t>in the preprocessed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00" y="228300"/>
            <a:ext cx="3657674" cy="45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4">
            <a:alphaModFix/>
          </a:blip>
          <a:srcRect b="0" l="0" r="28021" t="0"/>
          <a:stretch/>
        </p:blipFill>
        <p:spPr>
          <a:xfrm>
            <a:off x="112800" y="228300"/>
            <a:ext cx="5178424" cy="442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540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 classifier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70% data was assigned to training and 30% to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</a:t>
            </a:r>
            <a:r>
              <a:rPr lang="en">
                <a:solidFill>
                  <a:schemeClr val="dk1"/>
                </a:solidFill>
              </a:rPr>
              <a:t>scikit</a:t>
            </a:r>
            <a:r>
              <a:rPr lang="en">
                <a:solidFill>
                  <a:schemeClr val="dk1"/>
                </a:solidFill>
              </a:rPr>
              <a:t>-learn RandomForestClassifier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500" y="640950"/>
            <a:ext cx="3402176" cy="19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00" y="2775650"/>
            <a:ext cx="7610475" cy="11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