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FOeQdkqfbIiKjZc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Ix-pBK6OU14H2Tx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IxHL8sQmWkh5fd6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TR6OiO8Ks8eMxbj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TRXifpQRBk0ASvm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TRti84J0AD91dP_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U7cMR1MsCOZQStC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5VhmDdtzVll1nAo4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ihXm7yscVlWKFJv_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i9j1FU1YKQ6XYQPb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iAQDCfsQhhqHerlL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FljHzTpakcDnKh_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ipbjHX7UHmUI62hx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W7-BNycchSyj2dD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VzTnS7S2Iou2vxM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FljHzTpakcDnKh_O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FljHzTpakcDnKh_O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GmgexoO6kSK41vB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HhV5VGkFypjdMsF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5WMmAqdFNKo6bk59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InS3A2Ekh63g2b7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aIwSxFC3cqpmML9W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2019-10-13T19:16:34.499Z</dcterms:created>
  <dcterms:modified xsi:type="dcterms:W3CDTF">2019-10-13T19:16:34.499Z</dcterms:modified>
</cp:coreProperties>
</file>