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8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1qhuv-HSaBQsLzwJW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2983ElrTMU0_CtQ80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1vhT1eEKJqNIBY3dL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20BAKhokSwF6TCqyw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21DWQINohv92Qw8eJ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23YNbMShIK6gj2jbi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24cMZaDLJsJgW5mKa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263UM6OywCJvJU1Lb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iit</cp:lastModifiedBy>
  <cp:revision>2</cp:revision>
  <dcterms:created xsi:type="dcterms:W3CDTF">2019-04-09T17:36:47Z</dcterms:created>
  <dcterms:modified xsi:type="dcterms:W3CDTF">2019-04-09T17:40:12Z</dcterms:modified>
</cp:coreProperties>
</file>