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43BE-8687-4D26-9AAF-8C4268D8E83E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1E4A-1CC7-4EDF-98B4-9F35198F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4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43BE-8687-4D26-9AAF-8C4268D8E83E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1E4A-1CC7-4EDF-98B4-9F35198F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1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43BE-8687-4D26-9AAF-8C4268D8E83E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1E4A-1CC7-4EDF-98B4-9F35198F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48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43BE-8687-4D26-9AAF-8C4268D8E83E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1E4A-1CC7-4EDF-98B4-9F35198F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2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43BE-8687-4D26-9AAF-8C4268D8E83E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1E4A-1CC7-4EDF-98B4-9F35198F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79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43BE-8687-4D26-9AAF-8C4268D8E83E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1E4A-1CC7-4EDF-98B4-9F35198F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25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43BE-8687-4D26-9AAF-8C4268D8E83E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1E4A-1CC7-4EDF-98B4-9F35198F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34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43BE-8687-4D26-9AAF-8C4268D8E83E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1E4A-1CC7-4EDF-98B4-9F35198F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2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43BE-8687-4D26-9AAF-8C4268D8E83E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1E4A-1CC7-4EDF-98B4-9F35198F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8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43BE-8687-4D26-9AAF-8C4268D8E83E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1E4A-1CC7-4EDF-98B4-9F35198F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19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43BE-8687-4D26-9AAF-8C4268D8E83E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1E4A-1CC7-4EDF-98B4-9F35198F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6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143BE-8687-4D26-9AAF-8C4268D8E83E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E1E4A-1CC7-4EDF-98B4-9F35198F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1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dirty="0" smtClean="0"/>
              <a:t>Extracting Text File From Downloaded Packet File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Supervised By : </a:t>
            </a:r>
            <a:r>
              <a:rPr lang="en-US" dirty="0" err="1" smtClean="0"/>
              <a:t>Shafiul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endParaRPr lang="en-US" dirty="0" smtClean="0"/>
          </a:p>
          <a:p>
            <a:r>
              <a:rPr lang="en-US" dirty="0" err="1" smtClean="0"/>
              <a:t>Submited</a:t>
            </a:r>
            <a:r>
              <a:rPr lang="en-US" dirty="0" smtClean="0"/>
              <a:t> By : </a:t>
            </a:r>
            <a:r>
              <a:rPr lang="en-US" dirty="0" err="1" smtClean="0"/>
              <a:t>Pritom</a:t>
            </a:r>
            <a:r>
              <a:rPr lang="en-US" dirty="0" smtClean="0"/>
              <a:t> Kumar Das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867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172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418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Extracting Text From Packet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3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till mid term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13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 in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2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 of Text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6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38</Words>
  <Application>Microsoft Office PowerPoint</Application>
  <PresentationFormat>On-screen Show (4:3)</PresentationFormat>
  <Paragraphs>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Extracting Text File From Downloaded Packet File  </vt:lpstr>
      <vt:lpstr>Background</vt:lpstr>
      <vt:lpstr>Why Extracting Text From Packet</vt:lpstr>
      <vt:lpstr>Work till mid term</vt:lpstr>
      <vt:lpstr>What to do in Future</vt:lpstr>
      <vt:lpstr>Advantage of Text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Extracting Text File From Downloaded Packet File</dc:title>
  <dc:creator>Pritom</dc:creator>
  <cp:lastModifiedBy>Pritom</cp:lastModifiedBy>
  <cp:revision>2</cp:revision>
  <dcterms:created xsi:type="dcterms:W3CDTF">2018-03-06T19:51:30Z</dcterms:created>
  <dcterms:modified xsi:type="dcterms:W3CDTF">2018-03-06T20:10:53Z</dcterms:modified>
</cp:coreProperties>
</file>