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64" r:id="rId4"/>
    <p:sldId id="266" r:id="rId5"/>
    <p:sldId id="265" r:id="rId6"/>
    <p:sldId id="259" r:id="rId7"/>
    <p:sldId id="260" r:id="rId8"/>
    <p:sldId id="261" r:id="rId9"/>
    <p:sldId id="267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D34E-3706-465C-80FD-543C0A042218}" type="datetimeFigureOut">
              <a:rPr lang="en-US" smtClean="0"/>
              <a:t>07-Mar-18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659BE-961F-4E31-9F56-07982C9CF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2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879D1BAF-ADC3-4223-8D60-E5EA46C43713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8989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5A88-AFBF-44F7-8804-50B7C02AAF99}" type="datetime1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6C8F-A918-4777-B362-C8E786A95A39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838B-1678-461E-8A57-47B88D15392B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7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5B713-1F13-42CA-AA3F-52ADA4988E64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0124-502E-4011-891F-6F41EC14F560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1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86A43-C3FB-4B90-8017-09CB30639877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54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5837-CBC5-4FE0-A02F-6E509FEFD101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C0A0-8D70-4D15-BD31-78100F9AF435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89455E1-AB64-4C80-88C4-E3EAED619A1A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5CBD-FB27-48D2-A7F2-9D03B79E2B5A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0EBB-E10C-4B3C-B103-C432FD8ABD84}" type="datetime1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695E-10B8-4DA1-AB44-FD860E3F1199}" type="datetime1">
              <a:rPr lang="en-US" smtClean="0"/>
              <a:t>07-Mar-18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E249-2AC4-4636-9FA4-37FA43BC6B73}" type="datetime1">
              <a:rPr lang="en-US" smtClean="0"/>
              <a:t>07-Mar-18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1AC87-5BDE-4E5E-8BA3-DD5EEDF1F110}" type="datetime1">
              <a:rPr lang="en-US" smtClean="0"/>
              <a:t>07-Mar-18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B24-84A8-4876-804C-20F90F411ADC}" type="datetime1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9A1-D9C5-4E8D-BBBC-E5E14AF9E976}" type="datetime1">
              <a:rPr lang="en-US" smtClean="0"/>
              <a:t>07-Mar-18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0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FF16F6-EEDA-4646-AF9A-09735A1A2BC7}" type="datetime1">
              <a:rPr lang="en-US" smtClean="0"/>
              <a:t>07-Mar-18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BE1E4A-1CC7-4EDF-98B4-9F35198FD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tomKumar/SPLproject-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114800"/>
            <a:ext cx="4810433" cy="1364531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Supervised By </a:t>
            </a:r>
            <a:r>
              <a:rPr lang="en-US" b="1" dirty="0"/>
              <a:t>: Mohammed  </a:t>
            </a:r>
            <a:r>
              <a:rPr lang="en-US" b="1" dirty="0" err="1"/>
              <a:t>Shafiul</a:t>
            </a:r>
            <a:r>
              <a:rPr lang="en-US" b="1" dirty="0"/>
              <a:t>  </a:t>
            </a:r>
            <a:r>
              <a:rPr lang="en-US" b="1" dirty="0" err="1"/>
              <a:t>Alam</a:t>
            </a:r>
            <a:r>
              <a:rPr lang="en-US" b="1" dirty="0"/>
              <a:t> Khan</a:t>
            </a:r>
          </a:p>
          <a:p>
            <a:pPr algn="l"/>
            <a:r>
              <a:rPr lang="en-US" i="1" dirty="0" err="1"/>
              <a:t>Submited</a:t>
            </a:r>
            <a:r>
              <a:rPr lang="en-US" i="1" dirty="0"/>
              <a:t> By</a:t>
            </a:r>
            <a:r>
              <a:rPr lang="en-US" dirty="0"/>
              <a:t> : </a:t>
            </a:r>
            <a:r>
              <a:rPr lang="en-US" b="1" dirty="0" err="1"/>
              <a:t>Pritom</a:t>
            </a:r>
            <a:r>
              <a:rPr lang="en-US" b="1" dirty="0"/>
              <a:t> Kumar Das</a:t>
            </a:r>
          </a:p>
          <a:p>
            <a:pPr algn="l"/>
            <a:r>
              <a:rPr lang="en-US" dirty="0"/>
              <a:t> </a:t>
            </a:r>
            <a:r>
              <a:rPr lang="en-US" i="1" dirty="0"/>
              <a:t>Roll </a:t>
            </a:r>
            <a:r>
              <a:rPr lang="en-US" dirty="0"/>
              <a:t>: </a:t>
            </a:r>
            <a:r>
              <a:rPr lang="en-US" b="1" i="1" dirty="0"/>
              <a:t>0919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2755" y="6096000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4BF1C-A4F6-40D4-A508-5759CB639E01}"/>
              </a:ext>
            </a:extLst>
          </p:cNvPr>
          <p:cNvSpPr txBox="1"/>
          <p:nvPr/>
        </p:nvSpPr>
        <p:spPr>
          <a:xfrm>
            <a:off x="3222522" y="1600200"/>
            <a:ext cx="5474111" cy="1371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 Network  Sniffing  Tool  :</a:t>
            </a:r>
            <a:endParaRPr lang="en-US" sz="4400" spc="-150" dirty="0"/>
          </a:p>
          <a:p>
            <a:pPr algn="ctr"/>
            <a:r>
              <a:rPr lang="en-US" sz="4400" b="1" dirty="0"/>
              <a:t>Text Bandit</a:t>
            </a:r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417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060F-C1B4-4577-AE6D-3688FDF7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 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8081-02DF-472D-BD2D-979857572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2209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https://github.com/PritomKumar/SPLproject-1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63F79-6505-45E9-9470-EE68C463AD5C}"/>
              </a:ext>
            </a:extLst>
          </p:cNvPr>
          <p:cNvSpPr txBox="1"/>
          <p:nvPr/>
        </p:nvSpPr>
        <p:spPr>
          <a:xfrm>
            <a:off x="6432755" y="6096000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C29F5-9869-4D49-98CC-8E95714890A8}"/>
              </a:ext>
            </a:extLst>
          </p:cNvPr>
          <p:cNvSpPr txBox="1"/>
          <p:nvPr/>
        </p:nvSpPr>
        <p:spPr>
          <a:xfrm>
            <a:off x="4114800" y="632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Slide No  9</a:t>
            </a:r>
          </a:p>
        </p:txBody>
      </p:sp>
    </p:spTree>
    <p:extLst>
      <p:ext uri="{BB962C8B-B14F-4D97-AF65-F5344CB8AC3E}">
        <p14:creationId xmlns:p14="http://schemas.microsoft.com/office/powerpoint/2010/main" val="387014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249C-F5F1-47D9-A2C7-74A1D697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6B5D4-FCD5-48C9-9E4D-D36505DCC334}"/>
              </a:ext>
            </a:extLst>
          </p:cNvPr>
          <p:cNvSpPr txBox="1"/>
          <p:nvPr/>
        </p:nvSpPr>
        <p:spPr>
          <a:xfrm>
            <a:off x="3005666" y="342007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7AB31-0378-4D49-9D1E-B7E61ECD0905}"/>
              </a:ext>
            </a:extLst>
          </p:cNvPr>
          <p:cNvSpPr txBox="1"/>
          <p:nvPr/>
        </p:nvSpPr>
        <p:spPr>
          <a:xfrm>
            <a:off x="6477000" y="6248400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9AFA9-A460-4451-80C0-0D60EE78EBE4}"/>
              </a:ext>
            </a:extLst>
          </p:cNvPr>
          <p:cNvSpPr txBox="1"/>
          <p:nvPr/>
        </p:nvSpPr>
        <p:spPr>
          <a:xfrm>
            <a:off x="4114800" y="6324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Slide No  10</a:t>
            </a:r>
          </a:p>
        </p:txBody>
      </p:sp>
    </p:spTree>
    <p:extLst>
      <p:ext uri="{BB962C8B-B14F-4D97-AF65-F5344CB8AC3E}">
        <p14:creationId xmlns:p14="http://schemas.microsoft.com/office/powerpoint/2010/main" val="1096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29458"/>
            <a:ext cx="7704667" cy="1350961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07F4E-EBF3-451E-95EC-375FB64AA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5000"/>
            <a:ext cx="4914437" cy="3560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BFFB2-B802-4CB8-94C9-EF5D2353A0DF}"/>
              </a:ext>
            </a:extLst>
          </p:cNvPr>
          <p:cNvSpPr txBox="1"/>
          <p:nvPr/>
        </p:nvSpPr>
        <p:spPr>
          <a:xfrm>
            <a:off x="2723918" y="5715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 : Data Transport in network.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3C88D-03DD-4459-BF26-8D07B4CB7055}"/>
              </a:ext>
            </a:extLst>
          </p:cNvPr>
          <p:cNvSpPr txBox="1"/>
          <p:nvPr/>
        </p:nvSpPr>
        <p:spPr>
          <a:xfrm>
            <a:off x="6553200" y="6248400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D6587-D3EC-4EA7-848D-E9E85B4793C2}"/>
              </a:ext>
            </a:extLst>
          </p:cNvPr>
          <p:cNvSpPr txBox="1"/>
          <p:nvPr/>
        </p:nvSpPr>
        <p:spPr>
          <a:xfrm>
            <a:off x="4114800" y="632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Slide No  1</a:t>
            </a:r>
          </a:p>
        </p:txBody>
      </p:sp>
    </p:spTree>
    <p:extLst>
      <p:ext uri="{BB962C8B-B14F-4D97-AF65-F5344CB8AC3E}">
        <p14:creationId xmlns:p14="http://schemas.microsoft.com/office/powerpoint/2010/main" val="385641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F8A1-43E0-49F5-8DAE-35FFF5AA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71599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210F7-DD18-4950-A567-8DBF871F9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53" y="1860755"/>
            <a:ext cx="4626825" cy="3560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5B5190-004E-4106-8BD8-045F8AFDC997}"/>
              </a:ext>
            </a:extLst>
          </p:cNvPr>
          <p:cNvSpPr txBox="1"/>
          <p:nvPr/>
        </p:nvSpPr>
        <p:spPr>
          <a:xfrm>
            <a:off x="2743200" y="5791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 :  OSI to TCP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BD6A6-934E-4A8E-A6AE-723C2B3D4A2E}"/>
              </a:ext>
            </a:extLst>
          </p:cNvPr>
          <p:cNvSpPr txBox="1"/>
          <p:nvPr/>
        </p:nvSpPr>
        <p:spPr>
          <a:xfrm>
            <a:off x="6523703" y="6160883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14A5F-334E-4E3A-AF17-54830231587A}"/>
              </a:ext>
            </a:extLst>
          </p:cNvPr>
          <p:cNvSpPr txBox="1"/>
          <p:nvPr/>
        </p:nvSpPr>
        <p:spPr>
          <a:xfrm>
            <a:off x="4114800" y="632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Slide No  2</a:t>
            </a:r>
          </a:p>
        </p:txBody>
      </p:sp>
    </p:spTree>
    <p:extLst>
      <p:ext uri="{BB962C8B-B14F-4D97-AF65-F5344CB8AC3E}">
        <p14:creationId xmlns:p14="http://schemas.microsoft.com/office/powerpoint/2010/main" val="324329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2232-1910-4DF3-8DC4-53ED52FF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FD88-3C29-494C-90FA-226041D3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2" y="2286000"/>
            <a:ext cx="7704667" cy="3332816"/>
          </a:xfrm>
        </p:spPr>
        <p:txBody>
          <a:bodyPr/>
          <a:lstStyle/>
          <a:p>
            <a:r>
              <a:rPr lang="en-US" sz="3200" b="1" dirty="0"/>
              <a:t>Motivation</a:t>
            </a:r>
          </a:p>
          <a:p>
            <a:r>
              <a:rPr lang="en-US" dirty="0"/>
              <a:t>This project will help me learn a lot about networking and data transfer in layers and reading raw data </a:t>
            </a:r>
            <a:r>
              <a:rPr lang="en-US"/>
              <a:t>from packets.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AB9DE-4BEF-475E-B2B7-B64C7A3F13C3}"/>
              </a:ext>
            </a:extLst>
          </p:cNvPr>
          <p:cNvSpPr txBox="1"/>
          <p:nvPr/>
        </p:nvSpPr>
        <p:spPr>
          <a:xfrm>
            <a:off x="6553200" y="6257912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8784A-F3E8-467E-B503-83263E23DF8D}"/>
              </a:ext>
            </a:extLst>
          </p:cNvPr>
          <p:cNvSpPr txBox="1"/>
          <p:nvPr/>
        </p:nvSpPr>
        <p:spPr>
          <a:xfrm>
            <a:off x="4114800" y="632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Slide No  3</a:t>
            </a:r>
          </a:p>
        </p:txBody>
      </p:sp>
    </p:spTree>
    <p:extLst>
      <p:ext uri="{BB962C8B-B14F-4D97-AF65-F5344CB8AC3E}">
        <p14:creationId xmlns:p14="http://schemas.microsoft.com/office/powerpoint/2010/main" val="231950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137D-2561-4FD6-8246-A3AF8696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E17B83-2FDA-46F2-A2B6-8E882DE7E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3" y="2273709"/>
            <a:ext cx="3665537" cy="29717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09CB50-2131-46D4-B5DA-53BB8BB56F4F}"/>
              </a:ext>
            </a:extLst>
          </p:cNvPr>
          <p:cNvSpPr txBox="1"/>
          <p:nvPr/>
        </p:nvSpPr>
        <p:spPr>
          <a:xfrm>
            <a:off x="6553200" y="6248080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38C525-8F14-40C6-91A3-2303C1D0B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63" y="2273709"/>
            <a:ext cx="3781070" cy="29717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2279BA-2EB0-4095-81D3-40D14C0ABA72}"/>
              </a:ext>
            </a:extLst>
          </p:cNvPr>
          <p:cNvSpPr txBox="1"/>
          <p:nvPr/>
        </p:nvSpPr>
        <p:spPr>
          <a:xfrm>
            <a:off x="2802611" y="5878748"/>
            <a:ext cx="352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 : Packets to  Text file 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27173-937B-4AB8-B2CB-E7C143C2E046}"/>
              </a:ext>
            </a:extLst>
          </p:cNvPr>
          <p:cNvSpPr txBox="1"/>
          <p:nvPr/>
        </p:nvSpPr>
        <p:spPr>
          <a:xfrm>
            <a:off x="4114800" y="632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Slide No  4</a:t>
            </a:r>
          </a:p>
        </p:txBody>
      </p:sp>
    </p:spTree>
    <p:extLst>
      <p:ext uri="{BB962C8B-B14F-4D97-AF65-F5344CB8AC3E}">
        <p14:creationId xmlns:p14="http://schemas.microsoft.com/office/powerpoint/2010/main" val="299357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86000"/>
            <a:ext cx="7704667" cy="3332816"/>
          </a:xfrm>
        </p:spPr>
        <p:txBody>
          <a:bodyPr/>
          <a:lstStyle/>
          <a:p>
            <a:r>
              <a:rPr lang="en-US" dirty="0"/>
              <a:t>My work so far --- </a:t>
            </a:r>
          </a:p>
          <a:p>
            <a:r>
              <a:rPr lang="en-US" dirty="0"/>
              <a:t>Read PCAP file. </a:t>
            </a:r>
          </a:p>
          <a:p>
            <a:r>
              <a:rPr lang="en-US" dirty="0"/>
              <a:t>Convert binary data to character and integer . </a:t>
            </a:r>
          </a:p>
          <a:p>
            <a:r>
              <a:rPr lang="en-US" dirty="0"/>
              <a:t>Identify the data payload from individual packets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A4FBC-50C2-4ECC-9A7E-7E433D63409A}"/>
              </a:ext>
            </a:extLst>
          </p:cNvPr>
          <p:cNvSpPr txBox="1"/>
          <p:nvPr/>
        </p:nvSpPr>
        <p:spPr>
          <a:xfrm>
            <a:off x="6390967" y="6172200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B9994-2F45-4BD3-9B07-A25FE3A3CC95}"/>
              </a:ext>
            </a:extLst>
          </p:cNvPr>
          <p:cNvSpPr txBox="1"/>
          <p:nvPr/>
        </p:nvSpPr>
        <p:spPr>
          <a:xfrm>
            <a:off x="4114800" y="632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Slide No  5</a:t>
            </a:r>
          </a:p>
        </p:txBody>
      </p:sp>
    </p:spTree>
    <p:extLst>
      <p:ext uri="{BB962C8B-B14F-4D97-AF65-F5344CB8AC3E}">
        <p14:creationId xmlns:p14="http://schemas.microsoft.com/office/powerpoint/2010/main" val="166541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21" y="2057400"/>
            <a:ext cx="7704667" cy="3332816"/>
          </a:xfrm>
        </p:spPr>
        <p:txBody>
          <a:bodyPr/>
          <a:lstStyle/>
          <a:p>
            <a:r>
              <a:rPr lang="en-US" dirty="0"/>
              <a:t>Completely extract a text file from PCAP file .</a:t>
            </a:r>
          </a:p>
          <a:p>
            <a:r>
              <a:rPr lang="en-US" dirty="0"/>
              <a:t> Use sockets to capture </a:t>
            </a:r>
            <a:r>
              <a:rPr lang="en-US"/>
              <a:t>packets.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A1B4B-1EA7-4A16-BF9F-7086B960A762}"/>
              </a:ext>
            </a:extLst>
          </p:cNvPr>
          <p:cNvSpPr txBox="1"/>
          <p:nvPr/>
        </p:nvSpPr>
        <p:spPr>
          <a:xfrm>
            <a:off x="6432755" y="6096000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FE23C-278F-438F-99E2-A78DA33329D9}"/>
              </a:ext>
            </a:extLst>
          </p:cNvPr>
          <p:cNvSpPr txBox="1"/>
          <p:nvPr/>
        </p:nvSpPr>
        <p:spPr>
          <a:xfrm>
            <a:off x="4114800" y="632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Slide No  6</a:t>
            </a:r>
          </a:p>
        </p:txBody>
      </p:sp>
    </p:spTree>
    <p:extLst>
      <p:ext uri="{BB962C8B-B14F-4D97-AF65-F5344CB8AC3E}">
        <p14:creationId xmlns:p14="http://schemas.microsoft.com/office/powerpoint/2010/main" val="103782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Text Sniffing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if the packets transmitted are secured or not .</a:t>
            </a:r>
          </a:p>
          <a:p>
            <a:r>
              <a:rPr lang="en-US" dirty="0"/>
              <a:t>Use it for http data capturing 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811E7-E7C1-44CF-B29F-203F47857704}"/>
              </a:ext>
            </a:extLst>
          </p:cNvPr>
          <p:cNvSpPr txBox="1"/>
          <p:nvPr/>
        </p:nvSpPr>
        <p:spPr>
          <a:xfrm>
            <a:off x="6553200" y="6257912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C3DFE-D327-480F-A5A2-BEC318561501}"/>
              </a:ext>
            </a:extLst>
          </p:cNvPr>
          <p:cNvSpPr txBox="1"/>
          <p:nvPr/>
        </p:nvSpPr>
        <p:spPr>
          <a:xfrm>
            <a:off x="4114800" y="632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Slide No  7</a:t>
            </a:r>
          </a:p>
        </p:txBody>
      </p:sp>
    </p:spTree>
    <p:extLst>
      <p:ext uri="{BB962C8B-B14F-4D97-AF65-F5344CB8AC3E}">
        <p14:creationId xmlns:p14="http://schemas.microsoft.com/office/powerpoint/2010/main" val="11061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62B9-A3D4-4AB5-BFB3-322A3C38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9B44-987F-4F57-9901-8DFCE0C45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can only extract readable data without http/</a:t>
            </a:r>
            <a:r>
              <a:rPr lang="en-US" dirty="0" err="1"/>
              <a:t>tcp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Packets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0E1BD-CC28-4DF6-87D0-2D61067B8FFA}"/>
              </a:ext>
            </a:extLst>
          </p:cNvPr>
          <p:cNvSpPr txBox="1"/>
          <p:nvPr/>
        </p:nvSpPr>
        <p:spPr>
          <a:xfrm>
            <a:off x="6553200" y="6203514"/>
            <a:ext cx="229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07 March , 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ABE14-CC67-4F37-B449-226B2A201159}"/>
              </a:ext>
            </a:extLst>
          </p:cNvPr>
          <p:cNvSpPr txBox="1"/>
          <p:nvPr/>
        </p:nvSpPr>
        <p:spPr>
          <a:xfrm>
            <a:off x="4114800" y="6324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Slide No  8</a:t>
            </a:r>
          </a:p>
        </p:txBody>
      </p:sp>
    </p:spTree>
    <p:extLst>
      <p:ext uri="{BB962C8B-B14F-4D97-AF65-F5344CB8AC3E}">
        <p14:creationId xmlns:p14="http://schemas.microsoft.com/office/powerpoint/2010/main" val="2195641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546</TotalTime>
  <Words>266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Baskerville Old Face</vt:lpstr>
      <vt:lpstr>Calibri</vt:lpstr>
      <vt:lpstr>Corbel</vt:lpstr>
      <vt:lpstr>Parallax</vt:lpstr>
      <vt:lpstr>PowerPoint Presentation</vt:lpstr>
      <vt:lpstr>Background</vt:lpstr>
      <vt:lpstr>Background</vt:lpstr>
      <vt:lpstr>Motivation </vt:lpstr>
      <vt:lpstr>My Work</vt:lpstr>
      <vt:lpstr>My Work </vt:lpstr>
      <vt:lpstr>Future Work</vt:lpstr>
      <vt:lpstr>Advantage of Text Sniffing </vt:lpstr>
      <vt:lpstr>Project Boundary</vt:lpstr>
      <vt:lpstr>Github Link Here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Text File From Downloaded Packet File</dc:title>
  <dc:creator>Pritom</dc:creator>
  <cp:lastModifiedBy>Asus</cp:lastModifiedBy>
  <cp:revision>31</cp:revision>
  <dcterms:created xsi:type="dcterms:W3CDTF">2018-03-06T19:51:30Z</dcterms:created>
  <dcterms:modified xsi:type="dcterms:W3CDTF">2018-03-07T04:56:10Z</dcterms:modified>
</cp:coreProperties>
</file>