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8989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143BE-8687-4D26-9AAF-8C4268D8E83E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114800"/>
            <a:ext cx="4810433" cy="1364531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Supervised By </a:t>
            </a:r>
            <a:r>
              <a:rPr lang="en-US" b="1" dirty="0"/>
              <a:t>: Mohammed  </a:t>
            </a:r>
            <a:r>
              <a:rPr lang="en-US" b="1" dirty="0" err="1"/>
              <a:t>Shafiul</a:t>
            </a:r>
            <a:r>
              <a:rPr lang="en-US" b="1" dirty="0"/>
              <a:t>  </a:t>
            </a:r>
            <a:r>
              <a:rPr lang="en-US" b="1" dirty="0" err="1"/>
              <a:t>Alam</a:t>
            </a:r>
            <a:r>
              <a:rPr lang="en-US" b="1" dirty="0"/>
              <a:t> Khan</a:t>
            </a:r>
          </a:p>
          <a:p>
            <a:pPr algn="l"/>
            <a:r>
              <a:rPr lang="en-US" i="1" dirty="0" err="1"/>
              <a:t>Submited</a:t>
            </a:r>
            <a:r>
              <a:rPr lang="en-US" i="1" dirty="0"/>
              <a:t> By</a:t>
            </a:r>
            <a:r>
              <a:rPr lang="en-US" dirty="0"/>
              <a:t> : </a:t>
            </a:r>
            <a:r>
              <a:rPr lang="en-US" b="1" dirty="0" err="1"/>
              <a:t>Pritom</a:t>
            </a:r>
            <a:r>
              <a:rPr lang="en-US" b="1" dirty="0"/>
              <a:t> Kumar Das</a:t>
            </a:r>
          </a:p>
          <a:p>
            <a:pPr algn="l"/>
            <a:r>
              <a:rPr lang="en-US" dirty="0"/>
              <a:t> </a:t>
            </a:r>
            <a:r>
              <a:rPr lang="en-US" i="1" dirty="0"/>
              <a:t>Roll </a:t>
            </a:r>
            <a:r>
              <a:rPr lang="en-US" dirty="0"/>
              <a:t>: </a:t>
            </a:r>
            <a:r>
              <a:rPr lang="en-US" b="1" i="1" dirty="0"/>
              <a:t>0919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0960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4BF1C-A4F6-40D4-A508-5759CB639E01}"/>
              </a:ext>
            </a:extLst>
          </p:cNvPr>
          <p:cNvSpPr txBox="1"/>
          <p:nvPr/>
        </p:nvSpPr>
        <p:spPr>
          <a:xfrm>
            <a:off x="3222522" y="1600200"/>
            <a:ext cx="5474111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Network  Sniffing  Tool  :</a:t>
            </a:r>
            <a:endParaRPr lang="en-US" sz="4400" spc="-150" dirty="0"/>
          </a:p>
          <a:p>
            <a:pPr algn="ctr"/>
            <a:r>
              <a:rPr lang="en-US" sz="4400" b="1" dirty="0"/>
              <a:t>Text Bandit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41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Extracting Text From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till mid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in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387</TotalTime>
  <Words>48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PowerPoint Presentation</vt:lpstr>
      <vt:lpstr>Background</vt:lpstr>
      <vt:lpstr>Why Extracting Text From Packet</vt:lpstr>
      <vt:lpstr>Work till mid term</vt:lpstr>
      <vt:lpstr>What to do in Future</vt:lpstr>
      <vt:lpstr>Advantage of Text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Text File From Downloaded Packet File</dc:title>
  <dc:creator>Pritom</dc:creator>
  <cp:lastModifiedBy>Asus</cp:lastModifiedBy>
  <cp:revision>11</cp:revision>
  <dcterms:created xsi:type="dcterms:W3CDTF">2018-03-06T19:51:30Z</dcterms:created>
  <dcterms:modified xsi:type="dcterms:W3CDTF">2018-03-06T22:40:08Z</dcterms:modified>
</cp:coreProperties>
</file>