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8989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7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54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8143BE-8687-4D26-9AAF-8C4268D8E83E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114800"/>
            <a:ext cx="4810433" cy="1364531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Supervised By </a:t>
            </a:r>
            <a:r>
              <a:rPr lang="en-US" b="1" dirty="0"/>
              <a:t>: Mohammed  </a:t>
            </a:r>
            <a:r>
              <a:rPr lang="en-US" b="1" dirty="0" err="1"/>
              <a:t>Shafiul</a:t>
            </a:r>
            <a:r>
              <a:rPr lang="en-US" b="1" dirty="0"/>
              <a:t>  </a:t>
            </a:r>
            <a:r>
              <a:rPr lang="en-US" b="1" dirty="0" err="1"/>
              <a:t>Alam</a:t>
            </a:r>
            <a:r>
              <a:rPr lang="en-US" b="1" dirty="0"/>
              <a:t> Khan</a:t>
            </a:r>
          </a:p>
          <a:p>
            <a:pPr algn="l"/>
            <a:r>
              <a:rPr lang="en-US" i="1" dirty="0" err="1"/>
              <a:t>Submited</a:t>
            </a:r>
            <a:r>
              <a:rPr lang="en-US" i="1" dirty="0"/>
              <a:t> By</a:t>
            </a:r>
            <a:r>
              <a:rPr lang="en-US" dirty="0"/>
              <a:t> : </a:t>
            </a:r>
            <a:r>
              <a:rPr lang="en-US" b="1" dirty="0" err="1"/>
              <a:t>Pritom</a:t>
            </a:r>
            <a:r>
              <a:rPr lang="en-US" b="1" dirty="0"/>
              <a:t> Kumar Das</a:t>
            </a:r>
          </a:p>
          <a:p>
            <a:pPr algn="l"/>
            <a:r>
              <a:rPr lang="en-US" dirty="0"/>
              <a:t> </a:t>
            </a:r>
            <a:r>
              <a:rPr lang="en-US" i="1" dirty="0"/>
              <a:t>Roll </a:t>
            </a:r>
            <a:r>
              <a:rPr lang="en-US" dirty="0"/>
              <a:t>: </a:t>
            </a:r>
            <a:r>
              <a:rPr lang="en-US" b="1" i="1" dirty="0"/>
              <a:t>0919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6096000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4BF1C-A4F6-40D4-A508-5759CB639E01}"/>
              </a:ext>
            </a:extLst>
          </p:cNvPr>
          <p:cNvSpPr txBox="1"/>
          <p:nvPr/>
        </p:nvSpPr>
        <p:spPr>
          <a:xfrm>
            <a:off x="3222522" y="1600200"/>
            <a:ext cx="5474111" cy="1371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Network  Sniffing  Tool  :</a:t>
            </a:r>
            <a:endParaRPr lang="en-US" sz="4400" spc="-150" dirty="0"/>
          </a:p>
          <a:p>
            <a:pPr algn="ctr"/>
            <a:r>
              <a:rPr lang="en-US" sz="4400" b="1" dirty="0"/>
              <a:t>Text Bandit</a:t>
            </a: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417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04801"/>
            <a:ext cx="7704667" cy="1350961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07F4E-EBF3-451E-95EC-375FB64AA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5000"/>
            <a:ext cx="4914437" cy="3560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BFFB2-B802-4CB8-94C9-EF5D2353A0DF}"/>
              </a:ext>
            </a:extLst>
          </p:cNvPr>
          <p:cNvSpPr txBox="1"/>
          <p:nvPr/>
        </p:nvSpPr>
        <p:spPr>
          <a:xfrm>
            <a:off x="2723918" y="5715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 : Data Transport in network.</a:t>
            </a:r>
          </a:p>
        </p:txBody>
      </p:sp>
    </p:spTree>
    <p:extLst>
      <p:ext uri="{BB962C8B-B14F-4D97-AF65-F5344CB8AC3E}">
        <p14:creationId xmlns:p14="http://schemas.microsoft.com/office/powerpoint/2010/main" val="385641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Extracting Text From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/>
              <a:t>till Mid </a:t>
            </a:r>
            <a:r>
              <a:rPr lang="en-US" dirty="0"/>
              <a:t>T</a:t>
            </a:r>
            <a:r>
              <a:rPr lang="en-US"/>
              <a:t>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work on this project is saved in my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endParaRPr lang="en-US" dirty="0"/>
          </a:p>
          <a:p>
            <a:r>
              <a:rPr lang="en-US" dirty="0"/>
              <a:t>Here is my  SPL Project link  on </a:t>
            </a:r>
            <a:r>
              <a:rPr lang="en-US" dirty="0" err="1"/>
              <a:t>github</a:t>
            </a:r>
            <a:r>
              <a:rPr lang="en-US" dirty="0"/>
              <a:t> .   </a:t>
            </a:r>
          </a:p>
          <a:p>
            <a:r>
              <a:rPr lang="en-US" dirty="0"/>
              <a:t>https://github.com/PritomKumar/SPLproject-1</a:t>
            </a:r>
          </a:p>
        </p:txBody>
      </p:sp>
    </p:spTree>
    <p:extLst>
      <p:ext uri="{BB962C8B-B14F-4D97-AF65-F5344CB8AC3E}">
        <p14:creationId xmlns:p14="http://schemas.microsoft.com/office/powerpoint/2010/main" val="166541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in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Text Sniffing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249C-F5F1-47D9-A2C7-74A1D697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6B5D4-FCD5-48C9-9E4D-D36505DCC334}"/>
              </a:ext>
            </a:extLst>
          </p:cNvPr>
          <p:cNvSpPr txBox="1"/>
          <p:nvPr/>
        </p:nvSpPr>
        <p:spPr>
          <a:xfrm>
            <a:off x="3005666" y="38100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61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410</TotalTime>
  <Words>89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PowerPoint Presentation</vt:lpstr>
      <vt:lpstr>Background</vt:lpstr>
      <vt:lpstr>Why Extracting Text From Packet</vt:lpstr>
      <vt:lpstr>Work till Mid Term</vt:lpstr>
      <vt:lpstr>What to do in Future</vt:lpstr>
      <vt:lpstr>Advantage of Text Sniffing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Text File From Downloaded Packet File</dc:title>
  <dc:creator>Pritom</dc:creator>
  <cp:lastModifiedBy>Asus</cp:lastModifiedBy>
  <cp:revision>14</cp:revision>
  <dcterms:created xsi:type="dcterms:W3CDTF">2018-03-06T19:51:30Z</dcterms:created>
  <dcterms:modified xsi:type="dcterms:W3CDTF">2018-03-07T00:43:05Z</dcterms:modified>
</cp:coreProperties>
</file>