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68E3E-840E-4AFF-BCFC-39F847F59E0D}">
  <a:tblStyle styleId="{11F68E3E-840E-4AFF-BCFC-39F847F59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1919942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1919942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e191994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e191994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e191994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e191994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e1919942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e1919942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e1919942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e1919942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191994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191994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e191994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e191994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e1919942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e1919942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e191994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e191994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e1919942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e1919942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e1919942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e1919942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8cb539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8cb539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EarnEasy: A Mobile Crowdsourcing Application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Function Deployment</a:t>
            </a:r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Function Deployment (QFD)</a:t>
            </a: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Normal Requirement</a:t>
            </a:r>
            <a:endParaRPr sz="2400">
              <a:solidFill>
                <a:schemeClr val="accen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User-Friendly Interface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Accessible via the internet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Allow valid users assign/find tasks.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Sort tasks based on money/distance.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Limit access to the functionality of the system based upon user roles</a:t>
            </a:r>
            <a:endParaRPr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Function Deployment (QFD)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Expected Requirement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Payment system integration</a:t>
            </a:r>
            <a:endParaRPr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Error-free software</a:t>
            </a:r>
            <a:endParaRPr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Map facilities</a:t>
            </a:r>
            <a:endParaRPr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Super Admin monitors all activities</a:t>
            </a:r>
            <a:endParaRPr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Provide Search Facilities</a:t>
            </a:r>
            <a:endParaRPr dirty="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Function Deployment (QFD)</a:t>
            </a:r>
            <a:endParaRPr dirty="0"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Exciting Requirement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Work scheduling based on user merit.</a:t>
            </a:r>
            <a:endParaRPr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 dirty="0">
                <a:solidFill>
                  <a:schemeClr val="dk2"/>
                </a:solidFill>
              </a:rPr>
              <a:t>Showing tasks based on zoom level.</a:t>
            </a: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78" name="Google Shape;278;p26"/>
          <p:cNvGraphicFramePr/>
          <p:nvPr/>
        </p:nvGraphicFramePr>
        <p:xfrm>
          <a:off x="390325" y="986913"/>
          <a:ext cx="8373775" cy="3291840"/>
        </p:xfrm>
        <a:graphic>
          <a:graphicData uri="http://schemas.openxmlformats.org/drawingml/2006/table">
            <a:tbl>
              <a:tblPr>
                <a:noFill/>
                <a:tableStyleId>{11F68E3E-840E-4AFF-BCFC-39F847F59E0D}</a:tableStyleId>
              </a:tblPr>
              <a:tblGrid>
                <a:gridCol w="15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5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Weeks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7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Planning and Requirement Analysis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Prioritising Requirements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Designing Architecture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Developing Project and Testing 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Review and Retune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Deployment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Documentation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Supervised By</a:t>
            </a:r>
            <a:endParaRPr sz="24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Md. Shariful Islam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Institute of Information Technology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Dhaka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Submitted By</a:t>
            </a:r>
            <a:endParaRPr sz="24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Pritom Kumar Das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BSSE 0919</a:t>
            </a:r>
            <a:endParaRPr sz="2400"/>
          </a:p>
        </p:txBody>
      </p:sp>
      <p:sp>
        <p:nvSpPr>
          <p:cNvPr id="175" name="Google Shape;175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Motivation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Problem Description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QFD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Timeline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69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Mobile Crowdsourcing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4294967295"/>
          </p:nvPr>
        </p:nvSpPr>
        <p:spPr>
          <a:xfrm>
            <a:off x="685800" y="3650750"/>
            <a:ext cx="57330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Crowdsourcing is a business model or function that relies on a large group of users as third parties for outsourcing certain tasks. Mobile crowdsourcing is using smartphones as the medium of crowdsourcing strategies.</a:t>
            </a:r>
            <a:endParaRPr sz="1800"/>
          </a:p>
        </p:txBody>
      </p:sp>
      <p:sp>
        <p:nvSpPr>
          <p:cNvPr id="189" name="Google Shape;189;p15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5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191" name="Google Shape;191;p1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15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194" name="Google Shape;194;p1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5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Enormous potential of </a:t>
            </a:r>
            <a:r>
              <a:rPr lang="en"/>
              <a:t>mobile crowdsourcing 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App development in flutter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Create a platform between user and companies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Research opportunities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Aims to create a application that uses mobile crowdsourcing as its backbone.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Enable a platform to use the vast amount of smartphone users.</a:t>
            </a:r>
            <a:endParaRPr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</a:pPr>
            <a:r>
              <a:rPr lang="en">
                <a:solidFill>
                  <a:schemeClr val="dk2"/>
                </a:solidFill>
              </a:rPr>
              <a:t>Companies will provide tasks and the users can complete them at their leisure.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25" y="1638802"/>
            <a:ext cx="7266137" cy="31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329</Words>
  <Application>Microsoft Office PowerPoint</Application>
  <PresentationFormat>On-screen Show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Roboto Condensed</vt:lpstr>
      <vt:lpstr>Wolsey template</vt:lpstr>
      <vt:lpstr>EarnEasy: A Mobile Crowdsourcing Application</vt:lpstr>
      <vt:lpstr>Team Members</vt:lpstr>
      <vt:lpstr>Presentation Outline</vt:lpstr>
      <vt:lpstr>Mobile Crowdsourcing</vt:lpstr>
      <vt:lpstr>Motivation</vt:lpstr>
      <vt:lpstr>Motivation</vt:lpstr>
      <vt:lpstr>Problem Description</vt:lpstr>
      <vt:lpstr>Problem Description</vt:lpstr>
      <vt:lpstr>Problem Description</vt:lpstr>
      <vt:lpstr>Quality Function Deployment</vt:lpstr>
      <vt:lpstr>Quality Function Deployment (QFD)</vt:lpstr>
      <vt:lpstr>Quality Function Deployment (QFD)</vt:lpstr>
      <vt:lpstr>Quality Function Deployment (QFD)</vt:lpstr>
      <vt:lpstr>Timeline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EarnEasy: A Mobile Crowdsourcing Application</dc:title>
  <cp:lastModifiedBy>Asus</cp:lastModifiedBy>
  <cp:revision>3</cp:revision>
  <dcterms:modified xsi:type="dcterms:W3CDTF">2021-01-17T06:59:47Z</dcterms:modified>
</cp:coreProperties>
</file>