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4" name="Google Shape;14;p2"/>
              <p:cNvSpPr/>
              <p:nvPr/>
            </p:nvSpPr>
            <p:spPr>
              <a:xfrm rot="10800000" flipH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ntarell"/>
                  <a:ea typeface="Cantarell"/>
                  <a:cs typeface="Cantarell"/>
                  <a:sym typeface="Cantarell"/>
                </a:endParaRPr>
              </a:p>
            </p:txBody>
          </p:sp>
          <p:cxnSp>
            <p:nvCxnSpPr>
              <p:cNvPr id="15" name="Google Shape;15;p2"/>
              <p:cNvCxnSpPr/>
              <p:nvPr/>
            </p:nvCxnSpPr>
            <p:spPr>
              <a:xfrm>
                <a:off x="0" y="3379694"/>
                <a:ext cx="7543800" cy="237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" name="Google Shape;16;p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 rot="-5400000">
            <a:off x="-734076" y="450373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 rot="-5400000">
            <a:off x="-356811" y="4503737"/>
            <a:ext cx="2057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1"/>
          <p:cNvGrpSpPr/>
          <p:nvPr/>
        </p:nvGrpSpPr>
        <p:grpSpPr>
          <a:xfrm>
            <a:off x="228600" y="228601"/>
            <a:ext cx="4251960" cy="6387352"/>
            <a:chOff x="228600" y="228601"/>
            <a:chExt cx="4251960" cy="6387352"/>
          </a:xfrm>
        </p:grpSpPr>
        <p:sp>
          <p:nvSpPr>
            <p:cNvPr id="95" name="Google Shape;95;p11"/>
            <p:cNvSpPr/>
            <p:nvPr/>
          </p:nvSpPr>
          <p:spPr>
            <a:xfrm rot="10800000" flipH="1">
              <a:off x="228600" y="228601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886200" y="432548"/>
              <a:ext cx="355002" cy="355002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endParaRPr>
            </a:p>
          </p:txBody>
        </p:sp>
      </p:grp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>
            <a:spLocks noGrp="1"/>
          </p:cNvSpPr>
          <p:nvPr>
            <p:ph type="pic" idx="2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530352" y="3342401"/>
            <a:ext cx="3657600" cy="259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marL="914400" lvl="1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marL="1371600" lvl="2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marL="1828800" lvl="3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marL="2286000" lvl="4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dt" idx="10"/>
          </p:nvPr>
        </p:nvSpPr>
        <p:spPr>
          <a:xfrm>
            <a:off x="758952" y="6300216"/>
            <a:ext cx="12984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ftr" idx="11"/>
          </p:nvPr>
        </p:nvSpPr>
        <p:spPr>
          <a:xfrm>
            <a:off x="2057400" y="6300216"/>
            <a:ext cx="23408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ldNum" idx="12"/>
          </p:nvPr>
        </p:nvSpPr>
        <p:spPr>
          <a:xfrm>
            <a:off x="301752" y="6300216"/>
            <a:ext cx="4480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>
  <p:cSld name="Picture above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 rot="10800000" flipH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457200" y="5257799"/>
            <a:ext cx="8156448" cy="82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marL="914400" lvl="1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marL="1371600" lvl="2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marL="1828800" lvl="3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marL="2286000" lvl="4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>
            <a:spLocks noGrp="1"/>
          </p:cNvSpPr>
          <p:nvPr>
            <p:ph type="pic" idx="2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rot="10800000" flipH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7" name="Google Shape;117;p14"/>
          <p:cNvSpPr/>
          <p:nvPr/>
        </p:nvSpPr>
        <p:spPr>
          <a:xfrm rot="10800000" flipH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 rot="5400000">
            <a:off x="2567595" y="161692"/>
            <a:ext cx="4007224" cy="758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0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 rot="10800000" flipH="1">
            <a:off x="228600" y="228601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 rot="5400000">
            <a:off x="5524500" y="2781301"/>
            <a:ext cx="5105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 rot="5400000">
            <a:off x="1380331" y="237332"/>
            <a:ext cx="5105400" cy="630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0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 flipH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0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31" name="Google Shape;31;p4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32" name="Google Shape;32;p4"/>
              <p:cNvSpPr/>
              <p:nvPr/>
            </p:nvSpPr>
            <p:spPr>
              <a:xfrm rot="10800000" flipH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ntarell"/>
                  <a:ea typeface="Cantarell"/>
                  <a:cs typeface="Cantarell"/>
                  <a:sym typeface="Cantarell"/>
                </a:endParaRPr>
              </a:p>
            </p:txBody>
          </p:sp>
          <p:cxnSp>
            <p:nvCxnSpPr>
              <p:cNvPr id="33" name="Google Shape;33;p4"/>
              <p:cNvCxnSpPr/>
              <p:nvPr/>
            </p:nvCxnSpPr>
            <p:spPr>
              <a:xfrm>
                <a:off x="0" y="3379694"/>
                <a:ext cx="7543800" cy="237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4" name="Google Shape;34;p4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endParaRPr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 rot="-5400000">
            <a:off x="-734076" y="450373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 rot="-5400000">
            <a:off x="-356811" y="4503737"/>
            <a:ext cx="2057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>
            <a:spLocks noGrp="1"/>
          </p:cNvSpPr>
          <p:nvPr>
            <p:ph type="pic" idx="2"/>
          </p:nvPr>
        </p:nvSpPr>
        <p:spPr>
          <a:xfrm>
            <a:off x="0" y="676835"/>
            <a:ext cx="7543800" cy="25877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43" name="Google Shape;43;p5"/>
              <p:cNvSpPr/>
              <p:nvPr/>
            </p:nvSpPr>
            <p:spPr>
              <a:xfrm rot="10800000" flipH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ntarell"/>
                  <a:ea typeface="Cantarell"/>
                  <a:cs typeface="Cantarell"/>
                  <a:sym typeface="Cantarell"/>
                </a:endParaRPr>
              </a:p>
            </p:txBody>
          </p:sp>
          <p:cxnSp>
            <p:nvCxnSpPr>
              <p:cNvPr id="44" name="Google Shape;44;p5"/>
              <p:cNvCxnSpPr/>
              <p:nvPr/>
            </p:nvCxnSpPr>
            <p:spPr>
              <a:xfrm>
                <a:off x="0" y="3379694"/>
                <a:ext cx="7543800" cy="237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5" name="Google Shape;45;p5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endParaRPr>
            </a:p>
          </p:txBody>
        </p:sp>
      </p:grp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marL="914400" lvl="1" indent="-228600" rtl="0">
              <a:spcBef>
                <a:spcPts val="600"/>
              </a:spcBef>
              <a:spcAft>
                <a:spcPts val="0"/>
              </a:spcAft>
              <a:buClr>
                <a:srgbClr val="8F9FAF"/>
              </a:buClr>
              <a:buSzPts val="1400"/>
              <a:buFont typeface="Cantarell"/>
              <a:buNone/>
              <a:defRPr/>
            </a:lvl2pPr>
            <a:lvl3pPr marL="1371600" lvl="2" indent="-228600" rtl="0">
              <a:spcBef>
                <a:spcPts val="600"/>
              </a:spcBef>
              <a:spcAft>
                <a:spcPts val="0"/>
              </a:spcAft>
              <a:buClr>
                <a:srgbClr val="8F9FAF"/>
              </a:buClr>
              <a:buSzPts val="1400"/>
              <a:buFont typeface="Cantarell"/>
              <a:buNone/>
              <a:defRPr/>
            </a:lvl3pPr>
            <a:lvl4pPr marL="1828800" lvl="3" indent="-228600" rtl="0">
              <a:spcBef>
                <a:spcPts val="600"/>
              </a:spcBef>
              <a:spcAft>
                <a:spcPts val="0"/>
              </a:spcAft>
              <a:buClr>
                <a:srgbClr val="8F9FAF"/>
              </a:buClr>
              <a:buSzPts val="1400"/>
              <a:buFont typeface="Cantarell"/>
              <a:buNone/>
              <a:defRPr/>
            </a:lvl4pPr>
            <a:lvl5pPr marL="2286000" lvl="4" indent="-228600" rtl="0">
              <a:spcBef>
                <a:spcPts val="600"/>
              </a:spcBef>
              <a:spcAft>
                <a:spcPts val="0"/>
              </a:spcAft>
              <a:buClr>
                <a:srgbClr val="8F9FAF"/>
              </a:buClr>
              <a:buSzPts val="1400"/>
              <a:buFont typeface="Cantarell"/>
              <a:buNone/>
              <a:defRPr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Clr>
                <a:srgbClr val="8F9FAF"/>
              </a:buClr>
              <a:buSzPts val="1400"/>
              <a:buFont typeface="Cantarell"/>
              <a:buNone/>
              <a:defRPr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Clr>
                <a:srgbClr val="8F9FAF"/>
              </a:buClr>
              <a:buSzPts val="1400"/>
              <a:buFont typeface="Cantarell"/>
              <a:buNone/>
              <a:defRPr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Clr>
                <a:srgbClr val="8F9FAF"/>
              </a:buClr>
              <a:buSzPts val="1400"/>
              <a:buFont typeface="Cantarell"/>
              <a:buNone/>
              <a:defRPr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Clr>
                <a:srgbClr val="8F9FAF"/>
              </a:buClr>
              <a:buSzPts val="1400"/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 rot="-5400000">
            <a:off x="8033590" y="3475037"/>
            <a:ext cx="1828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 rot="-5400000">
            <a:off x="7658009" y="3475037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 rot="10800000" flipH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 flipH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779461" y="19812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0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4705351" y="19812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0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 rot="10800000" flipH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 flipH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marL="914400" lvl="1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marL="1371600" lvl="2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marL="1828800" lvl="3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marL="2286000" lvl="4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779463" y="2743200"/>
            <a:ext cx="3657600" cy="32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0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4705351" y="1852426"/>
            <a:ext cx="365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marL="914400" lvl="1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marL="1371600" lvl="2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marL="1828800" lvl="3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marL="2286000" lvl="4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4705351" y="2743200"/>
            <a:ext cx="3657600" cy="32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0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rot="10800000" flipH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" name="Google Shape;72;p8"/>
          <p:cNvSpPr/>
          <p:nvPr/>
        </p:nvSpPr>
        <p:spPr>
          <a:xfrm rot="10800000" flipH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 rot="10800000" flipH="1">
            <a:off x="228600" y="228601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228600" y="228601"/>
            <a:ext cx="4251960" cy="6387352"/>
            <a:chOff x="228600" y="228601"/>
            <a:chExt cx="4251960" cy="6387352"/>
          </a:xfrm>
        </p:grpSpPr>
        <p:sp>
          <p:nvSpPr>
            <p:cNvPr id="84" name="Google Shape;84;p10"/>
            <p:cNvSpPr/>
            <p:nvPr/>
          </p:nvSpPr>
          <p:spPr>
            <a:xfrm rot="10800000" flipH="1">
              <a:off x="228600" y="228601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3886200" y="432548"/>
              <a:ext cx="355002" cy="355002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endParaRPr>
            </a:p>
          </p:txBody>
        </p:sp>
      </p:grpSp>
      <p:sp>
        <p:nvSpPr>
          <p:cNvPr id="86" name="Google Shape;86;p10"/>
          <p:cNvSpPr/>
          <p:nvPr/>
        </p:nvSpPr>
        <p:spPr>
          <a:xfrm rot="10800000" flipH="1">
            <a:off x="4648200" y="228601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4945380" y="609600"/>
            <a:ext cx="3657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0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+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2"/>
          </p:nvPr>
        </p:nvSpPr>
        <p:spPr>
          <a:xfrm>
            <a:off x="525780" y="3352799"/>
            <a:ext cx="3657600" cy="25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marL="914400" lvl="1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marL="1371600" lvl="2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marL="1828800" lvl="3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marL="2286000" lvl="4" indent="-228600" rtl="0">
              <a:spcBef>
                <a:spcPts val="6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762000" y="6297706"/>
            <a:ext cx="129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2057400" y="6297706"/>
            <a:ext cx="23397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304800" y="6297706"/>
            <a:ext cx="4437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SzPts val="1400"/>
              <a:buFont typeface="Cantarell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+"/>
              <a:defRPr/>
            </a:lvl1pPr>
            <a:lvl2pPr marL="914400" marR="0" lvl="1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+"/>
              <a:defRPr/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+"/>
              <a:defRPr/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+"/>
              <a:defRPr/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+"/>
              <a:defRPr/>
            </a:lvl5pPr>
            <a:lvl6pPr marL="2743200" marR="0" lvl="5" indent="-317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+"/>
              <a:defRPr/>
            </a:lvl6pPr>
            <a:lvl7pPr marL="3200400" marR="0" lvl="6" indent="-317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+"/>
              <a:defRPr/>
            </a:lvl7pPr>
            <a:lvl8pPr marL="3657600" marR="0" lvl="7" indent="-317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+"/>
              <a:defRPr/>
            </a:lvl8pPr>
            <a:lvl9pPr marL="4114800" marR="0" lvl="8" indent="-317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+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hyperlink" Target="http://arduino.loc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ctrTitle"/>
          </p:nvPr>
        </p:nvSpPr>
        <p:spPr>
          <a:xfrm>
            <a:off x="-1" y="3460162"/>
            <a:ext cx="7493925" cy="96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r>
              <a:rPr lang="en-US" sz="2800" b="0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: Arduino-Yun FTP Remote      Control / Monitoring of Home</a:t>
            </a:r>
            <a:endParaRPr sz="2800" b="0" i="0" u="none" strike="noStrike" cap="none">
              <a:solidFill>
                <a:srgbClr val="164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0" y="4424598"/>
            <a:ext cx="5867400" cy="151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lang="en-US" sz="2400" b="1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lang="en-US" sz="2400" b="0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Pritpal Sahota</a:t>
            </a:r>
            <a:endParaRPr sz="2400" b="0" i="0" u="none" strike="noStrike" cap="none">
              <a:solidFill>
                <a:srgbClr val="1645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lang="en-US" sz="2400" b="1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2400" b="0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11142375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lang="en-US" sz="2400" b="1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Course: </a:t>
            </a:r>
            <a:r>
              <a:rPr lang="en-US" sz="2400" b="0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Computer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lang="en-US" sz="2400" b="1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Supervisor: </a:t>
            </a:r>
            <a:r>
              <a:rPr lang="en-US" sz="2400" b="0" i="0" u="none" strike="noStrike" cap="none">
                <a:solidFill>
                  <a:srgbClr val="164575"/>
                </a:solidFill>
                <a:latin typeface="Arial"/>
                <a:ea typeface="Arial"/>
                <a:cs typeface="Arial"/>
                <a:sym typeface="Arial"/>
              </a:rPr>
              <a:t>Dr. Karl Rinne</a:t>
            </a:r>
            <a:endParaRPr sz="2400" b="0" i="0" u="none" strike="noStrike" cap="none">
              <a:solidFill>
                <a:srgbClr val="1645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Configuration and Implementation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00" name="Google Shape;200;p24" descr="Macintosh HD:Users:Gugz:Documents:SEM2_4:FYP Documents:Screenshots:Screen Shot 2015-02-27 at 13.22.33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2269" r="-32269"/>
          <a:stretch/>
        </p:blipFill>
        <p:spPr>
          <a:xfrm>
            <a:off x="-203809" y="1838733"/>
            <a:ext cx="4239724" cy="18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 descr="Screen Shot 2015-03-21 at 23.21.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5437" y="1807373"/>
            <a:ext cx="311854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 descr="Macintosh HD:Users:Gugz:Google Drive:Screenshots:FTP_Server_Connection_10.png"/>
          <p:cNvPicPr preferRelativeResize="0"/>
          <p:nvPr/>
        </p:nvPicPr>
        <p:blipFill rotWithShape="1">
          <a:blip r:embed="rId5">
            <a:alphaModFix/>
          </a:blip>
          <a:srcRect b="36112"/>
          <a:stretch/>
        </p:blipFill>
        <p:spPr>
          <a:xfrm>
            <a:off x="3676640" y="4500133"/>
            <a:ext cx="2389385" cy="1908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>
            <a:off x="379914" y="4042602"/>
            <a:ext cx="365600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hlink"/>
                </a:solidFill>
                <a:latin typeface="Cantarell"/>
                <a:ea typeface="Cantarell"/>
                <a:cs typeface="Cantarell"/>
                <a:sym typeface="Cantarell"/>
                <a:hlinkClick r:id="rId6"/>
              </a:rPr>
              <a:t>http://arduino.local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Select Wireless Network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Finish by pressing Configure &amp; Restart</a:t>
            </a:r>
            <a:endParaRPr sz="14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3590186" y="2273587"/>
            <a:ext cx="924982" cy="297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B2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515168" y="2665582"/>
            <a:ext cx="420161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Locate the above code &amp; Change IP address to your FTP server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Enter username and password in the above code of FTP server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Finally upload the program to Arduino memory</a:t>
            </a:r>
            <a:endParaRPr sz="14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4938465" y="3948114"/>
            <a:ext cx="360587" cy="3827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B2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128737" y="4455480"/>
            <a:ext cx="284280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Configure FTP IP address, Login &amp; Password in Settings screen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Lastly press Save button to connect to the FTP server.</a:t>
            </a:r>
            <a:endParaRPr sz="14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Testing and Results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13" name="Google Shape;213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1" b="10"/>
          <a:stretch/>
        </p:blipFill>
        <p:spPr>
          <a:xfrm>
            <a:off x="779463" y="1949824"/>
            <a:ext cx="4017903" cy="201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 descr="Macintosh HD:Users:Gugz:Desktop:FYP ScreenShots:Android Module Testing:User's vales gets stored into Controlling file in Arduino directory and uploaded to FTP serv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3569" y="1949825"/>
            <a:ext cx="2625090" cy="1577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 descr="Macintosh HD:Users:Gugz:Desktop:FYP ScreenShots:Android Module Testing:Monitoring File first downloads to Arduino directory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414" y="4457810"/>
            <a:ext cx="2611120" cy="183574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1495678" y="4014057"/>
            <a:ext cx="2616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Serial Monitor Output of Arduino</a:t>
            </a:r>
            <a:endParaRPr sz="14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191604" y="3477839"/>
            <a:ext cx="3557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Controlling.txt File created on Android Device</a:t>
            </a:r>
            <a:endParaRPr sz="14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199627" y="6279445"/>
            <a:ext cx="3882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Monitoring.txt File downloaded to Android Device</a:t>
            </a:r>
            <a:endParaRPr/>
          </a:p>
        </p:txBody>
      </p:sp>
      <p:pic>
        <p:nvPicPr>
          <p:cNvPr id="219" name="Google Shape;219;p25" descr="Macintosh HD:Users:Gugz:Google Drive:Screenshots_2015-03-10-23-46-1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32223" y="4514254"/>
            <a:ext cx="1961433" cy="176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 descr="Macintosh HD:Users:Gugz:Desktop:FYP ScreenShots:Android Module Testing:Results shown in the app by parsing monitoring fil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2189" y="4148667"/>
            <a:ext cx="1762760" cy="2144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>
            <a:off x="3598333" y="5249333"/>
            <a:ext cx="987778" cy="3245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B2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785556" y="3757394"/>
            <a:ext cx="296333" cy="36305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B2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7309554" y="3785616"/>
            <a:ext cx="338667" cy="67219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B2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Conclusion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Monitoring of sensors and control of devices through Android App was achieved. 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FTP protocol was successful to communicate with various devices.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 Further improvement can be made to the system by adding other functionalities</a:t>
            </a: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Questions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35" name="Google Shape;235;p27" descr="crop380w_istock_000004057723xsmall-blue-question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12252" r="-12251"/>
          <a:stretch/>
        </p:blipFill>
        <p:spPr>
          <a:xfrm>
            <a:off x="1171224" y="2271891"/>
            <a:ext cx="6886222" cy="338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Contents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Objectives 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Design:   - Hardware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                         - Software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Configuration and Implementation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Testing and Results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Demonstration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Conclusion</a:t>
            </a: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1035050" marR="0" lvl="3" indent="-63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Introduction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Smart Home – concepts implemented to meet certain requirements and expectations of residents in home.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Vital home functions controlled remotely at home through hand held devices.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This project gives proof of concept for home automation of certain devices at home.  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+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This project gives the ability to monitor and control certain devices connected to Arduino Yun through an Android device.</a:t>
            </a: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Objectives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365568" y="1949824"/>
            <a:ext cx="8504256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➢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To sense the following parameters: 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 - Temperature, Presence of Gas, Water detection, Motion and Humidity    </a:t>
            </a: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➢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To automate to switch on/off: 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 - Heater, Cooler and LED Light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➢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To develop an Android App to monitor and control remotely 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Char char="➢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To enable FPT protocol on Arduino Yun and Android App to communicate data with FTP server</a:t>
            </a:r>
            <a:endParaRPr/>
          </a:p>
          <a:p>
            <a:pPr marL="342900" marR="0" lvl="0" indent="-21717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None/>
            </a:pP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Hardware Design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Hardware Design for the whole system: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54" name="Google Shape;154;p19" descr="system.png"/>
          <p:cNvPicPr preferRelativeResize="0"/>
          <p:nvPr/>
        </p:nvPicPr>
        <p:blipFill rotWithShape="1">
          <a:blip r:embed="rId3">
            <a:alphaModFix/>
          </a:blip>
          <a:srcRect l="-19971" r="-19972"/>
          <a:stretch/>
        </p:blipFill>
        <p:spPr>
          <a:xfrm>
            <a:off x="433134" y="2608631"/>
            <a:ext cx="6904239" cy="334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Software Design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209456" y="5811389"/>
            <a:ext cx="1515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Splash Screen</a:t>
            </a:r>
            <a:endParaRPr sz="18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Android App User Interface Design:</a:t>
            </a:r>
            <a:endParaRPr/>
          </a:p>
          <a:p>
            <a:pPr marL="342900" marR="0" lvl="0" indent="-21717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</a:pP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444" y="2641096"/>
            <a:ext cx="2056130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 descr="Macintosh HD:Users:Gugz:Google Drive:Screenshots:HomeScreen_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8060" y="2641096"/>
            <a:ext cx="2087880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3841243" y="5793482"/>
            <a:ext cx="1465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Home Screen</a:t>
            </a:r>
            <a:endParaRPr sz="18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65" name="Google Shape;165;p20" descr="Macintosh HD:Users:Gugz:Desktop:FYP ScreenShots:FTP_setting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9827" y="2641096"/>
            <a:ext cx="2152650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5615940" y="5775575"/>
            <a:ext cx="31883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FPT Server Connection Settings</a:t>
            </a:r>
            <a:endParaRPr sz="1800" b="0" i="0" u="none" strike="noStrike" cap="non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Software Design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3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71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ymbol"/>
              <a:buNone/>
            </a:pP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73" name="Google Shape;173;p21" descr="Screenshots_2015-03-17-15-41-2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4043" y="1949824"/>
            <a:ext cx="2211193" cy="233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 descr="Screenshots_2015-03-17-15-42-1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1759" y="1949823"/>
            <a:ext cx="2032234" cy="157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 descr="Screenshots_2015-03-17-15-42-59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1759" y="4025569"/>
            <a:ext cx="2032234" cy="167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 descr="Screenshots_2015-03-17-15-42-46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4043" y="4445575"/>
            <a:ext cx="2211193" cy="187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 descr="Screenshots_2015-03-17-15-42-25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7093" y="4025569"/>
            <a:ext cx="2197180" cy="181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 descr="Screenshots_2015-03-17-15-40-48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7093" y="1949824"/>
            <a:ext cx="2197180" cy="183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Software Design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42900" marR="0" lvl="0" indent="-21717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</a:pP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85" name="Google Shape;185;p22" descr="Macintosh HD:Users:Gugz:Documents: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456" y="2072231"/>
            <a:ext cx="3274060" cy="436171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495456" y="1753033"/>
            <a:ext cx="346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Arduino Yun Software Design Flow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957086" y="1689593"/>
            <a:ext cx="4800600" cy="389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325" tIns="176325" rIns="176325" bIns="176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Setting sensor (pins + definitions), FTP server &amp; Time + 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“Controlling.txt”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Opening the file, obtaining user configured values &amp; closing the file.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Sensor readings &amp; Update “Monitoring.txt”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Receive current Date + Time and individual sensor readings &amp; write this data to the file and close.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&amp; LED Control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Compare  desired temperature vs. sensor temperature and automatically control relay for heating &amp; cooling ON/OFF.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LED light ON/OFF &amp; set brightness according to user specified values.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4575"/>
              </a:buClr>
              <a:buFont typeface="Cantarell"/>
              <a:buNone/>
            </a:pPr>
            <a:r>
              <a:rPr lang="en-US" sz="3800" b="0" i="0" u="none" strike="noStrike" cap="none">
                <a:solidFill>
                  <a:srgbClr val="164575"/>
                </a:solidFill>
                <a:latin typeface="Cantarell"/>
                <a:ea typeface="Cantarell"/>
                <a:cs typeface="Cantarell"/>
                <a:sym typeface="Cantarell"/>
              </a:rPr>
              <a:t>System Data Flow Diagram</a:t>
            </a:r>
            <a:endParaRPr sz="38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71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</a:pPr>
            <a:endParaRPr sz="2200" b="0" i="0" u="none" strike="noStrike" cap="none">
              <a:solidFill>
                <a:srgbClr val="164575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94" name="Google Shape;194;p23" descr="Macintosh HD:Users:Gugz:Documents:data flow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2727" y="2242227"/>
            <a:ext cx="7230224" cy="384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Macintosh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Cantarell</vt:lpstr>
      <vt:lpstr>Arial</vt:lpstr>
      <vt:lpstr>Noto Symbol</vt:lpstr>
      <vt:lpstr>Pixel</vt:lpstr>
      <vt:lpstr>Project Title: Arduino-Yun FTP Remote      Control / Monitoring of Home</vt:lpstr>
      <vt:lpstr>Contents</vt:lpstr>
      <vt:lpstr>Introduction</vt:lpstr>
      <vt:lpstr>Objectives</vt:lpstr>
      <vt:lpstr>Hardware Design</vt:lpstr>
      <vt:lpstr>Software Design</vt:lpstr>
      <vt:lpstr>Software Design</vt:lpstr>
      <vt:lpstr>Software Design</vt:lpstr>
      <vt:lpstr>System Data Flow Diagram</vt:lpstr>
      <vt:lpstr>Configuration and Implementation</vt:lpstr>
      <vt:lpstr>Testing and Results</vt:lpstr>
      <vt:lpstr>Conclusion</vt:lpstr>
      <vt:lpstr>Questions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Arduino-Yun FTP Remote      Control / Monitoring of Home</dc:title>
  <cp:lastModifiedBy>Gugz Singh</cp:lastModifiedBy>
  <cp:revision>1</cp:revision>
  <dcterms:modified xsi:type="dcterms:W3CDTF">2019-03-05T22:09:28Z</dcterms:modified>
</cp:coreProperties>
</file>