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Catamaran"/>
      <p:regular r:id="rId15"/>
      <p:bold r:id="rId16"/>
    </p:embeddedFont>
    <p:embeddedFont>
      <p:font typeface="Kumbh Sans ExtraBold"/>
      <p:bold r:id="rId17"/>
    </p:embeddedFont>
    <p:embeddedFont>
      <p:font typeface="Bebas Neue"/>
      <p:regular r:id="rId18"/>
    </p:embeddedFont>
    <p:embeddedFont>
      <p:font typeface="Catamaran Light"/>
      <p:regular r:id="rId19"/>
      <p:bold r:id="rId20"/>
    </p:embeddedFont>
    <p:embeddedFont>
      <p:font typeface="PT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Light-bold.fntdata"/><Relationship Id="rId22" Type="http://schemas.openxmlformats.org/officeDocument/2006/relationships/font" Target="fonts/PTSans-bold.fntdata"/><Relationship Id="rId21" Type="http://schemas.openxmlformats.org/officeDocument/2006/relationships/font" Target="fonts/PTSans-regular.fntdata"/><Relationship Id="rId24" Type="http://schemas.openxmlformats.org/officeDocument/2006/relationships/font" Target="fonts/PTSans-boldItalic.fntdata"/><Relationship Id="rId23" Type="http://schemas.openxmlformats.org/officeDocument/2006/relationships/font" Target="fonts/PT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Catamaran-regular.fntdata"/><Relationship Id="rId14" Type="http://schemas.openxmlformats.org/officeDocument/2006/relationships/slide" Target="slides/slide10.xml"/><Relationship Id="rId17" Type="http://schemas.openxmlformats.org/officeDocument/2006/relationships/font" Target="fonts/KumbhSansExtraBold-bold.fntdata"/><Relationship Id="rId16" Type="http://schemas.openxmlformats.org/officeDocument/2006/relationships/font" Target="fonts/Catamaran-bold.fntdata"/><Relationship Id="rId19" Type="http://schemas.openxmlformats.org/officeDocument/2006/relationships/font" Target="fonts/CatamaranLight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256276a95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256276a95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g339b2ffe60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7" name="Google Shape;2407;g339b2ffe60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8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339b2ffe6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339b2ffe6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339b2ffe60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339b2ffe60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339b2ffe60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Google Shape;2302;g339b2ffe60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g33a6747c56d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8" name="Google Shape;2308;g33a6747c56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339b2ffe60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339b2ffe60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33a6747c56d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7" name="Google Shape;2377;g33a6747c56d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g339b2ffe60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4" name="Google Shape;2384;g339b2ffe60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339b2ffe60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339b2ffe60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331325"/>
            <a:ext cx="4470300" cy="22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90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478975"/>
            <a:ext cx="44703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6" y="306503"/>
            <a:ext cx="7134031" cy="4526100"/>
            <a:chOff x="6" y="306503"/>
            <a:chExt cx="7134031" cy="45261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3512006" y="4760903"/>
              <a:ext cx="3622031" cy="71700"/>
              <a:chOff x="-13419" y="387203"/>
              <a:chExt cx="3622031" cy="71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13419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195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0963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1732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2500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3269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4037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806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95574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6343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17111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27880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38648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49417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49419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60188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70956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81725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92493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3262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24799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35567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46336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57104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67873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78641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89410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00178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10947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21715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32484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43252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54021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6" y="306503"/>
              <a:ext cx="3622031" cy="71700"/>
              <a:chOff x="-13419" y="387203"/>
              <a:chExt cx="3622031" cy="71700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-13419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0195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963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1732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2500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3269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4037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4806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95574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06343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117111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27880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38648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49417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49419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60188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70956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81725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92493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03262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24799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235567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246336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57104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67873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78641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89410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00178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10947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321715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32484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43252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54021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11"/>
          <p:cNvGrpSpPr/>
          <p:nvPr/>
        </p:nvGrpSpPr>
        <p:grpSpPr>
          <a:xfrm>
            <a:off x="2125556" y="306503"/>
            <a:ext cx="7018456" cy="4526100"/>
            <a:chOff x="2125556" y="306503"/>
            <a:chExt cx="7018456" cy="4526100"/>
          </a:xfrm>
        </p:grpSpPr>
        <p:grpSp>
          <p:nvGrpSpPr>
            <p:cNvPr id="909" name="Google Shape;909;p11"/>
            <p:cNvGrpSpPr/>
            <p:nvPr/>
          </p:nvGrpSpPr>
          <p:grpSpPr>
            <a:xfrm>
              <a:off x="2125556" y="4760903"/>
              <a:ext cx="3622031" cy="71700"/>
              <a:chOff x="-13419" y="387203"/>
              <a:chExt cx="3622031" cy="71700"/>
            </a:xfrm>
          </p:grpSpPr>
          <p:sp>
            <p:nvSpPr>
              <p:cNvPr id="910" name="Google Shape;910;p11"/>
              <p:cNvSpPr/>
              <p:nvPr/>
            </p:nvSpPr>
            <p:spPr>
              <a:xfrm>
                <a:off x="-13419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0195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30963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41732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52500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63269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1"/>
              <p:cNvSpPr/>
              <p:nvPr/>
            </p:nvSpPr>
            <p:spPr>
              <a:xfrm>
                <a:off x="74037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1"/>
              <p:cNvSpPr/>
              <p:nvPr/>
            </p:nvSpPr>
            <p:spPr>
              <a:xfrm>
                <a:off x="84806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95574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106343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117111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127880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138648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149417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149419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160188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170956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1"/>
              <p:cNvSpPr/>
              <p:nvPr/>
            </p:nvSpPr>
            <p:spPr>
              <a:xfrm>
                <a:off x="181725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1"/>
              <p:cNvSpPr/>
              <p:nvPr/>
            </p:nvSpPr>
            <p:spPr>
              <a:xfrm>
                <a:off x="192493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1"/>
              <p:cNvSpPr/>
              <p:nvPr/>
            </p:nvSpPr>
            <p:spPr>
              <a:xfrm>
                <a:off x="203262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1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1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1"/>
              <p:cNvSpPr/>
              <p:nvPr/>
            </p:nvSpPr>
            <p:spPr>
              <a:xfrm>
                <a:off x="224799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1"/>
              <p:cNvSpPr/>
              <p:nvPr/>
            </p:nvSpPr>
            <p:spPr>
              <a:xfrm>
                <a:off x="235567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1"/>
              <p:cNvSpPr/>
              <p:nvPr/>
            </p:nvSpPr>
            <p:spPr>
              <a:xfrm>
                <a:off x="246336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1"/>
              <p:cNvSpPr/>
              <p:nvPr/>
            </p:nvSpPr>
            <p:spPr>
              <a:xfrm>
                <a:off x="257104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1"/>
              <p:cNvSpPr/>
              <p:nvPr/>
            </p:nvSpPr>
            <p:spPr>
              <a:xfrm>
                <a:off x="267873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1"/>
              <p:cNvSpPr/>
              <p:nvPr/>
            </p:nvSpPr>
            <p:spPr>
              <a:xfrm>
                <a:off x="278641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1"/>
              <p:cNvSpPr/>
              <p:nvPr/>
            </p:nvSpPr>
            <p:spPr>
              <a:xfrm>
                <a:off x="289410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1"/>
              <p:cNvSpPr/>
              <p:nvPr/>
            </p:nvSpPr>
            <p:spPr>
              <a:xfrm>
                <a:off x="300178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1"/>
              <p:cNvSpPr/>
              <p:nvPr/>
            </p:nvSpPr>
            <p:spPr>
              <a:xfrm>
                <a:off x="310947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11"/>
              <p:cNvSpPr/>
              <p:nvPr/>
            </p:nvSpPr>
            <p:spPr>
              <a:xfrm>
                <a:off x="321715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11"/>
              <p:cNvSpPr/>
              <p:nvPr/>
            </p:nvSpPr>
            <p:spPr>
              <a:xfrm>
                <a:off x="332484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1"/>
              <p:cNvSpPr/>
              <p:nvPr/>
            </p:nvSpPr>
            <p:spPr>
              <a:xfrm>
                <a:off x="343252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1"/>
              <p:cNvSpPr/>
              <p:nvPr/>
            </p:nvSpPr>
            <p:spPr>
              <a:xfrm>
                <a:off x="354021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7" name="Google Shape;947;p11"/>
            <p:cNvGrpSpPr/>
            <p:nvPr/>
          </p:nvGrpSpPr>
          <p:grpSpPr>
            <a:xfrm>
              <a:off x="5521981" y="306503"/>
              <a:ext cx="3622031" cy="71700"/>
              <a:chOff x="-13419" y="387203"/>
              <a:chExt cx="3622031" cy="71700"/>
            </a:xfrm>
          </p:grpSpPr>
          <p:sp>
            <p:nvSpPr>
              <p:cNvPr id="948" name="Google Shape;948;p11"/>
              <p:cNvSpPr/>
              <p:nvPr/>
            </p:nvSpPr>
            <p:spPr>
              <a:xfrm>
                <a:off x="-13419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1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1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1"/>
              <p:cNvSpPr/>
              <p:nvPr/>
            </p:nvSpPr>
            <p:spPr>
              <a:xfrm>
                <a:off x="20195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1"/>
              <p:cNvSpPr/>
              <p:nvPr/>
            </p:nvSpPr>
            <p:spPr>
              <a:xfrm>
                <a:off x="30963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1"/>
              <p:cNvSpPr/>
              <p:nvPr/>
            </p:nvSpPr>
            <p:spPr>
              <a:xfrm>
                <a:off x="41732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1"/>
              <p:cNvSpPr/>
              <p:nvPr/>
            </p:nvSpPr>
            <p:spPr>
              <a:xfrm>
                <a:off x="52500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1"/>
              <p:cNvSpPr/>
              <p:nvPr/>
            </p:nvSpPr>
            <p:spPr>
              <a:xfrm>
                <a:off x="63269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1"/>
              <p:cNvSpPr/>
              <p:nvPr/>
            </p:nvSpPr>
            <p:spPr>
              <a:xfrm>
                <a:off x="74037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1"/>
              <p:cNvSpPr/>
              <p:nvPr/>
            </p:nvSpPr>
            <p:spPr>
              <a:xfrm>
                <a:off x="84806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1"/>
              <p:cNvSpPr/>
              <p:nvPr/>
            </p:nvSpPr>
            <p:spPr>
              <a:xfrm>
                <a:off x="95574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1"/>
              <p:cNvSpPr/>
              <p:nvPr/>
            </p:nvSpPr>
            <p:spPr>
              <a:xfrm>
                <a:off x="106343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1"/>
              <p:cNvSpPr/>
              <p:nvPr/>
            </p:nvSpPr>
            <p:spPr>
              <a:xfrm>
                <a:off x="117111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1"/>
              <p:cNvSpPr/>
              <p:nvPr/>
            </p:nvSpPr>
            <p:spPr>
              <a:xfrm>
                <a:off x="127880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1"/>
              <p:cNvSpPr/>
              <p:nvPr/>
            </p:nvSpPr>
            <p:spPr>
              <a:xfrm>
                <a:off x="138648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1"/>
              <p:cNvSpPr/>
              <p:nvPr/>
            </p:nvSpPr>
            <p:spPr>
              <a:xfrm>
                <a:off x="149417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1"/>
              <p:cNvSpPr/>
              <p:nvPr/>
            </p:nvSpPr>
            <p:spPr>
              <a:xfrm>
                <a:off x="149419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1"/>
              <p:cNvSpPr/>
              <p:nvPr/>
            </p:nvSpPr>
            <p:spPr>
              <a:xfrm>
                <a:off x="160188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1"/>
              <p:cNvSpPr/>
              <p:nvPr/>
            </p:nvSpPr>
            <p:spPr>
              <a:xfrm>
                <a:off x="170956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1"/>
              <p:cNvSpPr/>
              <p:nvPr/>
            </p:nvSpPr>
            <p:spPr>
              <a:xfrm>
                <a:off x="181725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1"/>
              <p:cNvSpPr/>
              <p:nvPr/>
            </p:nvSpPr>
            <p:spPr>
              <a:xfrm>
                <a:off x="192493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1"/>
              <p:cNvSpPr/>
              <p:nvPr/>
            </p:nvSpPr>
            <p:spPr>
              <a:xfrm>
                <a:off x="203262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1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1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1"/>
              <p:cNvSpPr/>
              <p:nvPr/>
            </p:nvSpPr>
            <p:spPr>
              <a:xfrm>
                <a:off x="224799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1"/>
              <p:cNvSpPr/>
              <p:nvPr/>
            </p:nvSpPr>
            <p:spPr>
              <a:xfrm>
                <a:off x="235567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1"/>
              <p:cNvSpPr/>
              <p:nvPr/>
            </p:nvSpPr>
            <p:spPr>
              <a:xfrm>
                <a:off x="246336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1"/>
              <p:cNvSpPr/>
              <p:nvPr/>
            </p:nvSpPr>
            <p:spPr>
              <a:xfrm>
                <a:off x="257104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1"/>
              <p:cNvSpPr/>
              <p:nvPr/>
            </p:nvSpPr>
            <p:spPr>
              <a:xfrm>
                <a:off x="267873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1"/>
              <p:cNvSpPr/>
              <p:nvPr/>
            </p:nvSpPr>
            <p:spPr>
              <a:xfrm>
                <a:off x="278641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1"/>
              <p:cNvSpPr/>
              <p:nvPr/>
            </p:nvSpPr>
            <p:spPr>
              <a:xfrm>
                <a:off x="289410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1"/>
              <p:cNvSpPr/>
              <p:nvPr/>
            </p:nvSpPr>
            <p:spPr>
              <a:xfrm>
                <a:off x="300178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1"/>
              <p:cNvSpPr/>
              <p:nvPr/>
            </p:nvSpPr>
            <p:spPr>
              <a:xfrm>
                <a:off x="310947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1"/>
              <p:cNvSpPr/>
              <p:nvPr/>
            </p:nvSpPr>
            <p:spPr>
              <a:xfrm>
                <a:off x="321715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1"/>
              <p:cNvSpPr/>
              <p:nvPr/>
            </p:nvSpPr>
            <p:spPr>
              <a:xfrm>
                <a:off x="332484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1"/>
              <p:cNvSpPr/>
              <p:nvPr/>
            </p:nvSpPr>
            <p:spPr>
              <a:xfrm>
                <a:off x="343252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1"/>
              <p:cNvSpPr/>
              <p:nvPr/>
            </p:nvSpPr>
            <p:spPr>
              <a:xfrm>
                <a:off x="354021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5" name="Google Shape;985;p11"/>
          <p:cNvSpPr txBox="1"/>
          <p:nvPr>
            <p:ph hasCustomPrompt="1" type="title"/>
          </p:nvPr>
        </p:nvSpPr>
        <p:spPr>
          <a:xfrm>
            <a:off x="5550125" y="1421175"/>
            <a:ext cx="2694600" cy="102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b="0" sz="6200">
                <a:solidFill>
                  <a:schemeClr val="lt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6" name="Google Shape;986;p11"/>
          <p:cNvSpPr txBox="1"/>
          <p:nvPr>
            <p:ph idx="1" type="subTitle"/>
          </p:nvPr>
        </p:nvSpPr>
        <p:spPr>
          <a:xfrm>
            <a:off x="5550125" y="2359125"/>
            <a:ext cx="2694600" cy="13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0" name="Google Shape;990;p13"/>
          <p:cNvSpPr txBox="1"/>
          <p:nvPr>
            <p:ph hasCustomPrompt="1" idx="2" type="title"/>
          </p:nvPr>
        </p:nvSpPr>
        <p:spPr>
          <a:xfrm>
            <a:off x="1024800" y="1557083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1" name="Google Shape;991;p13"/>
          <p:cNvSpPr txBox="1"/>
          <p:nvPr>
            <p:ph hasCustomPrompt="1" idx="3" type="title"/>
          </p:nvPr>
        </p:nvSpPr>
        <p:spPr>
          <a:xfrm>
            <a:off x="1024800" y="28380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2" name="Google Shape;992;p13"/>
          <p:cNvSpPr txBox="1"/>
          <p:nvPr>
            <p:ph hasCustomPrompt="1" idx="4" type="title"/>
          </p:nvPr>
        </p:nvSpPr>
        <p:spPr>
          <a:xfrm>
            <a:off x="3571675" y="1557083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3" name="Google Shape;993;p13"/>
          <p:cNvSpPr txBox="1"/>
          <p:nvPr>
            <p:ph hasCustomPrompt="1" idx="5" type="title"/>
          </p:nvPr>
        </p:nvSpPr>
        <p:spPr>
          <a:xfrm>
            <a:off x="3571675" y="28380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4" name="Google Shape;994;p13"/>
          <p:cNvSpPr txBox="1"/>
          <p:nvPr>
            <p:ph hasCustomPrompt="1" idx="6" type="title"/>
          </p:nvPr>
        </p:nvSpPr>
        <p:spPr>
          <a:xfrm>
            <a:off x="6118550" y="1557083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5" name="Google Shape;995;p13"/>
          <p:cNvSpPr txBox="1"/>
          <p:nvPr>
            <p:ph hasCustomPrompt="1" idx="7" type="title"/>
          </p:nvPr>
        </p:nvSpPr>
        <p:spPr>
          <a:xfrm>
            <a:off x="6118550" y="28380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6" name="Google Shape;996;p13"/>
          <p:cNvSpPr txBox="1"/>
          <p:nvPr>
            <p:ph idx="1" type="subTitle"/>
          </p:nvPr>
        </p:nvSpPr>
        <p:spPr>
          <a:xfrm>
            <a:off x="1024800" y="1980375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7" name="Google Shape;997;p13"/>
          <p:cNvSpPr txBox="1"/>
          <p:nvPr>
            <p:ph idx="8" type="subTitle"/>
          </p:nvPr>
        </p:nvSpPr>
        <p:spPr>
          <a:xfrm>
            <a:off x="3571675" y="1980375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8" name="Google Shape;998;p13"/>
          <p:cNvSpPr txBox="1"/>
          <p:nvPr>
            <p:ph idx="9" type="subTitle"/>
          </p:nvPr>
        </p:nvSpPr>
        <p:spPr>
          <a:xfrm>
            <a:off x="6118550" y="1980375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9" name="Google Shape;999;p13"/>
          <p:cNvSpPr txBox="1"/>
          <p:nvPr>
            <p:ph idx="13" type="subTitle"/>
          </p:nvPr>
        </p:nvSpPr>
        <p:spPr>
          <a:xfrm>
            <a:off x="1024800" y="3261450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0" name="Google Shape;1000;p13"/>
          <p:cNvSpPr txBox="1"/>
          <p:nvPr>
            <p:ph idx="14" type="subTitle"/>
          </p:nvPr>
        </p:nvSpPr>
        <p:spPr>
          <a:xfrm>
            <a:off x="3571675" y="3261450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1" name="Google Shape;1001;p13"/>
          <p:cNvSpPr txBox="1"/>
          <p:nvPr>
            <p:ph idx="15" type="subTitle"/>
          </p:nvPr>
        </p:nvSpPr>
        <p:spPr>
          <a:xfrm>
            <a:off x="6118550" y="3261450"/>
            <a:ext cx="23055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002" name="Google Shape;1002;p13"/>
          <p:cNvGrpSpPr/>
          <p:nvPr/>
        </p:nvGrpSpPr>
        <p:grpSpPr>
          <a:xfrm>
            <a:off x="336200" y="-1"/>
            <a:ext cx="8471600" cy="5143495"/>
            <a:chOff x="336200" y="-1"/>
            <a:chExt cx="8471600" cy="5143495"/>
          </a:xfrm>
        </p:grpSpPr>
        <p:grpSp>
          <p:nvGrpSpPr>
            <p:cNvPr id="1003" name="Google Shape;1003;p13"/>
            <p:cNvGrpSpPr/>
            <p:nvPr/>
          </p:nvGrpSpPr>
          <p:grpSpPr>
            <a:xfrm>
              <a:off x="336200" y="-1"/>
              <a:ext cx="74100" cy="4295145"/>
              <a:chOff x="336200" y="-1"/>
              <a:chExt cx="74100" cy="4295145"/>
            </a:xfrm>
          </p:grpSpPr>
          <p:sp>
            <p:nvSpPr>
              <p:cNvPr id="1004" name="Google Shape;1004;p13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3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3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3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3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3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3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13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8" name="Google Shape;1048;p13"/>
            <p:cNvGrpSpPr/>
            <p:nvPr/>
          </p:nvGrpSpPr>
          <p:grpSpPr>
            <a:xfrm>
              <a:off x="8733700" y="848349"/>
              <a:ext cx="74100" cy="4295145"/>
              <a:chOff x="336200" y="-1"/>
              <a:chExt cx="74100" cy="4295145"/>
            </a:xfrm>
          </p:grpSpPr>
          <p:sp>
            <p:nvSpPr>
              <p:cNvPr id="1049" name="Google Shape;1049;p13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3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3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3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3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3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3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3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3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3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3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3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3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3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3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3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3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3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3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3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3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3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3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3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3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3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3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3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3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3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3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3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3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3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13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13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13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13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13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13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3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3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3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3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4"/>
          <p:cNvSpPr txBox="1"/>
          <p:nvPr>
            <p:ph idx="1" type="subTitle"/>
          </p:nvPr>
        </p:nvSpPr>
        <p:spPr>
          <a:xfrm>
            <a:off x="720000" y="1143675"/>
            <a:ext cx="77040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95" name="Google Shape;109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96" name="Google Shape;1096;p14"/>
          <p:cNvGrpSpPr/>
          <p:nvPr/>
        </p:nvGrpSpPr>
        <p:grpSpPr>
          <a:xfrm flipH="1">
            <a:off x="336200" y="-1"/>
            <a:ext cx="8471600" cy="5143495"/>
            <a:chOff x="336200" y="-1"/>
            <a:chExt cx="8471600" cy="5143495"/>
          </a:xfrm>
        </p:grpSpPr>
        <p:grpSp>
          <p:nvGrpSpPr>
            <p:cNvPr id="1097" name="Google Shape;1097;p14"/>
            <p:cNvGrpSpPr/>
            <p:nvPr/>
          </p:nvGrpSpPr>
          <p:grpSpPr>
            <a:xfrm>
              <a:off x="336200" y="-1"/>
              <a:ext cx="74100" cy="4295145"/>
              <a:chOff x="336200" y="-1"/>
              <a:chExt cx="74100" cy="4295145"/>
            </a:xfrm>
          </p:grpSpPr>
          <p:sp>
            <p:nvSpPr>
              <p:cNvPr id="1098" name="Google Shape;1098;p14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14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4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4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14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14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14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14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14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14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14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14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14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4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4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4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4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14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14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14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2" name="Google Shape;1142;p14"/>
            <p:cNvGrpSpPr/>
            <p:nvPr/>
          </p:nvGrpSpPr>
          <p:grpSpPr>
            <a:xfrm>
              <a:off x="8733700" y="848349"/>
              <a:ext cx="74100" cy="4295145"/>
              <a:chOff x="336200" y="-1"/>
              <a:chExt cx="74100" cy="4295145"/>
            </a:xfrm>
          </p:grpSpPr>
          <p:sp>
            <p:nvSpPr>
              <p:cNvPr id="1143" name="Google Shape;1143;p14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14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14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4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4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14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14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14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14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14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14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14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14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14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14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_1"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5"/>
          <p:cNvSpPr txBox="1"/>
          <p:nvPr>
            <p:ph idx="1" type="subTitle"/>
          </p:nvPr>
        </p:nvSpPr>
        <p:spPr>
          <a:xfrm>
            <a:off x="720000" y="1124000"/>
            <a:ext cx="6975000" cy="3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89" name="Google Shape;118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90" name="Google Shape;1190;p15"/>
          <p:cNvGrpSpPr/>
          <p:nvPr/>
        </p:nvGrpSpPr>
        <p:grpSpPr>
          <a:xfrm>
            <a:off x="336200" y="-1"/>
            <a:ext cx="8471600" cy="5143495"/>
            <a:chOff x="336200" y="-1"/>
            <a:chExt cx="8471600" cy="5143495"/>
          </a:xfrm>
        </p:grpSpPr>
        <p:grpSp>
          <p:nvGrpSpPr>
            <p:cNvPr id="1191" name="Google Shape;1191;p15"/>
            <p:cNvGrpSpPr/>
            <p:nvPr/>
          </p:nvGrpSpPr>
          <p:grpSpPr>
            <a:xfrm>
              <a:off x="336200" y="-1"/>
              <a:ext cx="74100" cy="4295145"/>
              <a:chOff x="336200" y="-1"/>
              <a:chExt cx="74100" cy="4295145"/>
            </a:xfrm>
          </p:grpSpPr>
          <p:sp>
            <p:nvSpPr>
              <p:cNvPr id="1192" name="Google Shape;1192;p15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15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5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15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15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5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15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15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15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15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5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5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5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15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15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5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5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15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15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15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15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5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5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15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15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5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5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15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15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5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5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15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15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5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15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15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5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5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5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15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15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5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5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5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6" name="Google Shape;1236;p15"/>
            <p:cNvGrpSpPr/>
            <p:nvPr/>
          </p:nvGrpSpPr>
          <p:grpSpPr>
            <a:xfrm>
              <a:off x="8733700" y="848349"/>
              <a:ext cx="74100" cy="4295145"/>
              <a:chOff x="336200" y="-1"/>
              <a:chExt cx="74100" cy="4295145"/>
            </a:xfrm>
          </p:grpSpPr>
          <p:sp>
            <p:nvSpPr>
              <p:cNvPr id="1237" name="Google Shape;1237;p15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5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5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5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15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15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5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5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5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15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15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5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5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15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15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5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5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15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15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5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5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5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15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15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15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15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15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15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5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5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15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15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5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15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15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5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5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5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15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15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5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5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5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6"/>
          <p:cNvSpPr txBox="1"/>
          <p:nvPr>
            <p:ph hasCustomPrompt="1" type="title"/>
          </p:nvPr>
        </p:nvSpPr>
        <p:spPr>
          <a:xfrm>
            <a:off x="1125009" y="2299389"/>
            <a:ext cx="3411900" cy="75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500">
                <a:solidFill>
                  <a:schemeClr val="lt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3" name="Google Shape;1283;p16"/>
          <p:cNvSpPr txBox="1"/>
          <p:nvPr>
            <p:ph idx="1" type="subTitle"/>
          </p:nvPr>
        </p:nvSpPr>
        <p:spPr>
          <a:xfrm>
            <a:off x="1125000" y="2824787"/>
            <a:ext cx="34077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84" name="Google Shape;1284;p16"/>
          <p:cNvSpPr txBox="1"/>
          <p:nvPr>
            <p:ph hasCustomPrompt="1" idx="2" type="title"/>
          </p:nvPr>
        </p:nvSpPr>
        <p:spPr>
          <a:xfrm>
            <a:off x="1127108" y="1085748"/>
            <a:ext cx="3407700" cy="76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500">
                <a:solidFill>
                  <a:schemeClr val="lt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5" name="Google Shape;1285;p16"/>
          <p:cNvSpPr txBox="1"/>
          <p:nvPr>
            <p:ph idx="3" type="subTitle"/>
          </p:nvPr>
        </p:nvSpPr>
        <p:spPr>
          <a:xfrm>
            <a:off x="1127100" y="1616211"/>
            <a:ext cx="34077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86" name="Google Shape;1286;p16"/>
          <p:cNvSpPr txBox="1"/>
          <p:nvPr>
            <p:ph hasCustomPrompt="1" idx="4" type="title"/>
          </p:nvPr>
        </p:nvSpPr>
        <p:spPr>
          <a:xfrm>
            <a:off x="1125011" y="3410465"/>
            <a:ext cx="3407700" cy="759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500">
                <a:solidFill>
                  <a:schemeClr val="lt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7" name="Google Shape;1287;p16"/>
          <p:cNvSpPr txBox="1"/>
          <p:nvPr>
            <p:ph idx="5" type="subTitle"/>
          </p:nvPr>
        </p:nvSpPr>
        <p:spPr>
          <a:xfrm>
            <a:off x="1122900" y="3933197"/>
            <a:ext cx="3411900" cy="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288" name="Google Shape;1288;p16"/>
          <p:cNvGrpSpPr/>
          <p:nvPr/>
        </p:nvGrpSpPr>
        <p:grpSpPr>
          <a:xfrm>
            <a:off x="6" y="306503"/>
            <a:ext cx="6644606" cy="4526100"/>
            <a:chOff x="6" y="306503"/>
            <a:chExt cx="6644606" cy="4526100"/>
          </a:xfrm>
        </p:grpSpPr>
        <p:grpSp>
          <p:nvGrpSpPr>
            <p:cNvPr id="1289" name="Google Shape;1289;p16"/>
            <p:cNvGrpSpPr/>
            <p:nvPr/>
          </p:nvGrpSpPr>
          <p:grpSpPr>
            <a:xfrm>
              <a:off x="3022581" y="4760903"/>
              <a:ext cx="3622031" cy="71700"/>
              <a:chOff x="-13419" y="387203"/>
              <a:chExt cx="3622031" cy="71700"/>
            </a:xfrm>
          </p:grpSpPr>
          <p:sp>
            <p:nvSpPr>
              <p:cNvPr id="1290" name="Google Shape;1290;p16"/>
              <p:cNvSpPr/>
              <p:nvPr/>
            </p:nvSpPr>
            <p:spPr>
              <a:xfrm>
                <a:off x="-13419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16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6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6"/>
              <p:cNvSpPr/>
              <p:nvPr/>
            </p:nvSpPr>
            <p:spPr>
              <a:xfrm>
                <a:off x="20195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16"/>
              <p:cNvSpPr/>
              <p:nvPr/>
            </p:nvSpPr>
            <p:spPr>
              <a:xfrm>
                <a:off x="30963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16"/>
              <p:cNvSpPr/>
              <p:nvPr/>
            </p:nvSpPr>
            <p:spPr>
              <a:xfrm>
                <a:off x="41732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6"/>
              <p:cNvSpPr/>
              <p:nvPr/>
            </p:nvSpPr>
            <p:spPr>
              <a:xfrm>
                <a:off x="52500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6"/>
              <p:cNvSpPr/>
              <p:nvPr/>
            </p:nvSpPr>
            <p:spPr>
              <a:xfrm>
                <a:off x="63269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16"/>
              <p:cNvSpPr/>
              <p:nvPr/>
            </p:nvSpPr>
            <p:spPr>
              <a:xfrm>
                <a:off x="74037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16"/>
              <p:cNvSpPr/>
              <p:nvPr/>
            </p:nvSpPr>
            <p:spPr>
              <a:xfrm>
                <a:off x="84806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6"/>
              <p:cNvSpPr/>
              <p:nvPr/>
            </p:nvSpPr>
            <p:spPr>
              <a:xfrm>
                <a:off x="95574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16"/>
              <p:cNvSpPr/>
              <p:nvPr/>
            </p:nvSpPr>
            <p:spPr>
              <a:xfrm>
                <a:off x="106343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6"/>
              <p:cNvSpPr/>
              <p:nvPr/>
            </p:nvSpPr>
            <p:spPr>
              <a:xfrm>
                <a:off x="117111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6"/>
              <p:cNvSpPr/>
              <p:nvPr/>
            </p:nvSpPr>
            <p:spPr>
              <a:xfrm>
                <a:off x="127880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6"/>
              <p:cNvSpPr/>
              <p:nvPr/>
            </p:nvSpPr>
            <p:spPr>
              <a:xfrm>
                <a:off x="138648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6"/>
              <p:cNvSpPr/>
              <p:nvPr/>
            </p:nvSpPr>
            <p:spPr>
              <a:xfrm>
                <a:off x="149417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16"/>
              <p:cNvSpPr/>
              <p:nvPr/>
            </p:nvSpPr>
            <p:spPr>
              <a:xfrm>
                <a:off x="149419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16"/>
              <p:cNvSpPr/>
              <p:nvPr/>
            </p:nvSpPr>
            <p:spPr>
              <a:xfrm>
                <a:off x="160188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16"/>
              <p:cNvSpPr/>
              <p:nvPr/>
            </p:nvSpPr>
            <p:spPr>
              <a:xfrm>
                <a:off x="170956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6"/>
              <p:cNvSpPr/>
              <p:nvPr/>
            </p:nvSpPr>
            <p:spPr>
              <a:xfrm>
                <a:off x="181725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6"/>
              <p:cNvSpPr/>
              <p:nvPr/>
            </p:nvSpPr>
            <p:spPr>
              <a:xfrm>
                <a:off x="192493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16"/>
              <p:cNvSpPr/>
              <p:nvPr/>
            </p:nvSpPr>
            <p:spPr>
              <a:xfrm>
                <a:off x="203262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16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16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6"/>
              <p:cNvSpPr/>
              <p:nvPr/>
            </p:nvSpPr>
            <p:spPr>
              <a:xfrm>
                <a:off x="224799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6"/>
              <p:cNvSpPr/>
              <p:nvPr/>
            </p:nvSpPr>
            <p:spPr>
              <a:xfrm>
                <a:off x="235567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16"/>
              <p:cNvSpPr/>
              <p:nvPr/>
            </p:nvSpPr>
            <p:spPr>
              <a:xfrm>
                <a:off x="246336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6"/>
              <p:cNvSpPr/>
              <p:nvPr/>
            </p:nvSpPr>
            <p:spPr>
              <a:xfrm>
                <a:off x="257104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6"/>
              <p:cNvSpPr/>
              <p:nvPr/>
            </p:nvSpPr>
            <p:spPr>
              <a:xfrm>
                <a:off x="267873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6"/>
              <p:cNvSpPr/>
              <p:nvPr/>
            </p:nvSpPr>
            <p:spPr>
              <a:xfrm>
                <a:off x="278641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6"/>
              <p:cNvSpPr/>
              <p:nvPr/>
            </p:nvSpPr>
            <p:spPr>
              <a:xfrm>
                <a:off x="289410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6"/>
              <p:cNvSpPr/>
              <p:nvPr/>
            </p:nvSpPr>
            <p:spPr>
              <a:xfrm>
                <a:off x="300178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6"/>
              <p:cNvSpPr/>
              <p:nvPr/>
            </p:nvSpPr>
            <p:spPr>
              <a:xfrm>
                <a:off x="310947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6"/>
              <p:cNvSpPr/>
              <p:nvPr/>
            </p:nvSpPr>
            <p:spPr>
              <a:xfrm>
                <a:off x="321715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6"/>
              <p:cNvSpPr/>
              <p:nvPr/>
            </p:nvSpPr>
            <p:spPr>
              <a:xfrm>
                <a:off x="332484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16"/>
              <p:cNvSpPr/>
              <p:nvPr/>
            </p:nvSpPr>
            <p:spPr>
              <a:xfrm>
                <a:off x="343252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6"/>
              <p:cNvSpPr/>
              <p:nvPr/>
            </p:nvSpPr>
            <p:spPr>
              <a:xfrm>
                <a:off x="354021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7" name="Google Shape;1327;p16"/>
            <p:cNvGrpSpPr/>
            <p:nvPr/>
          </p:nvGrpSpPr>
          <p:grpSpPr>
            <a:xfrm>
              <a:off x="6" y="306503"/>
              <a:ext cx="3622031" cy="71700"/>
              <a:chOff x="-13419" y="387203"/>
              <a:chExt cx="3622031" cy="71700"/>
            </a:xfrm>
          </p:grpSpPr>
          <p:sp>
            <p:nvSpPr>
              <p:cNvPr id="1328" name="Google Shape;1328;p16"/>
              <p:cNvSpPr/>
              <p:nvPr/>
            </p:nvSpPr>
            <p:spPr>
              <a:xfrm>
                <a:off x="-13419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16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16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16"/>
              <p:cNvSpPr/>
              <p:nvPr/>
            </p:nvSpPr>
            <p:spPr>
              <a:xfrm>
                <a:off x="20195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16"/>
              <p:cNvSpPr/>
              <p:nvPr/>
            </p:nvSpPr>
            <p:spPr>
              <a:xfrm>
                <a:off x="30963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6"/>
              <p:cNvSpPr/>
              <p:nvPr/>
            </p:nvSpPr>
            <p:spPr>
              <a:xfrm>
                <a:off x="41732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16"/>
              <p:cNvSpPr/>
              <p:nvPr/>
            </p:nvSpPr>
            <p:spPr>
              <a:xfrm>
                <a:off x="52500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16"/>
              <p:cNvSpPr/>
              <p:nvPr/>
            </p:nvSpPr>
            <p:spPr>
              <a:xfrm>
                <a:off x="63269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16"/>
              <p:cNvSpPr/>
              <p:nvPr/>
            </p:nvSpPr>
            <p:spPr>
              <a:xfrm>
                <a:off x="74037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16"/>
              <p:cNvSpPr/>
              <p:nvPr/>
            </p:nvSpPr>
            <p:spPr>
              <a:xfrm>
                <a:off x="84806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16"/>
              <p:cNvSpPr/>
              <p:nvPr/>
            </p:nvSpPr>
            <p:spPr>
              <a:xfrm>
                <a:off x="95574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16"/>
              <p:cNvSpPr/>
              <p:nvPr/>
            </p:nvSpPr>
            <p:spPr>
              <a:xfrm>
                <a:off x="106343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16"/>
              <p:cNvSpPr/>
              <p:nvPr/>
            </p:nvSpPr>
            <p:spPr>
              <a:xfrm>
                <a:off x="117111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16"/>
              <p:cNvSpPr/>
              <p:nvPr/>
            </p:nvSpPr>
            <p:spPr>
              <a:xfrm>
                <a:off x="127880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16"/>
              <p:cNvSpPr/>
              <p:nvPr/>
            </p:nvSpPr>
            <p:spPr>
              <a:xfrm>
                <a:off x="138648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16"/>
              <p:cNvSpPr/>
              <p:nvPr/>
            </p:nvSpPr>
            <p:spPr>
              <a:xfrm>
                <a:off x="149417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16"/>
              <p:cNvSpPr/>
              <p:nvPr/>
            </p:nvSpPr>
            <p:spPr>
              <a:xfrm>
                <a:off x="149419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16"/>
              <p:cNvSpPr/>
              <p:nvPr/>
            </p:nvSpPr>
            <p:spPr>
              <a:xfrm>
                <a:off x="160188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16"/>
              <p:cNvSpPr/>
              <p:nvPr/>
            </p:nvSpPr>
            <p:spPr>
              <a:xfrm>
                <a:off x="170956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16"/>
              <p:cNvSpPr/>
              <p:nvPr/>
            </p:nvSpPr>
            <p:spPr>
              <a:xfrm>
                <a:off x="181725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16"/>
              <p:cNvSpPr/>
              <p:nvPr/>
            </p:nvSpPr>
            <p:spPr>
              <a:xfrm>
                <a:off x="192493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6"/>
              <p:cNvSpPr/>
              <p:nvPr/>
            </p:nvSpPr>
            <p:spPr>
              <a:xfrm>
                <a:off x="203262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6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6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6"/>
              <p:cNvSpPr/>
              <p:nvPr/>
            </p:nvSpPr>
            <p:spPr>
              <a:xfrm>
                <a:off x="224799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6"/>
              <p:cNvSpPr/>
              <p:nvPr/>
            </p:nvSpPr>
            <p:spPr>
              <a:xfrm>
                <a:off x="235567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16"/>
              <p:cNvSpPr/>
              <p:nvPr/>
            </p:nvSpPr>
            <p:spPr>
              <a:xfrm>
                <a:off x="246336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16"/>
              <p:cNvSpPr/>
              <p:nvPr/>
            </p:nvSpPr>
            <p:spPr>
              <a:xfrm>
                <a:off x="257104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16"/>
              <p:cNvSpPr/>
              <p:nvPr/>
            </p:nvSpPr>
            <p:spPr>
              <a:xfrm>
                <a:off x="267873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16"/>
              <p:cNvSpPr/>
              <p:nvPr/>
            </p:nvSpPr>
            <p:spPr>
              <a:xfrm>
                <a:off x="278641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16"/>
              <p:cNvSpPr/>
              <p:nvPr/>
            </p:nvSpPr>
            <p:spPr>
              <a:xfrm>
                <a:off x="289410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16"/>
              <p:cNvSpPr/>
              <p:nvPr/>
            </p:nvSpPr>
            <p:spPr>
              <a:xfrm>
                <a:off x="300178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16"/>
              <p:cNvSpPr/>
              <p:nvPr/>
            </p:nvSpPr>
            <p:spPr>
              <a:xfrm>
                <a:off x="310947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16"/>
              <p:cNvSpPr/>
              <p:nvPr/>
            </p:nvSpPr>
            <p:spPr>
              <a:xfrm>
                <a:off x="321715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16"/>
              <p:cNvSpPr/>
              <p:nvPr/>
            </p:nvSpPr>
            <p:spPr>
              <a:xfrm>
                <a:off x="332484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343252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354021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7" name="Google Shape;1367;p17"/>
          <p:cNvSpPr txBox="1"/>
          <p:nvPr>
            <p:ph idx="1" type="subTitle"/>
          </p:nvPr>
        </p:nvSpPr>
        <p:spPr>
          <a:xfrm>
            <a:off x="2441409" y="1608602"/>
            <a:ext cx="59826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00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8" name="Google Shape;1368;p17"/>
          <p:cNvSpPr txBox="1"/>
          <p:nvPr>
            <p:ph idx="2" type="subTitle"/>
          </p:nvPr>
        </p:nvSpPr>
        <p:spPr>
          <a:xfrm>
            <a:off x="2441409" y="2752101"/>
            <a:ext cx="59826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00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9" name="Google Shape;1369;p17"/>
          <p:cNvSpPr txBox="1"/>
          <p:nvPr>
            <p:ph idx="3" type="subTitle"/>
          </p:nvPr>
        </p:nvSpPr>
        <p:spPr>
          <a:xfrm>
            <a:off x="2441409" y="3895600"/>
            <a:ext cx="59826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00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0" name="Google Shape;1370;p17"/>
          <p:cNvSpPr txBox="1"/>
          <p:nvPr>
            <p:ph idx="4" type="subTitle"/>
          </p:nvPr>
        </p:nvSpPr>
        <p:spPr>
          <a:xfrm>
            <a:off x="2434225" y="1211225"/>
            <a:ext cx="59826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1" name="Google Shape;1371;p17"/>
          <p:cNvSpPr txBox="1"/>
          <p:nvPr>
            <p:ph idx="5" type="subTitle"/>
          </p:nvPr>
        </p:nvSpPr>
        <p:spPr>
          <a:xfrm>
            <a:off x="2434225" y="2354729"/>
            <a:ext cx="59826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2" name="Google Shape;1372;p17"/>
          <p:cNvSpPr txBox="1"/>
          <p:nvPr>
            <p:ph idx="6" type="subTitle"/>
          </p:nvPr>
        </p:nvSpPr>
        <p:spPr>
          <a:xfrm>
            <a:off x="2434225" y="3498232"/>
            <a:ext cx="59826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373" name="Google Shape;1373;p17"/>
          <p:cNvGrpSpPr/>
          <p:nvPr/>
        </p:nvGrpSpPr>
        <p:grpSpPr>
          <a:xfrm flipH="1">
            <a:off x="336200" y="-1"/>
            <a:ext cx="8471600" cy="5143495"/>
            <a:chOff x="336200" y="-1"/>
            <a:chExt cx="8471600" cy="5143495"/>
          </a:xfrm>
        </p:grpSpPr>
        <p:grpSp>
          <p:nvGrpSpPr>
            <p:cNvPr id="1374" name="Google Shape;1374;p17"/>
            <p:cNvGrpSpPr/>
            <p:nvPr/>
          </p:nvGrpSpPr>
          <p:grpSpPr>
            <a:xfrm>
              <a:off x="336200" y="-1"/>
              <a:ext cx="74100" cy="4295145"/>
              <a:chOff x="336200" y="-1"/>
              <a:chExt cx="74100" cy="4295145"/>
            </a:xfrm>
          </p:grpSpPr>
          <p:sp>
            <p:nvSpPr>
              <p:cNvPr id="1375" name="Google Shape;1375;p17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17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17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17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17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17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17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17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17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17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17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17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17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17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17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17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17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17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17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17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17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17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17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17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17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17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17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17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17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17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17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17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17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17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17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17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17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17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17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17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17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17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17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17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9" name="Google Shape;1419;p17"/>
            <p:cNvGrpSpPr/>
            <p:nvPr/>
          </p:nvGrpSpPr>
          <p:grpSpPr>
            <a:xfrm>
              <a:off x="8733700" y="848349"/>
              <a:ext cx="74100" cy="4295145"/>
              <a:chOff x="336200" y="-1"/>
              <a:chExt cx="74100" cy="4295145"/>
            </a:xfrm>
          </p:grpSpPr>
          <p:sp>
            <p:nvSpPr>
              <p:cNvPr id="1420" name="Google Shape;1420;p17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17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17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17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17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17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17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17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17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17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17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17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17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17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17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17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17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17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17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17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17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17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17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17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17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17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17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17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17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17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17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17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17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17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17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17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17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17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17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17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17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17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17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17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6" name="Google Shape;1466;p18"/>
          <p:cNvSpPr txBox="1"/>
          <p:nvPr>
            <p:ph idx="1" type="subTitle"/>
          </p:nvPr>
        </p:nvSpPr>
        <p:spPr>
          <a:xfrm>
            <a:off x="937625" y="2686050"/>
            <a:ext cx="2175300" cy="1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7" name="Google Shape;1467;p18"/>
          <p:cNvSpPr txBox="1"/>
          <p:nvPr>
            <p:ph idx="2" type="subTitle"/>
          </p:nvPr>
        </p:nvSpPr>
        <p:spPr>
          <a:xfrm>
            <a:off x="3484348" y="2686050"/>
            <a:ext cx="2175300" cy="1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8" name="Google Shape;1468;p18"/>
          <p:cNvSpPr txBox="1"/>
          <p:nvPr>
            <p:ph idx="3" type="subTitle"/>
          </p:nvPr>
        </p:nvSpPr>
        <p:spPr>
          <a:xfrm>
            <a:off x="6031075" y="2686050"/>
            <a:ext cx="2175300" cy="1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9" name="Google Shape;1469;p18"/>
          <p:cNvSpPr txBox="1"/>
          <p:nvPr>
            <p:ph idx="4" type="subTitle"/>
          </p:nvPr>
        </p:nvSpPr>
        <p:spPr>
          <a:xfrm>
            <a:off x="937625" y="2004000"/>
            <a:ext cx="21753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0" name="Google Shape;1470;p18"/>
          <p:cNvSpPr txBox="1"/>
          <p:nvPr>
            <p:ph idx="5" type="subTitle"/>
          </p:nvPr>
        </p:nvSpPr>
        <p:spPr>
          <a:xfrm>
            <a:off x="3484348" y="2004000"/>
            <a:ext cx="21753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1" name="Google Shape;1471;p18"/>
          <p:cNvSpPr txBox="1"/>
          <p:nvPr>
            <p:ph idx="6" type="subTitle"/>
          </p:nvPr>
        </p:nvSpPr>
        <p:spPr>
          <a:xfrm>
            <a:off x="6031075" y="2004000"/>
            <a:ext cx="21753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72" name="Google Shape;1472;p18"/>
          <p:cNvGrpSpPr/>
          <p:nvPr/>
        </p:nvGrpSpPr>
        <p:grpSpPr>
          <a:xfrm>
            <a:off x="336200" y="-1"/>
            <a:ext cx="8471600" cy="5143495"/>
            <a:chOff x="336200" y="-1"/>
            <a:chExt cx="8471600" cy="5143495"/>
          </a:xfrm>
        </p:grpSpPr>
        <p:grpSp>
          <p:nvGrpSpPr>
            <p:cNvPr id="1473" name="Google Shape;1473;p18"/>
            <p:cNvGrpSpPr/>
            <p:nvPr/>
          </p:nvGrpSpPr>
          <p:grpSpPr>
            <a:xfrm>
              <a:off x="336200" y="-1"/>
              <a:ext cx="74100" cy="4295145"/>
              <a:chOff x="336200" y="-1"/>
              <a:chExt cx="74100" cy="4295145"/>
            </a:xfrm>
          </p:grpSpPr>
          <p:sp>
            <p:nvSpPr>
              <p:cNvPr id="1474" name="Google Shape;1474;p18"/>
              <p:cNvSpPr/>
              <p:nvPr/>
            </p:nvSpPr>
            <p:spPr>
              <a:xfrm rot="5400000">
                <a:off x="337980" y="-1704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8"/>
              <p:cNvSpPr/>
              <p:nvPr/>
            </p:nvSpPr>
            <p:spPr>
              <a:xfrm rot="5400000">
                <a:off x="337980" y="109470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8"/>
              <p:cNvSpPr/>
              <p:nvPr/>
            </p:nvSpPr>
            <p:spPr>
              <a:xfrm rot="5400000">
                <a:off x="337980" y="109470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8"/>
              <p:cNvSpPr/>
              <p:nvPr/>
            </p:nvSpPr>
            <p:spPr>
              <a:xfrm rot="5400000">
                <a:off x="337980" y="220644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8"/>
              <p:cNvSpPr/>
              <p:nvPr/>
            </p:nvSpPr>
            <p:spPr>
              <a:xfrm rot="5400000">
                <a:off x="337980" y="331818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8"/>
              <p:cNvSpPr/>
              <p:nvPr/>
            </p:nvSpPr>
            <p:spPr>
              <a:xfrm rot="5400000">
                <a:off x="337980" y="442992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8"/>
              <p:cNvSpPr/>
              <p:nvPr/>
            </p:nvSpPr>
            <p:spPr>
              <a:xfrm rot="5400000">
                <a:off x="337980" y="554166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8"/>
              <p:cNvSpPr/>
              <p:nvPr/>
            </p:nvSpPr>
            <p:spPr>
              <a:xfrm rot="5400000">
                <a:off x="337980" y="665340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8"/>
              <p:cNvSpPr/>
              <p:nvPr/>
            </p:nvSpPr>
            <p:spPr>
              <a:xfrm rot="5400000">
                <a:off x="337980" y="776514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8"/>
              <p:cNvSpPr/>
              <p:nvPr/>
            </p:nvSpPr>
            <p:spPr>
              <a:xfrm rot="5400000">
                <a:off x="337980" y="887688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8"/>
              <p:cNvSpPr/>
              <p:nvPr/>
            </p:nvSpPr>
            <p:spPr>
              <a:xfrm rot="5400000">
                <a:off x="337980" y="998862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8"/>
              <p:cNvSpPr/>
              <p:nvPr/>
            </p:nvSpPr>
            <p:spPr>
              <a:xfrm rot="5400000">
                <a:off x="337980" y="1110036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8"/>
              <p:cNvSpPr/>
              <p:nvPr/>
            </p:nvSpPr>
            <p:spPr>
              <a:xfrm rot="5400000">
                <a:off x="337980" y="1221210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8"/>
              <p:cNvSpPr/>
              <p:nvPr/>
            </p:nvSpPr>
            <p:spPr>
              <a:xfrm rot="5400000">
                <a:off x="337980" y="1332384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18"/>
              <p:cNvSpPr/>
              <p:nvPr/>
            </p:nvSpPr>
            <p:spPr>
              <a:xfrm rot="5400000">
                <a:off x="337980" y="1443558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18"/>
              <p:cNvSpPr/>
              <p:nvPr/>
            </p:nvSpPr>
            <p:spPr>
              <a:xfrm rot="5400000">
                <a:off x="337980" y="1554732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18"/>
              <p:cNvSpPr/>
              <p:nvPr/>
            </p:nvSpPr>
            <p:spPr>
              <a:xfrm rot="5400000">
                <a:off x="337980" y="1554759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18"/>
              <p:cNvSpPr/>
              <p:nvPr/>
            </p:nvSpPr>
            <p:spPr>
              <a:xfrm rot="5400000">
                <a:off x="337980" y="1665933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18"/>
              <p:cNvSpPr/>
              <p:nvPr/>
            </p:nvSpPr>
            <p:spPr>
              <a:xfrm rot="5400000">
                <a:off x="337980" y="1777107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18"/>
              <p:cNvSpPr/>
              <p:nvPr/>
            </p:nvSpPr>
            <p:spPr>
              <a:xfrm rot="5400000">
                <a:off x="337980" y="1888281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18"/>
              <p:cNvSpPr/>
              <p:nvPr/>
            </p:nvSpPr>
            <p:spPr>
              <a:xfrm rot="5400000">
                <a:off x="337980" y="1999455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18"/>
              <p:cNvSpPr/>
              <p:nvPr/>
            </p:nvSpPr>
            <p:spPr>
              <a:xfrm rot="5400000">
                <a:off x="337980" y="2110629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18"/>
              <p:cNvSpPr/>
              <p:nvPr/>
            </p:nvSpPr>
            <p:spPr>
              <a:xfrm rot="5400000">
                <a:off x="337980" y="2221803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18"/>
              <p:cNvSpPr/>
              <p:nvPr/>
            </p:nvSpPr>
            <p:spPr>
              <a:xfrm rot="5400000">
                <a:off x="337980" y="2221803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18"/>
              <p:cNvSpPr/>
              <p:nvPr/>
            </p:nvSpPr>
            <p:spPr>
              <a:xfrm rot="5400000">
                <a:off x="337980" y="2332977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18"/>
              <p:cNvSpPr/>
              <p:nvPr/>
            </p:nvSpPr>
            <p:spPr>
              <a:xfrm rot="5400000">
                <a:off x="337980" y="2444151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18"/>
              <p:cNvSpPr/>
              <p:nvPr/>
            </p:nvSpPr>
            <p:spPr>
              <a:xfrm rot="5400000">
                <a:off x="337980" y="2555325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18"/>
              <p:cNvSpPr/>
              <p:nvPr/>
            </p:nvSpPr>
            <p:spPr>
              <a:xfrm rot="5400000">
                <a:off x="337980" y="2666499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18"/>
              <p:cNvSpPr/>
              <p:nvPr/>
            </p:nvSpPr>
            <p:spPr>
              <a:xfrm rot="5400000">
                <a:off x="337980" y="2777673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18"/>
              <p:cNvSpPr/>
              <p:nvPr/>
            </p:nvSpPr>
            <p:spPr>
              <a:xfrm rot="5400000">
                <a:off x="337980" y="2888847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18"/>
              <p:cNvSpPr/>
              <p:nvPr/>
            </p:nvSpPr>
            <p:spPr>
              <a:xfrm rot="5400000">
                <a:off x="337980" y="3000021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18"/>
              <p:cNvSpPr/>
              <p:nvPr/>
            </p:nvSpPr>
            <p:spPr>
              <a:xfrm rot="5400000">
                <a:off x="337980" y="3111195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18"/>
              <p:cNvSpPr/>
              <p:nvPr/>
            </p:nvSpPr>
            <p:spPr>
              <a:xfrm rot="5400000">
                <a:off x="337980" y="3222369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18"/>
              <p:cNvSpPr/>
              <p:nvPr/>
            </p:nvSpPr>
            <p:spPr>
              <a:xfrm rot="5400000">
                <a:off x="337980" y="3333543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18"/>
              <p:cNvSpPr/>
              <p:nvPr/>
            </p:nvSpPr>
            <p:spPr>
              <a:xfrm rot="5400000">
                <a:off x="337980" y="3444717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18"/>
              <p:cNvSpPr/>
              <p:nvPr/>
            </p:nvSpPr>
            <p:spPr>
              <a:xfrm rot="5400000">
                <a:off x="337980" y="3555891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18"/>
              <p:cNvSpPr/>
              <p:nvPr/>
            </p:nvSpPr>
            <p:spPr>
              <a:xfrm rot="5400000">
                <a:off x="337980" y="3667065"/>
                <a:ext cx="70616" cy="7402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8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18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18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18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18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18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18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8" name="Google Shape;1518;p18"/>
            <p:cNvGrpSpPr/>
            <p:nvPr/>
          </p:nvGrpSpPr>
          <p:grpSpPr>
            <a:xfrm>
              <a:off x="8733700" y="848349"/>
              <a:ext cx="74100" cy="4295145"/>
              <a:chOff x="336200" y="-1"/>
              <a:chExt cx="74100" cy="4295145"/>
            </a:xfrm>
          </p:grpSpPr>
          <p:sp>
            <p:nvSpPr>
              <p:cNvPr id="1519" name="Google Shape;1519;p18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18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18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18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18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18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18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18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18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18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18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18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18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18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18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18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18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18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18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18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8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8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8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8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8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18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18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18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18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18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18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18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18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18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18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18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18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18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18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18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18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18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18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18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5" name="Google Shape;1565;p19"/>
          <p:cNvSpPr txBox="1"/>
          <p:nvPr>
            <p:ph idx="1" type="subTitle"/>
          </p:nvPr>
        </p:nvSpPr>
        <p:spPr>
          <a:xfrm>
            <a:off x="1404518" y="135365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6" name="Google Shape;1566;p19"/>
          <p:cNvSpPr txBox="1"/>
          <p:nvPr>
            <p:ph idx="2" type="subTitle"/>
          </p:nvPr>
        </p:nvSpPr>
        <p:spPr>
          <a:xfrm>
            <a:off x="1404519" y="181140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7" name="Google Shape;1567;p19"/>
          <p:cNvSpPr txBox="1"/>
          <p:nvPr>
            <p:ph idx="3" type="subTitle"/>
          </p:nvPr>
        </p:nvSpPr>
        <p:spPr>
          <a:xfrm>
            <a:off x="5177845" y="181140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8" name="Google Shape;1568;p19"/>
          <p:cNvSpPr txBox="1"/>
          <p:nvPr>
            <p:ph idx="4" type="subTitle"/>
          </p:nvPr>
        </p:nvSpPr>
        <p:spPr>
          <a:xfrm>
            <a:off x="1404519" y="333112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9" name="Google Shape;1569;p19"/>
          <p:cNvSpPr txBox="1"/>
          <p:nvPr>
            <p:ph idx="5" type="subTitle"/>
          </p:nvPr>
        </p:nvSpPr>
        <p:spPr>
          <a:xfrm>
            <a:off x="5177845" y="333112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0" name="Google Shape;1570;p19"/>
          <p:cNvSpPr txBox="1"/>
          <p:nvPr>
            <p:ph idx="6" type="subTitle"/>
          </p:nvPr>
        </p:nvSpPr>
        <p:spPr>
          <a:xfrm>
            <a:off x="1404518" y="28733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1" name="Google Shape;1571;p19"/>
          <p:cNvSpPr txBox="1"/>
          <p:nvPr>
            <p:ph idx="7" type="subTitle"/>
          </p:nvPr>
        </p:nvSpPr>
        <p:spPr>
          <a:xfrm>
            <a:off x="5177843" y="135365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2" name="Google Shape;1572;p19"/>
          <p:cNvSpPr txBox="1"/>
          <p:nvPr>
            <p:ph idx="8" type="subTitle"/>
          </p:nvPr>
        </p:nvSpPr>
        <p:spPr>
          <a:xfrm>
            <a:off x="5177843" y="28733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573" name="Google Shape;1573;p19"/>
          <p:cNvGrpSpPr/>
          <p:nvPr/>
        </p:nvGrpSpPr>
        <p:grpSpPr>
          <a:xfrm>
            <a:off x="336200" y="-1"/>
            <a:ext cx="8471600" cy="5143495"/>
            <a:chOff x="336200" y="-1"/>
            <a:chExt cx="8471600" cy="5143495"/>
          </a:xfrm>
        </p:grpSpPr>
        <p:grpSp>
          <p:nvGrpSpPr>
            <p:cNvPr id="1574" name="Google Shape;1574;p19"/>
            <p:cNvGrpSpPr/>
            <p:nvPr/>
          </p:nvGrpSpPr>
          <p:grpSpPr>
            <a:xfrm>
              <a:off x="336200" y="-1"/>
              <a:ext cx="74100" cy="4295145"/>
              <a:chOff x="336200" y="-1"/>
              <a:chExt cx="74100" cy="4295145"/>
            </a:xfrm>
          </p:grpSpPr>
          <p:sp>
            <p:nvSpPr>
              <p:cNvPr id="1575" name="Google Shape;1575;p19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19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19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19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19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19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19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19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19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19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19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19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19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19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19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19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19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19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19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19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19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19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19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19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19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19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19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19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19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19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19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19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19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19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19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19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19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19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19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19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19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19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19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19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9" name="Google Shape;1619;p19"/>
            <p:cNvGrpSpPr/>
            <p:nvPr/>
          </p:nvGrpSpPr>
          <p:grpSpPr>
            <a:xfrm>
              <a:off x="8733700" y="848349"/>
              <a:ext cx="74100" cy="4295145"/>
              <a:chOff x="336200" y="-1"/>
              <a:chExt cx="74100" cy="4295145"/>
            </a:xfrm>
          </p:grpSpPr>
          <p:sp>
            <p:nvSpPr>
              <p:cNvPr id="1620" name="Google Shape;1620;p19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19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19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19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19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19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19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19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19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19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19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19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19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19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19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19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19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19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19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19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19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19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19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19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19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19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19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19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19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19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19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19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19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19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19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19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19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19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19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19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19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19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6" name="Google Shape;1666;p20"/>
          <p:cNvSpPr txBox="1"/>
          <p:nvPr>
            <p:ph idx="1" type="subTitle"/>
          </p:nvPr>
        </p:nvSpPr>
        <p:spPr>
          <a:xfrm>
            <a:off x="1182050" y="1809051"/>
            <a:ext cx="21567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7" name="Google Shape;1667;p20"/>
          <p:cNvSpPr txBox="1"/>
          <p:nvPr>
            <p:ph idx="2" type="subTitle"/>
          </p:nvPr>
        </p:nvSpPr>
        <p:spPr>
          <a:xfrm>
            <a:off x="3727127" y="1809051"/>
            <a:ext cx="21567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8" name="Google Shape;1668;p20"/>
          <p:cNvSpPr txBox="1"/>
          <p:nvPr>
            <p:ph idx="3" type="subTitle"/>
          </p:nvPr>
        </p:nvSpPr>
        <p:spPr>
          <a:xfrm>
            <a:off x="1182050" y="3571125"/>
            <a:ext cx="21567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9" name="Google Shape;1669;p20"/>
          <p:cNvSpPr txBox="1"/>
          <p:nvPr>
            <p:ph idx="4" type="subTitle"/>
          </p:nvPr>
        </p:nvSpPr>
        <p:spPr>
          <a:xfrm>
            <a:off x="3727125" y="3571125"/>
            <a:ext cx="21567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0" name="Google Shape;1670;p20"/>
          <p:cNvSpPr txBox="1"/>
          <p:nvPr>
            <p:ph idx="5" type="subTitle"/>
          </p:nvPr>
        </p:nvSpPr>
        <p:spPr>
          <a:xfrm>
            <a:off x="6272200" y="1809051"/>
            <a:ext cx="21567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1" name="Google Shape;1671;p20"/>
          <p:cNvSpPr txBox="1"/>
          <p:nvPr>
            <p:ph idx="6" type="subTitle"/>
          </p:nvPr>
        </p:nvSpPr>
        <p:spPr>
          <a:xfrm>
            <a:off x="6272200" y="3571125"/>
            <a:ext cx="21567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2" name="Google Shape;1672;p20"/>
          <p:cNvSpPr txBox="1"/>
          <p:nvPr>
            <p:ph idx="7" type="subTitle"/>
          </p:nvPr>
        </p:nvSpPr>
        <p:spPr>
          <a:xfrm>
            <a:off x="1186291" y="1509850"/>
            <a:ext cx="2148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3" name="Google Shape;1673;p20"/>
          <p:cNvSpPr txBox="1"/>
          <p:nvPr>
            <p:ph idx="8" type="subTitle"/>
          </p:nvPr>
        </p:nvSpPr>
        <p:spPr>
          <a:xfrm>
            <a:off x="3731362" y="1509850"/>
            <a:ext cx="2148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4" name="Google Shape;1674;p20"/>
          <p:cNvSpPr txBox="1"/>
          <p:nvPr>
            <p:ph idx="9" type="subTitle"/>
          </p:nvPr>
        </p:nvSpPr>
        <p:spPr>
          <a:xfrm>
            <a:off x="6276429" y="1509850"/>
            <a:ext cx="2148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5" name="Google Shape;1675;p20"/>
          <p:cNvSpPr txBox="1"/>
          <p:nvPr>
            <p:ph idx="13" type="subTitle"/>
          </p:nvPr>
        </p:nvSpPr>
        <p:spPr>
          <a:xfrm>
            <a:off x="1186291" y="3268705"/>
            <a:ext cx="2148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6" name="Google Shape;1676;p20"/>
          <p:cNvSpPr txBox="1"/>
          <p:nvPr>
            <p:ph idx="14" type="subTitle"/>
          </p:nvPr>
        </p:nvSpPr>
        <p:spPr>
          <a:xfrm>
            <a:off x="3731362" y="3268705"/>
            <a:ext cx="2148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7" name="Google Shape;1677;p20"/>
          <p:cNvSpPr txBox="1"/>
          <p:nvPr>
            <p:ph idx="15" type="subTitle"/>
          </p:nvPr>
        </p:nvSpPr>
        <p:spPr>
          <a:xfrm>
            <a:off x="6276429" y="3268705"/>
            <a:ext cx="2148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678" name="Google Shape;1678;p20"/>
          <p:cNvGrpSpPr/>
          <p:nvPr/>
        </p:nvGrpSpPr>
        <p:grpSpPr>
          <a:xfrm flipH="1">
            <a:off x="336200" y="-1"/>
            <a:ext cx="8471600" cy="5143495"/>
            <a:chOff x="336200" y="-1"/>
            <a:chExt cx="8471600" cy="5143495"/>
          </a:xfrm>
        </p:grpSpPr>
        <p:grpSp>
          <p:nvGrpSpPr>
            <p:cNvPr id="1679" name="Google Shape;1679;p20"/>
            <p:cNvGrpSpPr/>
            <p:nvPr/>
          </p:nvGrpSpPr>
          <p:grpSpPr>
            <a:xfrm>
              <a:off x="336200" y="-1"/>
              <a:ext cx="74100" cy="4295145"/>
              <a:chOff x="336200" y="-1"/>
              <a:chExt cx="74100" cy="4295145"/>
            </a:xfrm>
          </p:grpSpPr>
          <p:sp>
            <p:nvSpPr>
              <p:cNvPr id="1680" name="Google Shape;1680;p20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20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20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0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0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20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20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20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20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20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20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20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20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20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20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20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20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20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20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20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20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20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20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20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20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20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20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20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0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0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0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0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0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20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0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0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0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0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0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0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0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0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0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4" name="Google Shape;1724;p20"/>
            <p:cNvGrpSpPr/>
            <p:nvPr/>
          </p:nvGrpSpPr>
          <p:grpSpPr>
            <a:xfrm>
              <a:off x="8733700" y="848349"/>
              <a:ext cx="74100" cy="4295145"/>
              <a:chOff x="336200" y="-1"/>
              <a:chExt cx="74100" cy="4295145"/>
            </a:xfrm>
          </p:grpSpPr>
          <p:sp>
            <p:nvSpPr>
              <p:cNvPr id="1725" name="Google Shape;1725;p20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0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0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0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0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0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0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0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20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0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0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0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0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0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0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0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0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0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0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0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0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0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0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0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0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0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0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0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0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0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20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0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0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0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0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0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0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0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0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0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0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0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0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0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4341550" y="2846675"/>
            <a:ext cx="40419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0" sz="490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3"/>
          <p:cNvSpPr txBox="1"/>
          <p:nvPr>
            <p:ph hasCustomPrompt="1" idx="2" type="title"/>
          </p:nvPr>
        </p:nvSpPr>
        <p:spPr>
          <a:xfrm>
            <a:off x="4341550" y="1852475"/>
            <a:ext cx="11175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5300">
                <a:solidFill>
                  <a:schemeClr val="lt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91" name="Google Shape;91;p3"/>
          <p:cNvGrpSpPr/>
          <p:nvPr/>
        </p:nvGrpSpPr>
        <p:grpSpPr>
          <a:xfrm>
            <a:off x="6" y="310903"/>
            <a:ext cx="9705781" cy="4521700"/>
            <a:chOff x="6" y="310903"/>
            <a:chExt cx="9705781" cy="4521700"/>
          </a:xfrm>
        </p:grpSpPr>
        <p:grpSp>
          <p:nvGrpSpPr>
            <p:cNvPr id="92" name="Google Shape;92;p3"/>
            <p:cNvGrpSpPr/>
            <p:nvPr/>
          </p:nvGrpSpPr>
          <p:grpSpPr>
            <a:xfrm>
              <a:off x="6083756" y="4760903"/>
              <a:ext cx="3622031" cy="71700"/>
              <a:chOff x="-13419" y="387203"/>
              <a:chExt cx="3622031" cy="71700"/>
            </a:xfrm>
          </p:grpSpPr>
          <p:sp>
            <p:nvSpPr>
              <p:cNvPr id="93" name="Google Shape;93;p3"/>
              <p:cNvSpPr/>
              <p:nvPr/>
            </p:nvSpPr>
            <p:spPr>
              <a:xfrm>
                <a:off x="-13419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0195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30963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1732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52500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63269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74037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84806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95574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06343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17111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27880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38648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49417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149419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160188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170956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81725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92493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203262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224799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35567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46336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257104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267873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278641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289410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300178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310947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321715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332484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343252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354021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6" y="310903"/>
              <a:ext cx="3622031" cy="71700"/>
              <a:chOff x="-13419" y="387203"/>
              <a:chExt cx="3622031" cy="71700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-13419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20195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30963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41732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52500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63269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74037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84806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95574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106343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117111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127880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138648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149417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149419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160188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170956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181725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192493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203262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224799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235567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246336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257104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267873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278641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289410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300178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310947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321715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32484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343252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354021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71" name="Google Shape;1771;p21"/>
          <p:cNvGrpSpPr/>
          <p:nvPr/>
        </p:nvGrpSpPr>
        <p:grpSpPr>
          <a:xfrm>
            <a:off x="336200" y="-1"/>
            <a:ext cx="8471600" cy="5143495"/>
            <a:chOff x="336200" y="-1"/>
            <a:chExt cx="8471600" cy="5143495"/>
          </a:xfrm>
        </p:grpSpPr>
        <p:grpSp>
          <p:nvGrpSpPr>
            <p:cNvPr id="1772" name="Google Shape;1772;p21"/>
            <p:cNvGrpSpPr/>
            <p:nvPr/>
          </p:nvGrpSpPr>
          <p:grpSpPr>
            <a:xfrm>
              <a:off x="336200" y="-1"/>
              <a:ext cx="74100" cy="4295145"/>
              <a:chOff x="336200" y="-1"/>
              <a:chExt cx="74100" cy="4295145"/>
            </a:xfrm>
          </p:grpSpPr>
          <p:sp>
            <p:nvSpPr>
              <p:cNvPr id="1773" name="Google Shape;1773;p21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1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1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1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1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1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1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21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21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21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1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1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21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21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1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21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21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21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1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1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21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21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21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21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21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21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1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21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21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1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1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1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1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1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1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1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1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1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1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1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1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1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1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1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7" name="Google Shape;1817;p21"/>
            <p:cNvGrpSpPr/>
            <p:nvPr/>
          </p:nvGrpSpPr>
          <p:grpSpPr>
            <a:xfrm>
              <a:off x="8733700" y="848349"/>
              <a:ext cx="74100" cy="4295145"/>
              <a:chOff x="336200" y="-1"/>
              <a:chExt cx="74100" cy="4295145"/>
            </a:xfrm>
          </p:grpSpPr>
          <p:sp>
            <p:nvSpPr>
              <p:cNvPr id="1818" name="Google Shape;1818;p21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1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1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21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21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21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1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1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1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1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1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1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1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21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1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1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21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1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1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1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1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1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1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1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21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21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21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21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1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1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1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21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21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21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21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21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21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21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21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21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21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21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21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21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64" name="Google Shape;1864;p22"/>
          <p:cNvGrpSpPr/>
          <p:nvPr/>
        </p:nvGrpSpPr>
        <p:grpSpPr>
          <a:xfrm flipH="1">
            <a:off x="336200" y="-1"/>
            <a:ext cx="8471600" cy="5143495"/>
            <a:chOff x="336200" y="-1"/>
            <a:chExt cx="8471600" cy="5143495"/>
          </a:xfrm>
        </p:grpSpPr>
        <p:grpSp>
          <p:nvGrpSpPr>
            <p:cNvPr id="1865" name="Google Shape;1865;p22"/>
            <p:cNvGrpSpPr/>
            <p:nvPr/>
          </p:nvGrpSpPr>
          <p:grpSpPr>
            <a:xfrm>
              <a:off x="336200" y="-1"/>
              <a:ext cx="74100" cy="4295145"/>
              <a:chOff x="336200" y="-1"/>
              <a:chExt cx="74100" cy="4295145"/>
            </a:xfrm>
          </p:grpSpPr>
          <p:sp>
            <p:nvSpPr>
              <p:cNvPr id="1866" name="Google Shape;1866;p22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22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22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22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22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22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22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22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22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22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22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22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22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22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22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22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22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22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22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22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22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22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22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22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22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22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22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22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22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22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22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22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22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22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22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22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22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22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22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22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22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22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22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22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0" name="Google Shape;1910;p22"/>
            <p:cNvGrpSpPr/>
            <p:nvPr/>
          </p:nvGrpSpPr>
          <p:grpSpPr>
            <a:xfrm>
              <a:off x="8733700" y="848349"/>
              <a:ext cx="74100" cy="4295145"/>
              <a:chOff x="336200" y="-1"/>
              <a:chExt cx="74100" cy="4295145"/>
            </a:xfrm>
          </p:grpSpPr>
          <p:sp>
            <p:nvSpPr>
              <p:cNvPr id="1911" name="Google Shape;1911;p22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2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2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2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2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2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2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2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2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2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2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2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2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2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2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2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2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2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2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2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2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2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2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2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2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2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2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2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2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2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2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2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2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2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22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2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2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2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2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2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22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22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22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22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23"/>
          <p:cNvSpPr txBox="1"/>
          <p:nvPr>
            <p:ph type="ctrTitle"/>
          </p:nvPr>
        </p:nvSpPr>
        <p:spPr>
          <a:xfrm>
            <a:off x="715100" y="669825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57" name="Google Shape;1957;p23"/>
          <p:cNvSpPr txBox="1"/>
          <p:nvPr>
            <p:ph idx="1" type="subTitle"/>
          </p:nvPr>
        </p:nvSpPr>
        <p:spPr>
          <a:xfrm>
            <a:off x="715100" y="1707475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58" name="Google Shape;1958;p23"/>
          <p:cNvSpPr txBox="1"/>
          <p:nvPr/>
        </p:nvSpPr>
        <p:spPr>
          <a:xfrm>
            <a:off x="7151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b="1"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icons by </a:t>
            </a:r>
            <a:r>
              <a:rPr b="1"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1959" name="Google Shape;1959;p23"/>
          <p:cNvGrpSpPr/>
          <p:nvPr/>
        </p:nvGrpSpPr>
        <p:grpSpPr>
          <a:xfrm>
            <a:off x="3769381" y="4760903"/>
            <a:ext cx="3622031" cy="71700"/>
            <a:chOff x="-13419" y="387203"/>
            <a:chExt cx="3622031" cy="71700"/>
          </a:xfrm>
        </p:grpSpPr>
        <p:sp>
          <p:nvSpPr>
            <p:cNvPr id="1960" name="Google Shape;1960;p23"/>
            <p:cNvSpPr/>
            <p:nvPr/>
          </p:nvSpPr>
          <p:spPr>
            <a:xfrm>
              <a:off x="-13419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94266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94266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201951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309636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417321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525006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632691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740376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848061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955746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1063431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1171116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1278801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1386486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1494171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149419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160188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170956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181725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192493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203262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214030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214030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224799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235567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246336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257104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267873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278641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289410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300178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310947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321715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332484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343252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354021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7" name="Google Shape;1997;p23"/>
          <p:cNvGrpSpPr/>
          <p:nvPr/>
        </p:nvGrpSpPr>
        <p:grpSpPr>
          <a:xfrm>
            <a:off x="6" y="306503"/>
            <a:ext cx="3622031" cy="71700"/>
            <a:chOff x="-13419" y="387203"/>
            <a:chExt cx="3622031" cy="71700"/>
          </a:xfrm>
        </p:grpSpPr>
        <p:sp>
          <p:nvSpPr>
            <p:cNvPr id="1998" name="Google Shape;1998;p23"/>
            <p:cNvSpPr/>
            <p:nvPr/>
          </p:nvSpPr>
          <p:spPr>
            <a:xfrm>
              <a:off x="-13419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94266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94266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201951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309636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417321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525006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632691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740376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848061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955746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1063431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1171116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1278801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1386486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1494171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149419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160188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170956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181725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192493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203262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214030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214030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224799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235567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246336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257104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267873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278641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289410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300178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310947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321715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332484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3432527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3540212" y="387203"/>
              <a:ext cx="684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6" name="Google Shape;2036;p24"/>
          <p:cNvGrpSpPr/>
          <p:nvPr/>
        </p:nvGrpSpPr>
        <p:grpSpPr>
          <a:xfrm>
            <a:off x="336200" y="-1"/>
            <a:ext cx="8471600" cy="5143495"/>
            <a:chOff x="336200" y="-1"/>
            <a:chExt cx="8471600" cy="5143495"/>
          </a:xfrm>
        </p:grpSpPr>
        <p:grpSp>
          <p:nvGrpSpPr>
            <p:cNvPr id="2037" name="Google Shape;2037;p24"/>
            <p:cNvGrpSpPr/>
            <p:nvPr/>
          </p:nvGrpSpPr>
          <p:grpSpPr>
            <a:xfrm>
              <a:off x="336200" y="-1"/>
              <a:ext cx="74100" cy="4295145"/>
              <a:chOff x="336200" y="-1"/>
              <a:chExt cx="74100" cy="4295145"/>
            </a:xfrm>
          </p:grpSpPr>
          <p:sp>
            <p:nvSpPr>
              <p:cNvPr id="2038" name="Google Shape;2038;p24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24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24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24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24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24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24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24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24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24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24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24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24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24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24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24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24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24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24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24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24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24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24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24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24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24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24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24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24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24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24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24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24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24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24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24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24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24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2" name="Google Shape;2082;p24"/>
            <p:cNvGrpSpPr/>
            <p:nvPr/>
          </p:nvGrpSpPr>
          <p:grpSpPr>
            <a:xfrm>
              <a:off x="8733700" y="848349"/>
              <a:ext cx="74100" cy="4295145"/>
              <a:chOff x="336200" y="-1"/>
              <a:chExt cx="74100" cy="4295145"/>
            </a:xfrm>
          </p:grpSpPr>
          <p:sp>
            <p:nvSpPr>
              <p:cNvPr id="2083" name="Google Shape;2083;p24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24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24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24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24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24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24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24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24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24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24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24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24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24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24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24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24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24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24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24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24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24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24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24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24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24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24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24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24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24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24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24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24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24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8" name="Google Shape;2128;p25"/>
          <p:cNvGrpSpPr/>
          <p:nvPr/>
        </p:nvGrpSpPr>
        <p:grpSpPr>
          <a:xfrm flipH="1">
            <a:off x="336200" y="-1"/>
            <a:ext cx="8471600" cy="5143495"/>
            <a:chOff x="336200" y="-1"/>
            <a:chExt cx="8471600" cy="5143495"/>
          </a:xfrm>
        </p:grpSpPr>
        <p:grpSp>
          <p:nvGrpSpPr>
            <p:cNvPr id="2129" name="Google Shape;2129;p25"/>
            <p:cNvGrpSpPr/>
            <p:nvPr/>
          </p:nvGrpSpPr>
          <p:grpSpPr>
            <a:xfrm>
              <a:off x="336200" y="-1"/>
              <a:ext cx="74100" cy="4295145"/>
              <a:chOff x="336200" y="-1"/>
              <a:chExt cx="74100" cy="4295145"/>
            </a:xfrm>
          </p:grpSpPr>
          <p:sp>
            <p:nvSpPr>
              <p:cNvPr id="2130" name="Google Shape;2130;p25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25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25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25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25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25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25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25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25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25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25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25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25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25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25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25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25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25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25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25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25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25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25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25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25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25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25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25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25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25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25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25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25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25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25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25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25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25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25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25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25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25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25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25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4" name="Google Shape;2174;p25"/>
            <p:cNvGrpSpPr/>
            <p:nvPr/>
          </p:nvGrpSpPr>
          <p:grpSpPr>
            <a:xfrm>
              <a:off x="8733700" y="848349"/>
              <a:ext cx="74100" cy="4295145"/>
              <a:chOff x="336200" y="-1"/>
              <a:chExt cx="74100" cy="4295145"/>
            </a:xfrm>
          </p:grpSpPr>
          <p:sp>
            <p:nvSpPr>
              <p:cNvPr id="2175" name="Google Shape;2175;p25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25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25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25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25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25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25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25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25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25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25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25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25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25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25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25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25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25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25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25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25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25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25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25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25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25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25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720000" y="1138638"/>
            <a:ext cx="77040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71" name="Google Shape;171;p4"/>
          <p:cNvGrpSpPr/>
          <p:nvPr/>
        </p:nvGrpSpPr>
        <p:grpSpPr>
          <a:xfrm>
            <a:off x="336200" y="-1"/>
            <a:ext cx="8471600" cy="5143495"/>
            <a:chOff x="336200" y="-1"/>
            <a:chExt cx="8471600" cy="5143495"/>
          </a:xfrm>
        </p:grpSpPr>
        <p:grpSp>
          <p:nvGrpSpPr>
            <p:cNvPr id="172" name="Google Shape;172;p4"/>
            <p:cNvGrpSpPr/>
            <p:nvPr/>
          </p:nvGrpSpPr>
          <p:grpSpPr>
            <a:xfrm>
              <a:off x="336200" y="-1"/>
              <a:ext cx="74100" cy="4295145"/>
              <a:chOff x="336200" y="-1"/>
              <a:chExt cx="74100" cy="4295145"/>
            </a:xfrm>
          </p:grpSpPr>
          <p:sp>
            <p:nvSpPr>
              <p:cNvPr id="173" name="Google Shape;173;p4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>
              <a:off x="8733700" y="848349"/>
              <a:ext cx="74100" cy="4295145"/>
              <a:chOff x="336200" y="-1"/>
              <a:chExt cx="74100" cy="4295145"/>
            </a:xfrm>
          </p:grpSpPr>
          <p:sp>
            <p:nvSpPr>
              <p:cNvPr id="218" name="Google Shape;218;p4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4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4" name="Google Shape;264;p5"/>
          <p:cNvSpPr txBox="1"/>
          <p:nvPr>
            <p:ph idx="1" type="subTitle"/>
          </p:nvPr>
        </p:nvSpPr>
        <p:spPr>
          <a:xfrm>
            <a:off x="4826202" y="2463876"/>
            <a:ext cx="28014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5" name="Google Shape;265;p5"/>
          <p:cNvSpPr txBox="1"/>
          <p:nvPr>
            <p:ph idx="2" type="subTitle"/>
          </p:nvPr>
        </p:nvSpPr>
        <p:spPr>
          <a:xfrm>
            <a:off x="1516400" y="2463876"/>
            <a:ext cx="28014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6" name="Google Shape;266;p5"/>
          <p:cNvSpPr txBox="1"/>
          <p:nvPr>
            <p:ph idx="3" type="subTitle"/>
          </p:nvPr>
        </p:nvSpPr>
        <p:spPr>
          <a:xfrm>
            <a:off x="1516397" y="1972600"/>
            <a:ext cx="2801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7" name="Google Shape;267;p5"/>
          <p:cNvSpPr txBox="1"/>
          <p:nvPr>
            <p:ph idx="4" type="subTitle"/>
          </p:nvPr>
        </p:nvSpPr>
        <p:spPr>
          <a:xfrm>
            <a:off x="4826203" y="1972600"/>
            <a:ext cx="2801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68" name="Google Shape;268;p5"/>
          <p:cNvGrpSpPr/>
          <p:nvPr/>
        </p:nvGrpSpPr>
        <p:grpSpPr>
          <a:xfrm flipH="1">
            <a:off x="336200" y="-1"/>
            <a:ext cx="8471600" cy="5143495"/>
            <a:chOff x="336200" y="-1"/>
            <a:chExt cx="8471600" cy="5143495"/>
          </a:xfrm>
        </p:grpSpPr>
        <p:grpSp>
          <p:nvGrpSpPr>
            <p:cNvPr id="269" name="Google Shape;269;p5"/>
            <p:cNvGrpSpPr/>
            <p:nvPr/>
          </p:nvGrpSpPr>
          <p:grpSpPr>
            <a:xfrm>
              <a:off x="336200" y="-1"/>
              <a:ext cx="74100" cy="4295145"/>
              <a:chOff x="336200" y="-1"/>
              <a:chExt cx="74100" cy="4295145"/>
            </a:xfrm>
          </p:grpSpPr>
          <p:sp>
            <p:nvSpPr>
              <p:cNvPr id="270" name="Google Shape;270;p5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5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5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5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5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5"/>
            <p:cNvGrpSpPr/>
            <p:nvPr/>
          </p:nvGrpSpPr>
          <p:grpSpPr>
            <a:xfrm>
              <a:off x="8733700" y="848349"/>
              <a:ext cx="74100" cy="4295145"/>
              <a:chOff x="336200" y="-1"/>
              <a:chExt cx="74100" cy="4295145"/>
            </a:xfrm>
          </p:grpSpPr>
          <p:sp>
            <p:nvSpPr>
              <p:cNvPr id="315" name="Google Shape;315;p5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5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5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5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5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5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5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5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5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5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5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5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5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5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5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5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5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5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5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5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5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5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5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5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5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5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5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5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5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5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5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5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5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5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5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5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5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5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5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5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5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61" name="Google Shape;361;p6"/>
          <p:cNvGrpSpPr/>
          <p:nvPr/>
        </p:nvGrpSpPr>
        <p:grpSpPr>
          <a:xfrm>
            <a:off x="336200" y="-1"/>
            <a:ext cx="8471600" cy="5143495"/>
            <a:chOff x="336200" y="-1"/>
            <a:chExt cx="8471600" cy="5143495"/>
          </a:xfrm>
        </p:grpSpPr>
        <p:grpSp>
          <p:nvGrpSpPr>
            <p:cNvPr id="362" name="Google Shape;362;p6"/>
            <p:cNvGrpSpPr/>
            <p:nvPr/>
          </p:nvGrpSpPr>
          <p:grpSpPr>
            <a:xfrm>
              <a:off x="336200" y="-1"/>
              <a:ext cx="74100" cy="4295145"/>
              <a:chOff x="336200" y="-1"/>
              <a:chExt cx="74100" cy="4295145"/>
            </a:xfrm>
          </p:grpSpPr>
          <p:sp>
            <p:nvSpPr>
              <p:cNvPr id="363" name="Google Shape;363;p6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6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6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6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6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6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6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6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6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6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6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6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6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6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6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6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6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6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6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6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6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6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6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6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6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6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6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6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6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6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6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6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6"/>
            <p:cNvGrpSpPr/>
            <p:nvPr/>
          </p:nvGrpSpPr>
          <p:grpSpPr>
            <a:xfrm>
              <a:off x="8733700" y="848349"/>
              <a:ext cx="74100" cy="4295145"/>
              <a:chOff x="336200" y="-1"/>
              <a:chExt cx="74100" cy="4295145"/>
            </a:xfrm>
          </p:grpSpPr>
          <p:sp>
            <p:nvSpPr>
              <p:cNvPr id="408" name="Google Shape;408;p6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6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6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6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6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6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6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6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6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6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6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"/>
          <p:cNvSpPr txBox="1"/>
          <p:nvPr>
            <p:ph type="title"/>
          </p:nvPr>
        </p:nvSpPr>
        <p:spPr>
          <a:xfrm>
            <a:off x="1263375" y="658938"/>
            <a:ext cx="35847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4" name="Google Shape;454;p7"/>
          <p:cNvSpPr txBox="1"/>
          <p:nvPr>
            <p:ph idx="1" type="body"/>
          </p:nvPr>
        </p:nvSpPr>
        <p:spPr>
          <a:xfrm>
            <a:off x="1263375" y="1773013"/>
            <a:ext cx="35847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latin typeface="Catamaran"/>
                <a:ea typeface="Catamaran"/>
                <a:cs typeface="Catamaran"/>
                <a:sym typeface="Catamaran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○"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■"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○"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■"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●"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○"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tamaran"/>
              <a:buChar char="■"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  <p:sp>
        <p:nvSpPr>
          <p:cNvPr id="455" name="Google Shape;455;p7"/>
          <p:cNvSpPr/>
          <p:nvPr>
            <p:ph idx="2" type="pic"/>
          </p:nvPr>
        </p:nvSpPr>
        <p:spPr>
          <a:xfrm>
            <a:off x="5369475" y="658950"/>
            <a:ext cx="2679600" cy="37602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56" name="Google Shape;456;p7"/>
          <p:cNvGrpSpPr/>
          <p:nvPr/>
        </p:nvGrpSpPr>
        <p:grpSpPr>
          <a:xfrm>
            <a:off x="336200" y="-1"/>
            <a:ext cx="8471600" cy="5143495"/>
            <a:chOff x="336200" y="-1"/>
            <a:chExt cx="8471600" cy="5143495"/>
          </a:xfrm>
        </p:grpSpPr>
        <p:grpSp>
          <p:nvGrpSpPr>
            <p:cNvPr id="457" name="Google Shape;457;p7"/>
            <p:cNvGrpSpPr/>
            <p:nvPr/>
          </p:nvGrpSpPr>
          <p:grpSpPr>
            <a:xfrm>
              <a:off x="336200" y="-1"/>
              <a:ext cx="74100" cy="4295145"/>
              <a:chOff x="336200" y="-1"/>
              <a:chExt cx="74100" cy="4295145"/>
            </a:xfrm>
          </p:grpSpPr>
          <p:sp>
            <p:nvSpPr>
              <p:cNvPr id="458" name="Google Shape;458;p7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7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7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7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7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7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7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7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7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7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7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7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7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7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7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7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7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7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7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7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7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7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7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7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7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7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7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7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7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7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7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7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7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7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7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7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7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7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7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7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7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7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7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7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2" name="Google Shape;502;p7"/>
            <p:cNvGrpSpPr/>
            <p:nvPr/>
          </p:nvGrpSpPr>
          <p:grpSpPr>
            <a:xfrm>
              <a:off x="8733700" y="848349"/>
              <a:ext cx="74100" cy="4295145"/>
              <a:chOff x="336200" y="-1"/>
              <a:chExt cx="74100" cy="4295145"/>
            </a:xfrm>
          </p:grpSpPr>
          <p:sp>
            <p:nvSpPr>
              <p:cNvPr id="503" name="Google Shape;503;p7"/>
              <p:cNvSpPr/>
              <p:nvPr/>
            </p:nvSpPr>
            <p:spPr>
              <a:xfrm rot="5400000">
                <a:off x="338000" y="-180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7"/>
              <p:cNvSpPr/>
              <p:nvPr/>
            </p:nvSpPr>
            <p:spPr>
              <a:xfrm rot="5400000">
                <a:off x="338000" y="1093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7"/>
              <p:cNvSpPr/>
              <p:nvPr/>
            </p:nvSpPr>
            <p:spPr>
              <a:xfrm rot="5400000">
                <a:off x="338000" y="1093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7"/>
              <p:cNvSpPr/>
              <p:nvPr/>
            </p:nvSpPr>
            <p:spPr>
              <a:xfrm rot="5400000">
                <a:off x="338000" y="2205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7"/>
              <p:cNvSpPr/>
              <p:nvPr/>
            </p:nvSpPr>
            <p:spPr>
              <a:xfrm rot="5400000">
                <a:off x="338000" y="33172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7"/>
              <p:cNvSpPr/>
              <p:nvPr/>
            </p:nvSpPr>
            <p:spPr>
              <a:xfrm rot="5400000">
                <a:off x="338000" y="44289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 rot="5400000">
                <a:off x="338000" y="55407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 rot="5400000">
                <a:off x="338000" y="66524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 rot="5400000">
                <a:off x="338000" y="77641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 rot="5400000">
                <a:off x="338000" y="88759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 rot="5400000">
                <a:off x="338000" y="99876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 rot="5400000">
                <a:off x="338000" y="110994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 rot="5400000">
                <a:off x="338000" y="122111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 rot="5400000">
                <a:off x="338000" y="133228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 rot="5400000">
                <a:off x="338000" y="14434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 rot="5400000">
                <a:off x="338000" y="15546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 rot="5400000">
                <a:off x="338000" y="155466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 rot="5400000">
                <a:off x="338000" y="166583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 rot="5400000">
                <a:off x="338000" y="1777010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 rot="5400000">
                <a:off x="338000" y="188818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 rot="5400000">
                <a:off x="338000" y="199935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 rot="5400000">
                <a:off x="338000" y="2110532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 rot="5400000">
                <a:off x="338000" y="2221706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 rot="5400000">
                <a:off x="338000" y="222170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 rot="5400000">
                <a:off x="338000" y="233288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 rot="5400000">
                <a:off x="338000" y="244405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 rot="5400000">
                <a:off x="338000" y="255522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 rot="5400000">
                <a:off x="338000" y="266640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 rot="5400000">
                <a:off x="338000" y="277757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 rot="5400000">
                <a:off x="338000" y="288875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 rot="5400000">
                <a:off x="338000" y="299992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 rot="5400000">
                <a:off x="338000" y="311109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 rot="5400000">
                <a:off x="338000" y="322227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 rot="5400000">
                <a:off x="338000" y="333344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 rot="5400000">
                <a:off x="338000" y="344462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 rot="5400000">
                <a:off x="338000" y="355579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 rot="5400000">
                <a:off x="338000" y="366696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 rot="5400000">
                <a:off x="338000" y="3666974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 rot="5400000">
                <a:off x="338000" y="3778148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 rot="5400000">
                <a:off x="338000" y="3778149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7"/>
              <p:cNvSpPr/>
              <p:nvPr/>
            </p:nvSpPr>
            <p:spPr>
              <a:xfrm rot="5400000">
                <a:off x="338000" y="3889323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 rot="5400000">
                <a:off x="338000" y="4000497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7"/>
              <p:cNvSpPr/>
              <p:nvPr/>
            </p:nvSpPr>
            <p:spPr>
              <a:xfrm rot="5400000">
                <a:off x="338000" y="4111671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 rot="5400000">
                <a:off x="338000" y="4222845"/>
                <a:ext cx="70500" cy="74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"/>
          <p:cNvSpPr txBox="1"/>
          <p:nvPr>
            <p:ph type="title"/>
          </p:nvPr>
        </p:nvSpPr>
        <p:spPr>
          <a:xfrm>
            <a:off x="4572725" y="1384625"/>
            <a:ext cx="3856200" cy="22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Font typeface="Kumbh Sans ExtraBold"/>
              <a:buNone/>
              <a:defRPr b="0" sz="530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49" name="Google Shape;549;p8"/>
          <p:cNvGrpSpPr/>
          <p:nvPr/>
        </p:nvGrpSpPr>
        <p:grpSpPr>
          <a:xfrm>
            <a:off x="1732456" y="306503"/>
            <a:ext cx="7411556" cy="4526100"/>
            <a:chOff x="1732456" y="306503"/>
            <a:chExt cx="7411556" cy="4526100"/>
          </a:xfrm>
        </p:grpSpPr>
        <p:grpSp>
          <p:nvGrpSpPr>
            <p:cNvPr id="550" name="Google Shape;550;p8"/>
            <p:cNvGrpSpPr/>
            <p:nvPr/>
          </p:nvGrpSpPr>
          <p:grpSpPr>
            <a:xfrm>
              <a:off x="1732456" y="4760903"/>
              <a:ext cx="3622031" cy="71700"/>
              <a:chOff x="-13419" y="387203"/>
              <a:chExt cx="3622031" cy="71700"/>
            </a:xfrm>
          </p:grpSpPr>
          <p:sp>
            <p:nvSpPr>
              <p:cNvPr id="551" name="Google Shape;551;p8"/>
              <p:cNvSpPr/>
              <p:nvPr/>
            </p:nvSpPr>
            <p:spPr>
              <a:xfrm>
                <a:off x="-13419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20195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30963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41732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52500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63269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8"/>
              <p:cNvSpPr/>
              <p:nvPr/>
            </p:nvSpPr>
            <p:spPr>
              <a:xfrm>
                <a:off x="74037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8"/>
              <p:cNvSpPr/>
              <p:nvPr/>
            </p:nvSpPr>
            <p:spPr>
              <a:xfrm>
                <a:off x="84806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95574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8"/>
              <p:cNvSpPr/>
              <p:nvPr/>
            </p:nvSpPr>
            <p:spPr>
              <a:xfrm>
                <a:off x="106343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117111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127880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138648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149417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149419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160188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170956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181725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8"/>
              <p:cNvSpPr/>
              <p:nvPr/>
            </p:nvSpPr>
            <p:spPr>
              <a:xfrm>
                <a:off x="192493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203262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8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8"/>
              <p:cNvSpPr/>
              <p:nvPr/>
            </p:nvSpPr>
            <p:spPr>
              <a:xfrm>
                <a:off x="224799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235567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246336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8"/>
              <p:cNvSpPr/>
              <p:nvPr/>
            </p:nvSpPr>
            <p:spPr>
              <a:xfrm>
                <a:off x="257104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8"/>
              <p:cNvSpPr/>
              <p:nvPr/>
            </p:nvSpPr>
            <p:spPr>
              <a:xfrm>
                <a:off x="267873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278641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289410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300178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310947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321715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332484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343252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354021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8" name="Google Shape;588;p8"/>
            <p:cNvGrpSpPr/>
            <p:nvPr/>
          </p:nvGrpSpPr>
          <p:grpSpPr>
            <a:xfrm>
              <a:off x="5521981" y="306503"/>
              <a:ext cx="3622031" cy="71700"/>
              <a:chOff x="-13419" y="387203"/>
              <a:chExt cx="3622031" cy="71700"/>
            </a:xfrm>
          </p:grpSpPr>
          <p:sp>
            <p:nvSpPr>
              <p:cNvPr id="589" name="Google Shape;589;p8"/>
              <p:cNvSpPr/>
              <p:nvPr/>
            </p:nvSpPr>
            <p:spPr>
              <a:xfrm>
                <a:off x="-13419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20195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30963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41732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52500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63269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74037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84806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95574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106343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117111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27880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138648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149417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149419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160188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170956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181725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192493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203262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224799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235567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246336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257104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267873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78641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289410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300178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310947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321715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>
                <a:off x="332484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343252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>
                <a:off x="354021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6" name="Google Shape;626;p8"/>
          <p:cNvGrpSpPr/>
          <p:nvPr/>
        </p:nvGrpSpPr>
        <p:grpSpPr>
          <a:xfrm>
            <a:off x="-382102" y="1173113"/>
            <a:ext cx="4675766" cy="5200283"/>
            <a:chOff x="-553219" y="783163"/>
            <a:chExt cx="5439467" cy="6050358"/>
          </a:xfrm>
        </p:grpSpPr>
        <p:grpSp>
          <p:nvGrpSpPr>
            <p:cNvPr id="627" name="Google Shape;627;p8"/>
            <p:cNvGrpSpPr/>
            <p:nvPr/>
          </p:nvGrpSpPr>
          <p:grpSpPr>
            <a:xfrm flipH="1">
              <a:off x="3076896" y="783163"/>
              <a:ext cx="1809352" cy="1072940"/>
              <a:chOff x="4405375" y="-276112"/>
              <a:chExt cx="1809352" cy="1072940"/>
            </a:xfrm>
          </p:grpSpPr>
          <p:sp>
            <p:nvSpPr>
              <p:cNvPr id="628" name="Google Shape;628;p8"/>
              <p:cNvSpPr/>
              <p:nvPr/>
            </p:nvSpPr>
            <p:spPr>
              <a:xfrm flipH="1">
                <a:off x="5153450" y="-147400"/>
                <a:ext cx="1061277" cy="229772"/>
              </a:xfrm>
              <a:custGeom>
                <a:rect b="b" l="l" r="r" t="t"/>
                <a:pathLst>
                  <a:path extrusionOk="0" h="5534" w="26724">
                    <a:moveTo>
                      <a:pt x="19385" y="1"/>
                    </a:moveTo>
                    <a:cubicBezTo>
                      <a:pt x="17550" y="1"/>
                      <a:pt x="15994" y="1162"/>
                      <a:pt x="15391" y="2790"/>
                    </a:cubicBezTo>
                    <a:cubicBezTo>
                      <a:pt x="14670" y="2259"/>
                      <a:pt x="13682" y="1935"/>
                      <a:pt x="12594" y="1935"/>
                    </a:cubicBezTo>
                    <a:cubicBezTo>
                      <a:pt x="11029" y="1935"/>
                      <a:pt x="9680" y="2600"/>
                      <a:pt x="9032" y="3571"/>
                    </a:cubicBezTo>
                    <a:cubicBezTo>
                      <a:pt x="8700" y="3258"/>
                      <a:pt x="8249" y="3059"/>
                      <a:pt x="7754" y="3059"/>
                    </a:cubicBezTo>
                    <a:cubicBezTo>
                      <a:pt x="7044" y="3059"/>
                      <a:pt x="6442" y="3463"/>
                      <a:pt x="6135" y="4048"/>
                    </a:cubicBezTo>
                    <a:cubicBezTo>
                      <a:pt x="5667" y="3752"/>
                      <a:pt x="5011" y="3562"/>
                      <a:pt x="4292" y="3562"/>
                    </a:cubicBezTo>
                    <a:cubicBezTo>
                      <a:pt x="3131" y="3562"/>
                      <a:pt x="2159" y="4048"/>
                      <a:pt x="1846" y="4696"/>
                    </a:cubicBezTo>
                    <a:cubicBezTo>
                      <a:pt x="1648" y="4516"/>
                      <a:pt x="1387" y="4400"/>
                      <a:pt x="1100" y="4400"/>
                    </a:cubicBezTo>
                    <a:cubicBezTo>
                      <a:pt x="748" y="4400"/>
                      <a:pt x="433" y="4570"/>
                      <a:pt x="236" y="4823"/>
                    </a:cubicBezTo>
                    <a:cubicBezTo>
                      <a:pt x="92" y="5011"/>
                      <a:pt x="1" y="5244"/>
                      <a:pt x="1" y="5496"/>
                    </a:cubicBezTo>
                    <a:cubicBezTo>
                      <a:pt x="1" y="5505"/>
                      <a:pt x="12" y="5524"/>
                      <a:pt x="12" y="5533"/>
                    </a:cubicBezTo>
                    <a:lnTo>
                      <a:pt x="26624" y="5533"/>
                    </a:lnTo>
                    <a:cubicBezTo>
                      <a:pt x="26678" y="5326"/>
                      <a:pt x="26724" y="5119"/>
                      <a:pt x="26724" y="4903"/>
                    </a:cubicBezTo>
                    <a:lnTo>
                      <a:pt x="26724" y="4823"/>
                    </a:lnTo>
                    <a:cubicBezTo>
                      <a:pt x="26678" y="3545"/>
                      <a:pt x="25634" y="2528"/>
                      <a:pt x="24358" y="2528"/>
                    </a:cubicBezTo>
                    <a:cubicBezTo>
                      <a:pt x="23997" y="2528"/>
                      <a:pt x="23665" y="2610"/>
                      <a:pt x="23358" y="2753"/>
                    </a:cubicBezTo>
                    <a:cubicBezTo>
                      <a:pt x="22756" y="1143"/>
                      <a:pt x="21209" y="1"/>
                      <a:pt x="193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4551353" y="-276112"/>
                <a:ext cx="406303" cy="487205"/>
              </a:xfrm>
              <a:custGeom>
                <a:rect b="b" l="l" r="r" t="t"/>
                <a:pathLst>
                  <a:path extrusionOk="0" h="11424" w="9527">
                    <a:moveTo>
                      <a:pt x="3599" y="0"/>
                    </a:moveTo>
                    <a:lnTo>
                      <a:pt x="3599" y="0"/>
                    </a:lnTo>
                    <a:cubicBezTo>
                      <a:pt x="5766" y="1395"/>
                      <a:pt x="6800" y="4119"/>
                      <a:pt x="5928" y="6664"/>
                    </a:cubicBezTo>
                    <a:cubicBezTo>
                      <a:pt x="5113" y="9046"/>
                      <a:pt x="2889" y="10536"/>
                      <a:pt x="501" y="10536"/>
                    </a:cubicBezTo>
                    <a:cubicBezTo>
                      <a:pt x="335" y="10536"/>
                      <a:pt x="168" y="10529"/>
                      <a:pt x="1" y="10515"/>
                    </a:cubicBezTo>
                    <a:lnTo>
                      <a:pt x="1" y="10515"/>
                    </a:lnTo>
                    <a:cubicBezTo>
                      <a:pt x="379" y="10756"/>
                      <a:pt x="793" y="10964"/>
                      <a:pt x="1233" y="11117"/>
                    </a:cubicBezTo>
                    <a:cubicBezTo>
                      <a:pt x="1846" y="11325"/>
                      <a:pt x="2469" y="11424"/>
                      <a:pt x="3082" y="11424"/>
                    </a:cubicBezTo>
                    <a:cubicBezTo>
                      <a:pt x="5466" y="11424"/>
                      <a:pt x="7692" y="9928"/>
                      <a:pt x="8501" y="7547"/>
                    </a:cubicBezTo>
                    <a:cubicBezTo>
                      <a:pt x="9527" y="4559"/>
                      <a:pt x="7925" y="1304"/>
                      <a:pt x="4940" y="279"/>
                    </a:cubicBezTo>
                    <a:cubicBezTo>
                      <a:pt x="4489" y="126"/>
                      <a:pt x="4040" y="46"/>
                      <a:pt x="3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8"/>
              <p:cNvSpPr/>
              <p:nvPr/>
            </p:nvSpPr>
            <p:spPr>
              <a:xfrm>
                <a:off x="4405375" y="612849"/>
                <a:ext cx="849756" cy="183978"/>
              </a:xfrm>
              <a:custGeom>
                <a:rect b="b" l="l" r="r" t="t"/>
                <a:pathLst>
                  <a:path extrusionOk="0" h="5534" w="26724">
                    <a:moveTo>
                      <a:pt x="19385" y="1"/>
                    </a:moveTo>
                    <a:cubicBezTo>
                      <a:pt x="17550" y="1"/>
                      <a:pt x="15994" y="1162"/>
                      <a:pt x="15391" y="2790"/>
                    </a:cubicBezTo>
                    <a:cubicBezTo>
                      <a:pt x="14670" y="2259"/>
                      <a:pt x="13682" y="1935"/>
                      <a:pt x="12594" y="1935"/>
                    </a:cubicBezTo>
                    <a:cubicBezTo>
                      <a:pt x="11029" y="1935"/>
                      <a:pt x="9680" y="2600"/>
                      <a:pt x="9032" y="3571"/>
                    </a:cubicBezTo>
                    <a:cubicBezTo>
                      <a:pt x="8700" y="3258"/>
                      <a:pt x="8249" y="3059"/>
                      <a:pt x="7754" y="3059"/>
                    </a:cubicBezTo>
                    <a:cubicBezTo>
                      <a:pt x="7044" y="3059"/>
                      <a:pt x="6442" y="3463"/>
                      <a:pt x="6135" y="4048"/>
                    </a:cubicBezTo>
                    <a:cubicBezTo>
                      <a:pt x="5667" y="3752"/>
                      <a:pt x="5011" y="3562"/>
                      <a:pt x="4292" y="3562"/>
                    </a:cubicBezTo>
                    <a:cubicBezTo>
                      <a:pt x="3131" y="3562"/>
                      <a:pt x="2159" y="4048"/>
                      <a:pt x="1846" y="4696"/>
                    </a:cubicBezTo>
                    <a:cubicBezTo>
                      <a:pt x="1648" y="4516"/>
                      <a:pt x="1387" y="4400"/>
                      <a:pt x="1100" y="4400"/>
                    </a:cubicBezTo>
                    <a:cubicBezTo>
                      <a:pt x="748" y="4400"/>
                      <a:pt x="433" y="4570"/>
                      <a:pt x="236" y="4823"/>
                    </a:cubicBezTo>
                    <a:cubicBezTo>
                      <a:pt x="92" y="5011"/>
                      <a:pt x="1" y="5244"/>
                      <a:pt x="1" y="5496"/>
                    </a:cubicBezTo>
                    <a:cubicBezTo>
                      <a:pt x="1" y="5505"/>
                      <a:pt x="12" y="5524"/>
                      <a:pt x="12" y="5533"/>
                    </a:cubicBezTo>
                    <a:lnTo>
                      <a:pt x="26624" y="5533"/>
                    </a:lnTo>
                    <a:cubicBezTo>
                      <a:pt x="26678" y="5326"/>
                      <a:pt x="26724" y="5119"/>
                      <a:pt x="26724" y="4903"/>
                    </a:cubicBezTo>
                    <a:lnTo>
                      <a:pt x="26724" y="4823"/>
                    </a:lnTo>
                    <a:cubicBezTo>
                      <a:pt x="26678" y="3545"/>
                      <a:pt x="25634" y="2528"/>
                      <a:pt x="24358" y="2528"/>
                    </a:cubicBezTo>
                    <a:cubicBezTo>
                      <a:pt x="23997" y="2528"/>
                      <a:pt x="23665" y="2610"/>
                      <a:pt x="23358" y="2753"/>
                    </a:cubicBezTo>
                    <a:cubicBezTo>
                      <a:pt x="22756" y="1143"/>
                      <a:pt x="21209" y="1"/>
                      <a:pt x="193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1" name="Google Shape;631;p8"/>
            <p:cNvGrpSpPr/>
            <p:nvPr/>
          </p:nvGrpSpPr>
          <p:grpSpPr>
            <a:xfrm flipH="1">
              <a:off x="-553219" y="783165"/>
              <a:ext cx="4757782" cy="6050355"/>
              <a:chOff x="6104500" y="813441"/>
              <a:chExt cx="2842843" cy="3614958"/>
            </a:xfrm>
          </p:grpSpPr>
          <p:sp>
            <p:nvSpPr>
              <p:cNvPr id="632" name="Google Shape;632;p8"/>
              <p:cNvSpPr/>
              <p:nvPr/>
            </p:nvSpPr>
            <p:spPr>
              <a:xfrm>
                <a:off x="6104500" y="4297951"/>
                <a:ext cx="2260347" cy="130448"/>
              </a:xfrm>
              <a:custGeom>
                <a:rect b="b" l="l" r="r" t="t"/>
                <a:pathLst>
                  <a:path extrusionOk="0" h="1331" w="23063">
                    <a:moveTo>
                      <a:pt x="0" y="1"/>
                    </a:moveTo>
                    <a:lnTo>
                      <a:pt x="0" y="1330"/>
                    </a:lnTo>
                    <a:lnTo>
                      <a:pt x="23062" y="1330"/>
                    </a:lnTo>
                    <a:lnTo>
                      <a:pt x="230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>
                <a:off x="6222699" y="3482909"/>
                <a:ext cx="2108435" cy="603922"/>
              </a:xfrm>
              <a:custGeom>
                <a:rect b="b" l="l" r="r" t="t"/>
                <a:pathLst>
                  <a:path extrusionOk="0" h="6162" w="21513">
                    <a:moveTo>
                      <a:pt x="11244" y="0"/>
                    </a:moveTo>
                    <a:cubicBezTo>
                      <a:pt x="9972" y="0"/>
                      <a:pt x="8700" y="168"/>
                      <a:pt x="7474" y="500"/>
                    </a:cubicBezTo>
                    <a:cubicBezTo>
                      <a:pt x="4605" y="1273"/>
                      <a:pt x="1998" y="2920"/>
                      <a:pt x="1" y="5113"/>
                    </a:cubicBezTo>
                    <a:cubicBezTo>
                      <a:pt x="112" y="5122"/>
                      <a:pt x="223" y="5127"/>
                      <a:pt x="332" y="5127"/>
                    </a:cubicBezTo>
                    <a:cubicBezTo>
                      <a:pt x="2626" y="5127"/>
                      <a:pt x="4599" y="3228"/>
                      <a:pt x="6908" y="2883"/>
                    </a:cubicBezTo>
                    <a:cubicBezTo>
                      <a:pt x="7186" y="2843"/>
                      <a:pt x="7466" y="2826"/>
                      <a:pt x="7745" y="2826"/>
                    </a:cubicBezTo>
                    <a:cubicBezTo>
                      <a:pt x="8712" y="2826"/>
                      <a:pt x="9682" y="3037"/>
                      <a:pt x="10632" y="3253"/>
                    </a:cubicBezTo>
                    <a:cubicBezTo>
                      <a:pt x="12438" y="3656"/>
                      <a:pt x="14290" y="4079"/>
                      <a:pt x="15855" y="5068"/>
                    </a:cubicBezTo>
                    <a:cubicBezTo>
                      <a:pt x="16522" y="5491"/>
                      <a:pt x="17161" y="6022"/>
                      <a:pt x="17943" y="6139"/>
                    </a:cubicBezTo>
                    <a:cubicBezTo>
                      <a:pt x="18052" y="6154"/>
                      <a:pt x="18160" y="6162"/>
                      <a:pt x="18268" y="6162"/>
                    </a:cubicBezTo>
                    <a:cubicBezTo>
                      <a:pt x="19390" y="6162"/>
                      <a:pt x="20422" y="5359"/>
                      <a:pt x="21513" y="5014"/>
                    </a:cubicBezTo>
                    <a:lnTo>
                      <a:pt x="21513" y="4034"/>
                    </a:lnTo>
                    <a:cubicBezTo>
                      <a:pt x="19849" y="2812"/>
                      <a:pt x="18141" y="1642"/>
                      <a:pt x="16216" y="904"/>
                    </a:cubicBezTo>
                    <a:cubicBezTo>
                      <a:pt x="14634" y="299"/>
                      <a:pt x="12939" y="0"/>
                      <a:pt x="11244" y="0"/>
                    </a:cubicBezTo>
                    <a:close/>
                  </a:path>
                </a:pathLst>
              </a:custGeom>
              <a:solidFill>
                <a:srgbClr val="1616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>
                <a:off x="6941985" y="3670302"/>
                <a:ext cx="178080" cy="407025"/>
              </a:xfrm>
              <a:custGeom>
                <a:rect b="b" l="l" r="r" t="t"/>
                <a:pathLst>
                  <a:path extrusionOk="0" h="4153" w="1817">
                    <a:moveTo>
                      <a:pt x="288" y="0"/>
                    </a:moveTo>
                    <a:lnTo>
                      <a:pt x="288" y="0"/>
                    </a:lnTo>
                    <a:cubicBezTo>
                      <a:pt x="476" y="503"/>
                      <a:pt x="450" y="1051"/>
                      <a:pt x="351" y="1582"/>
                    </a:cubicBezTo>
                    <a:cubicBezTo>
                      <a:pt x="260" y="2105"/>
                      <a:pt x="98" y="2616"/>
                      <a:pt x="35" y="3147"/>
                    </a:cubicBezTo>
                    <a:cubicBezTo>
                      <a:pt x="1" y="3400"/>
                      <a:pt x="10" y="3678"/>
                      <a:pt x="180" y="3877"/>
                    </a:cubicBezTo>
                    <a:cubicBezTo>
                      <a:pt x="325" y="4039"/>
                      <a:pt x="566" y="4084"/>
                      <a:pt x="782" y="4119"/>
                    </a:cubicBezTo>
                    <a:cubicBezTo>
                      <a:pt x="884" y="4137"/>
                      <a:pt x="994" y="4152"/>
                      <a:pt x="1100" y="4152"/>
                    </a:cubicBezTo>
                    <a:cubicBezTo>
                      <a:pt x="1257" y="4152"/>
                      <a:pt x="1407" y="4119"/>
                      <a:pt x="1521" y="4011"/>
                    </a:cubicBezTo>
                    <a:cubicBezTo>
                      <a:pt x="1663" y="3877"/>
                      <a:pt x="1691" y="3670"/>
                      <a:pt x="1708" y="3480"/>
                    </a:cubicBezTo>
                    <a:cubicBezTo>
                      <a:pt x="1790" y="2573"/>
                      <a:pt x="1816" y="1664"/>
                      <a:pt x="1790" y="764"/>
                    </a:cubicBezTo>
                    <a:cubicBezTo>
                      <a:pt x="1782" y="576"/>
                      <a:pt x="1771" y="369"/>
                      <a:pt x="1646" y="225"/>
                    </a:cubicBezTo>
                    <a:cubicBezTo>
                      <a:pt x="1522" y="80"/>
                      <a:pt x="1322" y="39"/>
                      <a:pt x="1127" y="39"/>
                    </a:cubicBezTo>
                    <a:cubicBezTo>
                      <a:pt x="1081" y="39"/>
                      <a:pt x="1034" y="42"/>
                      <a:pt x="990" y="45"/>
                    </a:cubicBezTo>
                    <a:cubicBezTo>
                      <a:pt x="868" y="54"/>
                      <a:pt x="746" y="70"/>
                      <a:pt x="628" y="70"/>
                    </a:cubicBezTo>
                    <a:cubicBezTo>
                      <a:pt x="510" y="70"/>
                      <a:pt x="396" y="54"/>
                      <a:pt x="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>
                <a:off x="7373811" y="3733322"/>
                <a:ext cx="195819" cy="325385"/>
              </a:xfrm>
              <a:custGeom>
                <a:rect b="b" l="l" r="r" t="t"/>
                <a:pathLst>
                  <a:path extrusionOk="0" h="3320" w="1998">
                    <a:moveTo>
                      <a:pt x="169" y="1"/>
                    </a:moveTo>
                    <a:cubicBezTo>
                      <a:pt x="112" y="1"/>
                      <a:pt x="55" y="10"/>
                      <a:pt x="1" y="31"/>
                    </a:cubicBezTo>
                    <a:cubicBezTo>
                      <a:pt x="333" y="706"/>
                      <a:pt x="478" y="1470"/>
                      <a:pt x="398" y="2217"/>
                    </a:cubicBezTo>
                    <a:cubicBezTo>
                      <a:pt x="370" y="2524"/>
                      <a:pt x="316" y="2873"/>
                      <a:pt x="514" y="3107"/>
                    </a:cubicBezTo>
                    <a:cubicBezTo>
                      <a:pt x="643" y="3262"/>
                      <a:pt x="841" y="3319"/>
                      <a:pt x="1046" y="3319"/>
                    </a:cubicBezTo>
                    <a:cubicBezTo>
                      <a:pt x="1139" y="3319"/>
                      <a:pt x="1233" y="3307"/>
                      <a:pt x="1324" y="3288"/>
                    </a:cubicBezTo>
                    <a:cubicBezTo>
                      <a:pt x="1520" y="3251"/>
                      <a:pt x="1719" y="3180"/>
                      <a:pt x="1844" y="3027"/>
                    </a:cubicBezTo>
                    <a:cubicBezTo>
                      <a:pt x="1980" y="2856"/>
                      <a:pt x="1997" y="2612"/>
                      <a:pt x="1943" y="2405"/>
                    </a:cubicBezTo>
                    <a:cubicBezTo>
                      <a:pt x="1898" y="2200"/>
                      <a:pt x="1781" y="2010"/>
                      <a:pt x="1665" y="1831"/>
                    </a:cubicBezTo>
                    <a:cubicBezTo>
                      <a:pt x="1423" y="1425"/>
                      <a:pt x="1179" y="1021"/>
                      <a:pt x="927" y="616"/>
                    </a:cubicBezTo>
                    <a:cubicBezTo>
                      <a:pt x="829" y="445"/>
                      <a:pt x="721" y="275"/>
                      <a:pt x="560" y="149"/>
                    </a:cubicBezTo>
                    <a:cubicBezTo>
                      <a:pt x="450" y="59"/>
                      <a:pt x="309" y="1"/>
                      <a:pt x="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>
                <a:off x="6556810" y="813441"/>
                <a:ext cx="1450903" cy="958415"/>
              </a:xfrm>
              <a:custGeom>
                <a:rect b="b" l="l" r="r" t="t"/>
                <a:pathLst>
                  <a:path extrusionOk="0" h="9779" w="14804">
                    <a:moveTo>
                      <a:pt x="8939" y="0"/>
                    </a:moveTo>
                    <a:cubicBezTo>
                      <a:pt x="6152" y="0"/>
                      <a:pt x="3391" y="233"/>
                      <a:pt x="341" y="574"/>
                    </a:cubicBezTo>
                    <a:cubicBezTo>
                      <a:pt x="477" y="1449"/>
                      <a:pt x="441" y="2338"/>
                      <a:pt x="378" y="3238"/>
                    </a:cubicBezTo>
                    <a:cubicBezTo>
                      <a:pt x="369" y="3363"/>
                      <a:pt x="359" y="3480"/>
                      <a:pt x="350" y="3607"/>
                    </a:cubicBezTo>
                    <a:cubicBezTo>
                      <a:pt x="197" y="5504"/>
                      <a:pt x="0" y="7456"/>
                      <a:pt x="1034" y="9398"/>
                    </a:cubicBezTo>
                    <a:cubicBezTo>
                      <a:pt x="1475" y="9435"/>
                      <a:pt x="1898" y="9461"/>
                      <a:pt x="2321" y="9489"/>
                    </a:cubicBezTo>
                    <a:cubicBezTo>
                      <a:pt x="2815" y="9524"/>
                      <a:pt x="3301" y="9560"/>
                      <a:pt x="3769" y="9586"/>
                    </a:cubicBezTo>
                    <a:cubicBezTo>
                      <a:pt x="3849" y="9597"/>
                      <a:pt x="3940" y="9606"/>
                      <a:pt x="4028" y="9606"/>
                    </a:cubicBezTo>
                    <a:cubicBezTo>
                      <a:pt x="5707" y="9711"/>
                      <a:pt x="7187" y="9779"/>
                      <a:pt x="8522" y="9779"/>
                    </a:cubicBezTo>
                    <a:cubicBezTo>
                      <a:pt x="9347" y="9779"/>
                      <a:pt x="10118" y="9753"/>
                      <a:pt x="10847" y="9694"/>
                    </a:cubicBezTo>
                    <a:cubicBezTo>
                      <a:pt x="11943" y="9614"/>
                      <a:pt x="12943" y="9461"/>
                      <a:pt x="13895" y="9219"/>
                    </a:cubicBezTo>
                    <a:cubicBezTo>
                      <a:pt x="14650" y="7536"/>
                      <a:pt x="14804" y="6035"/>
                      <a:pt x="14786" y="4613"/>
                    </a:cubicBezTo>
                    <a:cubicBezTo>
                      <a:pt x="14758" y="3147"/>
                      <a:pt x="14542" y="1753"/>
                      <a:pt x="14579" y="333"/>
                    </a:cubicBezTo>
                    <a:cubicBezTo>
                      <a:pt x="13275" y="179"/>
                      <a:pt x="12015" y="80"/>
                      <a:pt x="10774" y="35"/>
                    </a:cubicBezTo>
                    <a:cubicBezTo>
                      <a:pt x="10163" y="9"/>
                      <a:pt x="9552" y="0"/>
                      <a:pt x="8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>
                <a:off x="7313928" y="899689"/>
                <a:ext cx="4508" cy="13427"/>
              </a:xfrm>
              <a:custGeom>
                <a:rect b="b" l="l" r="r" t="t"/>
                <a:pathLst>
                  <a:path extrusionOk="0" h="137" w="46">
                    <a:moveTo>
                      <a:pt x="46" y="1"/>
                    </a:moveTo>
                    <a:lnTo>
                      <a:pt x="46" y="1"/>
                    </a:lnTo>
                    <a:cubicBezTo>
                      <a:pt x="18" y="46"/>
                      <a:pt x="9" y="92"/>
                      <a:pt x="1" y="137"/>
                    </a:cubicBezTo>
                    <a:cubicBezTo>
                      <a:pt x="18" y="92"/>
                      <a:pt x="37" y="46"/>
                      <a:pt x="46" y="1"/>
                    </a:cubicBezTo>
                    <a:close/>
                  </a:path>
                </a:pathLst>
              </a:custGeom>
              <a:solidFill>
                <a:srgbClr val="1616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>
                <a:off x="6556810" y="813441"/>
                <a:ext cx="1450903" cy="958415"/>
              </a:xfrm>
              <a:custGeom>
                <a:rect b="b" l="l" r="r" t="t"/>
                <a:pathLst>
                  <a:path extrusionOk="0" h="9779" w="14804">
                    <a:moveTo>
                      <a:pt x="14309" y="3715"/>
                    </a:moveTo>
                    <a:cubicBezTo>
                      <a:pt x="14335" y="3994"/>
                      <a:pt x="14355" y="4272"/>
                      <a:pt x="14355" y="4550"/>
                    </a:cubicBezTo>
                    <a:cubicBezTo>
                      <a:pt x="14201" y="4471"/>
                      <a:pt x="14048" y="4371"/>
                      <a:pt x="13903" y="4272"/>
                    </a:cubicBezTo>
                    <a:cubicBezTo>
                      <a:pt x="13849" y="4227"/>
                      <a:pt x="13787" y="4181"/>
                      <a:pt x="13770" y="4119"/>
                    </a:cubicBezTo>
                    <a:cubicBezTo>
                      <a:pt x="13733" y="3985"/>
                      <a:pt x="13869" y="3858"/>
                      <a:pt x="14003" y="3812"/>
                    </a:cubicBezTo>
                    <a:cubicBezTo>
                      <a:pt x="14102" y="3778"/>
                      <a:pt x="14219" y="3758"/>
                      <a:pt x="14309" y="3715"/>
                    </a:cubicBezTo>
                    <a:close/>
                    <a:moveTo>
                      <a:pt x="14355" y="4641"/>
                    </a:moveTo>
                    <a:lnTo>
                      <a:pt x="14355" y="4641"/>
                    </a:lnTo>
                    <a:cubicBezTo>
                      <a:pt x="14363" y="5820"/>
                      <a:pt x="14156" y="6996"/>
                      <a:pt x="13752" y="8112"/>
                    </a:cubicBezTo>
                    <a:cubicBezTo>
                      <a:pt x="13616" y="8481"/>
                      <a:pt x="13437" y="8867"/>
                      <a:pt x="13105" y="9083"/>
                    </a:cubicBezTo>
                    <a:cubicBezTo>
                      <a:pt x="12824" y="9254"/>
                      <a:pt x="12492" y="9291"/>
                      <a:pt x="12159" y="9316"/>
                    </a:cubicBezTo>
                    <a:cubicBezTo>
                      <a:pt x="11702" y="9362"/>
                      <a:pt x="11233" y="9390"/>
                      <a:pt x="10765" y="9416"/>
                    </a:cubicBezTo>
                    <a:cubicBezTo>
                      <a:pt x="10694" y="9183"/>
                      <a:pt x="10622" y="8958"/>
                      <a:pt x="10549" y="8723"/>
                    </a:cubicBezTo>
                    <a:cubicBezTo>
                      <a:pt x="10515" y="8580"/>
                      <a:pt x="10469" y="8427"/>
                      <a:pt x="10523" y="8291"/>
                    </a:cubicBezTo>
                    <a:cubicBezTo>
                      <a:pt x="10558" y="8194"/>
                      <a:pt x="10640" y="8112"/>
                      <a:pt x="10720" y="8041"/>
                    </a:cubicBezTo>
                    <a:cubicBezTo>
                      <a:pt x="10901" y="7870"/>
                      <a:pt x="11080" y="7698"/>
                      <a:pt x="11270" y="7527"/>
                    </a:cubicBezTo>
                    <a:cubicBezTo>
                      <a:pt x="11359" y="7447"/>
                      <a:pt x="11458" y="7357"/>
                      <a:pt x="11574" y="7311"/>
                    </a:cubicBezTo>
                    <a:cubicBezTo>
                      <a:pt x="11622" y="7296"/>
                      <a:pt x="11670" y="7289"/>
                      <a:pt x="11720" y="7289"/>
                    </a:cubicBezTo>
                    <a:cubicBezTo>
                      <a:pt x="11895" y="7289"/>
                      <a:pt x="12075" y="7377"/>
                      <a:pt x="12222" y="7482"/>
                    </a:cubicBezTo>
                    <a:cubicBezTo>
                      <a:pt x="12412" y="7626"/>
                      <a:pt x="12574" y="7797"/>
                      <a:pt x="12790" y="7888"/>
                    </a:cubicBezTo>
                    <a:cubicBezTo>
                      <a:pt x="12636" y="7680"/>
                      <a:pt x="12483" y="7464"/>
                      <a:pt x="12338" y="7257"/>
                    </a:cubicBezTo>
                    <a:cubicBezTo>
                      <a:pt x="12276" y="7169"/>
                      <a:pt x="12222" y="7078"/>
                      <a:pt x="12213" y="6979"/>
                    </a:cubicBezTo>
                    <a:cubicBezTo>
                      <a:pt x="12198" y="6773"/>
                      <a:pt x="12419" y="6630"/>
                      <a:pt x="12626" y="6630"/>
                    </a:cubicBezTo>
                    <a:cubicBezTo>
                      <a:pt x="12654" y="6630"/>
                      <a:pt x="12681" y="6632"/>
                      <a:pt x="12708" y="6638"/>
                    </a:cubicBezTo>
                    <a:cubicBezTo>
                      <a:pt x="12943" y="6683"/>
                      <a:pt x="13113" y="6862"/>
                      <a:pt x="13284" y="7024"/>
                    </a:cubicBezTo>
                    <a:cubicBezTo>
                      <a:pt x="13454" y="7186"/>
                      <a:pt x="13644" y="7357"/>
                      <a:pt x="13878" y="7365"/>
                    </a:cubicBezTo>
                    <a:cubicBezTo>
                      <a:pt x="13429" y="7007"/>
                      <a:pt x="13193" y="6377"/>
                      <a:pt x="13310" y="5809"/>
                    </a:cubicBezTo>
                    <a:cubicBezTo>
                      <a:pt x="13429" y="5269"/>
                      <a:pt x="13841" y="4820"/>
                      <a:pt x="14355" y="4641"/>
                    </a:cubicBezTo>
                    <a:close/>
                    <a:moveTo>
                      <a:pt x="8939" y="0"/>
                    </a:moveTo>
                    <a:cubicBezTo>
                      <a:pt x="6152" y="0"/>
                      <a:pt x="3391" y="233"/>
                      <a:pt x="341" y="574"/>
                    </a:cubicBezTo>
                    <a:cubicBezTo>
                      <a:pt x="477" y="1449"/>
                      <a:pt x="441" y="2338"/>
                      <a:pt x="378" y="3238"/>
                    </a:cubicBezTo>
                    <a:cubicBezTo>
                      <a:pt x="369" y="3363"/>
                      <a:pt x="359" y="3480"/>
                      <a:pt x="350" y="3607"/>
                    </a:cubicBezTo>
                    <a:cubicBezTo>
                      <a:pt x="197" y="5504"/>
                      <a:pt x="0" y="7456"/>
                      <a:pt x="1034" y="9398"/>
                    </a:cubicBezTo>
                    <a:cubicBezTo>
                      <a:pt x="1475" y="9435"/>
                      <a:pt x="1898" y="9461"/>
                      <a:pt x="2321" y="9489"/>
                    </a:cubicBezTo>
                    <a:cubicBezTo>
                      <a:pt x="2321" y="9424"/>
                      <a:pt x="2301" y="9353"/>
                      <a:pt x="2267" y="9291"/>
                    </a:cubicBezTo>
                    <a:cubicBezTo>
                      <a:pt x="2176" y="9120"/>
                      <a:pt x="1960" y="9057"/>
                      <a:pt x="1790" y="8967"/>
                    </a:cubicBezTo>
                    <a:cubicBezTo>
                      <a:pt x="898" y="8526"/>
                      <a:pt x="628" y="7393"/>
                      <a:pt x="540" y="6402"/>
                    </a:cubicBezTo>
                    <a:cubicBezTo>
                      <a:pt x="449" y="5351"/>
                      <a:pt x="432" y="4298"/>
                      <a:pt x="503" y="3247"/>
                    </a:cubicBezTo>
                    <a:cubicBezTo>
                      <a:pt x="512" y="3093"/>
                      <a:pt x="531" y="2949"/>
                      <a:pt x="540" y="2798"/>
                    </a:cubicBezTo>
                    <a:cubicBezTo>
                      <a:pt x="566" y="2491"/>
                      <a:pt x="602" y="2167"/>
                      <a:pt x="764" y="1906"/>
                    </a:cubicBezTo>
                    <a:cubicBezTo>
                      <a:pt x="905" y="1671"/>
                      <a:pt x="1156" y="1490"/>
                      <a:pt x="1420" y="1490"/>
                    </a:cubicBezTo>
                    <a:cubicBezTo>
                      <a:pt x="1459" y="1490"/>
                      <a:pt x="1498" y="1494"/>
                      <a:pt x="1537" y="1503"/>
                    </a:cubicBezTo>
                    <a:cubicBezTo>
                      <a:pt x="1321" y="1276"/>
                      <a:pt x="1114" y="1043"/>
                      <a:pt x="898" y="810"/>
                    </a:cubicBezTo>
                    <a:cubicBezTo>
                      <a:pt x="3804" y="628"/>
                      <a:pt x="6718" y="441"/>
                      <a:pt x="9623" y="261"/>
                    </a:cubicBezTo>
                    <a:cubicBezTo>
                      <a:pt x="9934" y="238"/>
                      <a:pt x="10252" y="222"/>
                      <a:pt x="10565" y="222"/>
                    </a:cubicBezTo>
                    <a:cubicBezTo>
                      <a:pt x="10632" y="222"/>
                      <a:pt x="10699" y="223"/>
                      <a:pt x="10765" y="225"/>
                    </a:cubicBezTo>
                    <a:cubicBezTo>
                      <a:pt x="11412" y="251"/>
                      <a:pt x="12043" y="387"/>
                      <a:pt x="12546" y="764"/>
                    </a:cubicBezTo>
                    <a:cubicBezTo>
                      <a:pt x="12664" y="720"/>
                      <a:pt x="12789" y="698"/>
                      <a:pt x="12915" y="698"/>
                    </a:cubicBezTo>
                    <a:cubicBezTo>
                      <a:pt x="13266" y="698"/>
                      <a:pt x="13618" y="866"/>
                      <a:pt x="13824" y="1151"/>
                    </a:cubicBezTo>
                    <a:cubicBezTo>
                      <a:pt x="14093" y="1528"/>
                      <a:pt x="14076" y="2105"/>
                      <a:pt x="13778" y="2474"/>
                    </a:cubicBezTo>
                    <a:cubicBezTo>
                      <a:pt x="13878" y="2446"/>
                      <a:pt x="13977" y="2420"/>
                      <a:pt x="14085" y="2392"/>
                    </a:cubicBezTo>
                    <a:cubicBezTo>
                      <a:pt x="14184" y="2806"/>
                      <a:pt x="14255" y="3219"/>
                      <a:pt x="14301" y="3642"/>
                    </a:cubicBezTo>
                    <a:cubicBezTo>
                      <a:pt x="13122" y="3607"/>
                      <a:pt x="11952" y="3372"/>
                      <a:pt x="10856" y="2932"/>
                    </a:cubicBezTo>
                    <a:cubicBezTo>
                      <a:pt x="11251" y="2707"/>
                      <a:pt x="11648" y="2483"/>
                      <a:pt x="12043" y="2258"/>
                    </a:cubicBezTo>
                    <a:lnTo>
                      <a:pt x="12043" y="2258"/>
                    </a:lnTo>
                    <a:cubicBezTo>
                      <a:pt x="11333" y="2474"/>
                      <a:pt x="10594" y="2608"/>
                      <a:pt x="9856" y="2662"/>
                    </a:cubicBezTo>
                    <a:cubicBezTo>
                      <a:pt x="9841" y="2663"/>
                      <a:pt x="9825" y="2664"/>
                      <a:pt x="9808" y="2664"/>
                    </a:cubicBezTo>
                    <a:cubicBezTo>
                      <a:pt x="9711" y="2664"/>
                      <a:pt x="9608" y="2639"/>
                      <a:pt x="9569" y="2554"/>
                    </a:cubicBezTo>
                    <a:cubicBezTo>
                      <a:pt x="9543" y="2491"/>
                      <a:pt x="9578" y="2409"/>
                      <a:pt x="9614" y="2338"/>
                    </a:cubicBezTo>
                    <a:cubicBezTo>
                      <a:pt x="9776" y="2068"/>
                      <a:pt x="10001" y="1844"/>
                      <a:pt x="10271" y="1690"/>
                    </a:cubicBezTo>
                    <a:lnTo>
                      <a:pt x="10271" y="1690"/>
                    </a:lnTo>
                    <a:cubicBezTo>
                      <a:pt x="10063" y="1762"/>
                      <a:pt x="9893" y="1915"/>
                      <a:pt x="9714" y="2051"/>
                    </a:cubicBezTo>
                    <a:cubicBezTo>
                      <a:pt x="9578" y="2144"/>
                      <a:pt x="9414" y="2223"/>
                      <a:pt x="9254" y="2223"/>
                    </a:cubicBezTo>
                    <a:cubicBezTo>
                      <a:pt x="9199" y="2223"/>
                      <a:pt x="9145" y="2214"/>
                      <a:pt x="9092" y="2193"/>
                    </a:cubicBezTo>
                    <a:cubicBezTo>
                      <a:pt x="8967" y="2150"/>
                      <a:pt x="8868" y="2051"/>
                      <a:pt x="8760" y="1969"/>
                    </a:cubicBezTo>
                    <a:cubicBezTo>
                      <a:pt x="8535" y="1807"/>
                      <a:pt x="8257" y="1736"/>
                      <a:pt x="8032" y="1582"/>
                    </a:cubicBezTo>
                    <a:cubicBezTo>
                      <a:pt x="7842" y="1466"/>
                      <a:pt x="7698" y="1233"/>
                      <a:pt x="7726" y="1026"/>
                    </a:cubicBezTo>
                    <a:lnTo>
                      <a:pt x="7726" y="1026"/>
                    </a:lnTo>
                    <a:cubicBezTo>
                      <a:pt x="7672" y="1159"/>
                      <a:pt x="7609" y="1295"/>
                      <a:pt x="7518" y="1412"/>
                    </a:cubicBezTo>
                    <a:cubicBezTo>
                      <a:pt x="7413" y="1534"/>
                      <a:pt x="7249" y="1630"/>
                      <a:pt x="7087" y="1630"/>
                    </a:cubicBezTo>
                    <a:cubicBezTo>
                      <a:pt x="7056" y="1630"/>
                      <a:pt x="7026" y="1626"/>
                      <a:pt x="6996" y="1619"/>
                    </a:cubicBezTo>
                    <a:cubicBezTo>
                      <a:pt x="6672" y="1537"/>
                      <a:pt x="6584" y="1114"/>
                      <a:pt x="6564" y="773"/>
                    </a:cubicBezTo>
                    <a:lnTo>
                      <a:pt x="6564" y="773"/>
                    </a:lnTo>
                    <a:cubicBezTo>
                      <a:pt x="6439" y="1060"/>
                      <a:pt x="6575" y="1429"/>
                      <a:pt x="6385" y="1673"/>
                    </a:cubicBezTo>
                    <a:cubicBezTo>
                      <a:pt x="6300" y="1785"/>
                      <a:pt x="6166" y="1834"/>
                      <a:pt x="6025" y="1834"/>
                    </a:cubicBezTo>
                    <a:cubicBezTo>
                      <a:pt x="5883" y="1834"/>
                      <a:pt x="5734" y="1784"/>
                      <a:pt x="5621" y="1699"/>
                    </a:cubicBezTo>
                    <a:cubicBezTo>
                      <a:pt x="5397" y="1528"/>
                      <a:pt x="5280" y="1250"/>
                      <a:pt x="5172" y="989"/>
                    </a:cubicBezTo>
                    <a:lnTo>
                      <a:pt x="5172" y="989"/>
                    </a:lnTo>
                    <a:cubicBezTo>
                      <a:pt x="5207" y="1267"/>
                      <a:pt x="5369" y="1511"/>
                      <a:pt x="5468" y="1772"/>
                    </a:cubicBezTo>
                    <a:cubicBezTo>
                      <a:pt x="5559" y="2031"/>
                      <a:pt x="5576" y="2366"/>
                      <a:pt x="5369" y="2554"/>
                    </a:cubicBezTo>
                    <a:cubicBezTo>
                      <a:pt x="5280" y="2636"/>
                      <a:pt x="5172" y="2670"/>
                      <a:pt x="5064" y="2698"/>
                    </a:cubicBezTo>
                    <a:cubicBezTo>
                      <a:pt x="4928" y="2734"/>
                      <a:pt x="4788" y="2754"/>
                      <a:pt x="4648" y="2754"/>
                    </a:cubicBezTo>
                    <a:cubicBezTo>
                      <a:pt x="4446" y="2754"/>
                      <a:pt x="4246" y="2712"/>
                      <a:pt x="4065" y="2616"/>
                    </a:cubicBezTo>
                    <a:cubicBezTo>
                      <a:pt x="3769" y="2463"/>
                      <a:pt x="3534" y="2159"/>
                      <a:pt x="3517" y="1816"/>
                    </a:cubicBezTo>
                    <a:lnTo>
                      <a:pt x="3517" y="1816"/>
                    </a:lnTo>
                    <a:cubicBezTo>
                      <a:pt x="3363" y="2185"/>
                      <a:pt x="3769" y="2625"/>
                      <a:pt x="3570" y="2968"/>
                    </a:cubicBezTo>
                    <a:cubicBezTo>
                      <a:pt x="3525" y="3057"/>
                      <a:pt x="3434" y="3121"/>
                      <a:pt x="3346" y="3165"/>
                    </a:cubicBezTo>
                    <a:cubicBezTo>
                      <a:pt x="3182" y="3258"/>
                      <a:pt x="2997" y="3301"/>
                      <a:pt x="2810" y="3301"/>
                    </a:cubicBezTo>
                    <a:cubicBezTo>
                      <a:pt x="2434" y="3301"/>
                      <a:pt x="2051" y="3126"/>
                      <a:pt x="1816" y="2832"/>
                    </a:cubicBezTo>
                    <a:lnTo>
                      <a:pt x="1816" y="2832"/>
                    </a:lnTo>
                    <a:cubicBezTo>
                      <a:pt x="1924" y="3102"/>
                      <a:pt x="1898" y="3426"/>
                      <a:pt x="1708" y="3642"/>
                    </a:cubicBezTo>
                    <a:cubicBezTo>
                      <a:pt x="1582" y="3791"/>
                      <a:pt x="1387" y="3867"/>
                      <a:pt x="1196" y="3867"/>
                    </a:cubicBezTo>
                    <a:cubicBezTo>
                      <a:pt x="1005" y="3867"/>
                      <a:pt x="818" y="3791"/>
                      <a:pt x="710" y="3633"/>
                    </a:cubicBezTo>
                    <a:lnTo>
                      <a:pt x="710" y="3633"/>
                    </a:lnTo>
                    <a:cubicBezTo>
                      <a:pt x="1017" y="4155"/>
                      <a:pt x="1395" y="4667"/>
                      <a:pt x="1466" y="5280"/>
                    </a:cubicBezTo>
                    <a:cubicBezTo>
                      <a:pt x="1357" y="5338"/>
                      <a:pt x="1068" y="5444"/>
                      <a:pt x="920" y="5444"/>
                    </a:cubicBezTo>
                    <a:cubicBezTo>
                      <a:pt x="909" y="5444"/>
                      <a:pt x="899" y="5443"/>
                      <a:pt x="890" y="5442"/>
                    </a:cubicBezTo>
                    <a:lnTo>
                      <a:pt x="890" y="5442"/>
                    </a:lnTo>
                    <a:cubicBezTo>
                      <a:pt x="1403" y="5567"/>
                      <a:pt x="1816" y="5936"/>
                      <a:pt x="2193" y="6305"/>
                    </a:cubicBezTo>
                    <a:cubicBezTo>
                      <a:pt x="2329" y="6431"/>
                      <a:pt x="2463" y="6564"/>
                      <a:pt x="2483" y="6746"/>
                    </a:cubicBezTo>
                    <a:cubicBezTo>
                      <a:pt x="2505" y="6902"/>
                      <a:pt x="2372" y="7073"/>
                      <a:pt x="2230" y="7073"/>
                    </a:cubicBezTo>
                    <a:cubicBezTo>
                      <a:pt x="2209" y="7073"/>
                      <a:pt x="2188" y="7069"/>
                      <a:pt x="2167" y="7061"/>
                    </a:cubicBezTo>
                    <a:lnTo>
                      <a:pt x="2167" y="7061"/>
                    </a:lnTo>
                    <a:cubicBezTo>
                      <a:pt x="2221" y="7089"/>
                      <a:pt x="2278" y="7098"/>
                      <a:pt x="2338" y="7098"/>
                    </a:cubicBezTo>
                    <a:cubicBezTo>
                      <a:pt x="2429" y="7098"/>
                      <a:pt x="2524" y="7078"/>
                      <a:pt x="2616" y="7078"/>
                    </a:cubicBezTo>
                    <a:cubicBezTo>
                      <a:pt x="2761" y="7078"/>
                      <a:pt x="2949" y="7177"/>
                      <a:pt x="2923" y="7320"/>
                    </a:cubicBezTo>
                    <a:cubicBezTo>
                      <a:pt x="2906" y="7419"/>
                      <a:pt x="2798" y="7473"/>
                      <a:pt x="2707" y="7510"/>
                    </a:cubicBezTo>
                    <a:cubicBezTo>
                      <a:pt x="2321" y="7672"/>
                      <a:pt x="1915" y="7797"/>
                      <a:pt x="1503" y="7879"/>
                    </a:cubicBezTo>
                    <a:cubicBezTo>
                      <a:pt x="2031" y="7859"/>
                      <a:pt x="2554" y="7834"/>
                      <a:pt x="3085" y="7816"/>
                    </a:cubicBezTo>
                    <a:cubicBezTo>
                      <a:pt x="3119" y="7814"/>
                      <a:pt x="3155" y="7813"/>
                      <a:pt x="3190" y="7813"/>
                    </a:cubicBezTo>
                    <a:cubicBezTo>
                      <a:pt x="3367" y="7813"/>
                      <a:pt x="3545" y="7843"/>
                      <a:pt x="3642" y="7978"/>
                    </a:cubicBezTo>
                    <a:cubicBezTo>
                      <a:pt x="3750" y="8129"/>
                      <a:pt x="3687" y="8356"/>
                      <a:pt x="3562" y="8481"/>
                    </a:cubicBezTo>
                    <a:cubicBezTo>
                      <a:pt x="3434" y="8615"/>
                      <a:pt x="3255" y="8688"/>
                      <a:pt x="3085" y="8751"/>
                    </a:cubicBezTo>
                    <a:cubicBezTo>
                      <a:pt x="2778" y="8859"/>
                      <a:pt x="2474" y="8967"/>
                      <a:pt x="2167" y="9075"/>
                    </a:cubicBezTo>
                    <a:cubicBezTo>
                      <a:pt x="2226" y="9076"/>
                      <a:pt x="2285" y="9077"/>
                      <a:pt x="2343" y="9077"/>
                    </a:cubicBezTo>
                    <a:cubicBezTo>
                      <a:pt x="2948" y="9077"/>
                      <a:pt x="3545" y="8995"/>
                      <a:pt x="4127" y="8822"/>
                    </a:cubicBezTo>
                    <a:lnTo>
                      <a:pt x="4127" y="8822"/>
                    </a:lnTo>
                    <a:cubicBezTo>
                      <a:pt x="4190" y="9057"/>
                      <a:pt x="4164" y="9299"/>
                      <a:pt x="4073" y="9506"/>
                    </a:cubicBezTo>
                    <a:lnTo>
                      <a:pt x="3732" y="9506"/>
                    </a:lnTo>
                    <a:cubicBezTo>
                      <a:pt x="3741" y="9532"/>
                      <a:pt x="3758" y="9560"/>
                      <a:pt x="3769" y="9586"/>
                    </a:cubicBezTo>
                    <a:cubicBezTo>
                      <a:pt x="3849" y="9597"/>
                      <a:pt x="3940" y="9606"/>
                      <a:pt x="4028" y="9606"/>
                    </a:cubicBezTo>
                    <a:cubicBezTo>
                      <a:pt x="5707" y="9711"/>
                      <a:pt x="7187" y="9779"/>
                      <a:pt x="8522" y="9779"/>
                    </a:cubicBezTo>
                    <a:cubicBezTo>
                      <a:pt x="9347" y="9779"/>
                      <a:pt x="10118" y="9753"/>
                      <a:pt x="10847" y="9694"/>
                    </a:cubicBezTo>
                    <a:cubicBezTo>
                      <a:pt x="11943" y="9614"/>
                      <a:pt x="12943" y="9461"/>
                      <a:pt x="13895" y="9219"/>
                    </a:cubicBezTo>
                    <a:cubicBezTo>
                      <a:pt x="14650" y="7536"/>
                      <a:pt x="14804" y="6035"/>
                      <a:pt x="14786" y="4613"/>
                    </a:cubicBezTo>
                    <a:cubicBezTo>
                      <a:pt x="14758" y="3147"/>
                      <a:pt x="14542" y="1753"/>
                      <a:pt x="14579" y="333"/>
                    </a:cubicBezTo>
                    <a:cubicBezTo>
                      <a:pt x="13275" y="179"/>
                      <a:pt x="12015" y="80"/>
                      <a:pt x="10774" y="35"/>
                    </a:cubicBezTo>
                    <a:cubicBezTo>
                      <a:pt x="10163" y="9"/>
                      <a:pt x="9552" y="0"/>
                      <a:pt x="8939" y="0"/>
                    </a:cubicBezTo>
                    <a:close/>
                  </a:path>
                </a:pathLst>
              </a:custGeom>
              <a:solidFill>
                <a:srgbClr val="26506C">
                  <a:alpha val="131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>
                <a:off x="6898665" y="3065685"/>
                <a:ext cx="236394" cy="749169"/>
              </a:xfrm>
              <a:custGeom>
                <a:rect b="b" l="l" r="r" t="t"/>
                <a:pathLst>
                  <a:path extrusionOk="0" h="7644" w="2412">
                    <a:moveTo>
                      <a:pt x="2332" y="0"/>
                    </a:moveTo>
                    <a:lnTo>
                      <a:pt x="540" y="196"/>
                    </a:lnTo>
                    <a:cubicBezTo>
                      <a:pt x="389" y="486"/>
                      <a:pt x="281" y="809"/>
                      <a:pt x="216" y="1159"/>
                    </a:cubicBezTo>
                    <a:cubicBezTo>
                      <a:pt x="0" y="2355"/>
                      <a:pt x="298" y="3939"/>
                      <a:pt x="821" y="5999"/>
                    </a:cubicBezTo>
                    <a:cubicBezTo>
                      <a:pt x="829" y="6007"/>
                      <a:pt x="829" y="6025"/>
                      <a:pt x="838" y="6044"/>
                    </a:cubicBezTo>
                    <a:cubicBezTo>
                      <a:pt x="883" y="6223"/>
                      <a:pt x="946" y="6484"/>
                      <a:pt x="1000" y="6745"/>
                    </a:cubicBezTo>
                    <a:cubicBezTo>
                      <a:pt x="1071" y="7078"/>
                      <a:pt x="1144" y="7393"/>
                      <a:pt x="1170" y="7544"/>
                    </a:cubicBezTo>
                    <a:lnTo>
                      <a:pt x="1170" y="7555"/>
                    </a:lnTo>
                    <a:cubicBezTo>
                      <a:pt x="1188" y="7609"/>
                      <a:pt x="1198" y="7643"/>
                      <a:pt x="1198" y="7643"/>
                    </a:cubicBezTo>
                    <a:lnTo>
                      <a:pt x="2088" y="7643"/>
                    </a:lnTo>
                    <a:cubicBezTo>
                      <a:pt x="2088" y="7482"/>
                      <a:pt x="2088" y="7320"/>
                      <a:pt x="2096" y="7166"/>
                    </a:cubicBezTo>
                    <a:cubicBezTo>
                      <a:pt x="2105" y="6808"/>
                      <a:pt x="2124" y="6448"/>
                      <a:pt x="2142" y="6098"/>
                    </a:cubicBezTo>
                    <a:cubicBezTo>
                      <a:pt x="2187" y="5351"/>
                      <a:pt x="2258" y="4630"/>
                      <a:pt x="2312" y="3920"/>
                    </a:cubicBezTo>
                    <a:cubicBezTo>
                      <a:pt x="2366" y="3227"/>
                      <a:pt x="2412" y="2554"/>
                      <a:pt x="2412" y="1897"/>
                    </a:cubicBezTo>
                    <a:cubicBezTo>
                      <a:pt x="2403" y="1230"/>
                      <a:pt x="2386" y="602"/>
                      <a:pt x="2332" y="0"/>
                    </a:cubicBez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>
                <a:off x="6849367" y="2140971"/>
                <a:ext cx="356159" cy="1039664"/>
              </a:xfrm>
              <a:custGeom>
                <a:rect b="b" l="l" r="r" t="t"/>
                <a:pathLst>
                  <a:path extrusionOk="0" h="10608" w="3634">
                    <a:moveTo>
                      <a:pt x="1602" y="0"/>
                    </a:moveTo>
                    <a:cubicBezTo>
                      <a:pt x="396" y="952"/>
                      <a:pt x="1" y="2437"/>
                      <a:pt x="1" y="3857"/>
                    </a:cubicBezTo>
                    <a:cubicBezTo>
                      <a:pt x="1" y="4190"/>
                      <a:pt x="18" y="4542"/>
                      <a:pt x="63" y="4902"/>
                    </a:cubicBezTo>
                    <a:cubicBezTo>
                      <a:pt x="190" y="6089"/>
                      <a:pt x="503" y="7402"/>
                      <a:pt x="855" y="8859"/>
                    </a:cubicBezTo>
                    <a:cubicBezTo>
                      <a:pt x="918" y="9111"/>
                      <a:pt x="980" y="9370"/>
                      <a:pt x="1043" y="9631"/>
                    </a:cubicBezTo>
                    <a:cubicBezTo>
                      <a:pt x="1063" y="9677"/>
                      <a:pt x="1071" y="9722"/>
                      <a:pt x="1080" y="9767"/>
                    </a:cubicBezTo>
                    <a:cubicBezTo>
                      <a:pt x="1151" y="10018"/>
                      <a:pt x="1250" y="10208"/>
                      <a:pt x="1367" y="10342"/>
                    </a:cubicBezTo>
                    <a:cubicBezTo>
                      <a:pt x="1527" y="10517"/>
                      <a:pt x="1713" y="10608"/>
                      <a:pt x="1897" y="10608"/>
                    </a:cubicBezTo>
                    <a:cubicBezTo>
                      <a:pt x="1922" y="10608"/>
                      <a:pt x="1947" y="10606"/>
                      <a:pt x="1971" y="10603"/>
                    </a:cubicBezTo>
                    <a:cubicBezTo>
                      <a:pt x="2258" y="10586"/>
                      <a:pt x="2528" y="10352"/>
                      <a:pt x="2662" y="9955"/>
                    </a:cubicBezTo>
                    <a:cubicBezTo>
                      <a:pt x="2716" y="9830"/>
                      <a:pt x="2770" y="9651"/>
                      <a:pt x="2835" y="9435"/>
                    </a:cubicBezTo>
                    <a:cubicBezTo>
                      <a:pt x="2897" y="9208"/>
                      <a:pt x="2960" y="8939"/>
                      <a:pt x="3022" y="8634"/>
                    </a:cubicBezTo>
                    <a:cubicBezTo>
                      <a:pt x="3148" y="8058"/>
                      <a:pt x="3275" y="7374"/>
                      <a:pt x="3383" y="6672"/>
                    </a:cubicBezTo>
                    <a:cubicBezTo>
                      <a:pt x="3517" y="5729"/>
                      <a:pt x="3616" y="4749"/>
                      <a:pt x="3633" y="3931"/>
                    </a:cubicBezTo>
                    <a:lnTo>
                      <a:pt x="3633" y="3570"/>
                    </a:lnTo>
                    <a:cubicBezTo>
                      <a:pt x="3625" y="3318"/>
                      <a:pt x="3607" y="3085"/>
                      <a:pt x="3579" y="2886"/>
                    </a:cubicBezTo>
                    <a:lnTo>
                      <a:pt x="3579" y="2877"/>
                    </a:lnTo>
                    <a:cubicBezTo>
                      <a:pt x="3562" y="2744"/>
                      <a:pt x="3536" y="2608"/>
                      <a:pt x="3508" y="2500"/>
                    </a:cubicBezTo>
                    <a:lnTo>
                      <a:pt x="1602" y="0"/>
                    </a:lnTo>
                    <a:close/>
                  </a:path>
                </a:pathLst>
              </a:custGeom>
              <a:solidFill>
                <a:srgbClr val="F4B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>
                <a:off x="7294522" y="3046181"/>
                <a:ext cx="234630" cy="768673"/>
              </a:xfrm>
              <a:custGeom>
                <a:rect b="b" l="l" r="r" t="t"/>
                <a:pathLst>
                  <a:path extrusionOk="0" h="7843" w="2394">
                    <a:moveTo>
                      <a:pt x="1809" y="0"/>
                    </a:moveTo>
                    <a:lnTo>
                      <a:pt x="289" y="216"/>
                    </a:lnTo>
                    <a:cubicBezTo>
                      <a:pt x="279" y="262"/>
                      <a:pt x="270" y="296"/>
                      <a:pt x="261" y="333"/>
                    </a:cubicBezTo>
                    <a:cubicBezTo>
                      <a:pt x="162" y="728"/>
                      <a:pt x="99" y="1106"/>
                      <a:pt x="63" y="1466"/>
                    </a:cubicBezTo>
                    <a:cubicBezTo>
                      <a:pt x="0" y="2230"/>
                      <a:pt x="127" y="3085"/>
                      <a:pt x="324" y="3948"/>
                    </a:cubicBezTo>
                    <a:cubicBezTo>
                      <a:pt x="585" y="5118"/>
                      <a:pt x="954" y="6306"/>
                      <a:pt x="1116" y="7311"/>
                    </a:cubicBezTo>
                    <a:cubicBezTo>
                      <a:pt x="1142" y="7493"/>
                      <a:pt x="1170" y="7672"/>
                      <a:pt x="1179" y="7842"/>
                    </a:cubicBezTo>
                    <a:lnTo>
                      <a:pt x="2124" y="7797"/>
                    </a:lnTo>
                    <a:lnTo>
                      <a:pt x="2124" y="7771"/>
                    </a:lnTo>
                    <a:lnTo>
                      <a:pt x="2124" y="7763"/>
                    </a:lnTo>
                    <a:lnTo>
                      <a:pt x="2124" y="7635"/>
                    </a:lnTo>
                    <a:cubicBezTo>
                      <a:pt x="2133" y="7322"/>
                      <a:pt x="2141" y="7007"/>
                      <a:pt x="2159" y="6683"/>
                    </a:cubicBezTo>
                    <a:cubicBezTo>
                      <a:pt x="2241" y="5244"/>
                      <a:pt x="2394" y="3761"/>
                      <a:pt x="2349" y="2474"/>
                    </a:cubicBezTo>
                    <a:cubicBezTo>
                      <a:pt x="2321" y="1494"/>
                      <a:pt x="2178" y="631"/>
                      <a:pt x="1809" y="0"/>
                    </a:cubicBez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>
                <a:off x="7395863" y="3804378"/>
                <a:ext cx="170337" cy="203072"/>
              </a:xfrm>
              <a:custGeom>
                <a:rect b="b" l="l" r="r" t="t"/>
                <a:pathLst>
                  <a:path extrusionOk="0" h="2072" w="1738">
                    <a:moveTo>
                      <a:pt x="902" y="0"/>
                    </a:moveTo>
                    <a:cubicBezTo>
                      <a:pt x="637" y="0"/>
                      <a:pt x="184" y="67"/>
                      <a:pt x="145" y="106"/>
                    </a:cubicBezTo>
                    <a:cubicBezTo>
                      <a:pt x="119" y="180"/>
                      <a:pt x="108" y="143"/>
                      <a:pt x="82" y="206"/>
                    </a:cubicBezTo>
                    <a:cubicBezTo>
                      <a:pt x="45" y="288"/>
                      <a:pt x="0" y="467"/>
                      <a:pt x="19" y="547"/>
                    </a:cubicBezTo>
                    <a:lnTo>
                      <a:pt x="19" y="558"/>
                    </a:lnTo>
                    <a:cubicBezTo>
                      <a:pt x="37" y="620"/>
                      <a:pt x="73" y="683"/>
                      <a:pt x="99" y="737"/>
                    </a:cubicBezTo>
                    <a:cubicBezTo>
                      <a:pt x="153" y="907"/>
                      <a:pt x="119" y="1456"/>
                      <a:pt x="127" y="1583"/>
                    </a:cubicBezTo>
                    <a:cubicBezTo>
                      <a:pt x="127" y="1680"/>
                      <a:pt x="127" y="1779"/>
                      <a:pt x="207" y="1861"/>
                    </a:cubicBezTo>
                    <a:cubicBezTo>
                      <a:pt x="378" y="2019"/>
                      <a:pt x="623" y="2072"/>
                      <a:pt x="849" y="2072"/>
                    </a:cubicBezTo>
                    <a:cubicBezTo>
                      <a:pt x="920" y="2072"/>
                      <a:pt x="989" y="2067"/>
                      <a:pt x="1053" y="2058"/>
                    </a:cubicBezTo>
                    <a:cubicBezTo>
                      <a:pt x="1738" y="1978"/>
                      <a:pt x="1673" y="1555"/>
                      <a:pt x="1656" y="1501"/>
                    </a:cubicBezTo>
                    <a:cubicBezTo>
                      <a:pt x="1556" y="1106"/>
                      <a:pt x="1306" y="881"/>
                      <a:pt x="1187" y="467"/>
                    </a:cubicBezTo>
                    <a:cubicBezTo>
                      <a:pt x="1161" y="385"/>
                      <a:pt x="1144" y="314"/>
                      <a:pt x="1133" y="223"/>
                    </a:cubicBezTo>
                    <a:cubicBezTo>
                      <a:pt x="1133" y="180"/>
                      <a:pt x="1107" y="72"/>
                      <a:pt x="1090" y="35"/>
                    </a:cubicBezTo>
                    <a:cubicBezTo>
                      <a:pt x="1078" y="10"/>
                      <a:pt x="1003" y="0"/>
                      <a:pt x="902" y="0"/>
                    </a:cubicBez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>
                <a:off x="6947277" y="3804182"/>
                <a:ext cx="170239" cy="203268"/>
              </a:xfrm>
              <a:custGeom>
                <a:rect b="b" l="l" r="r" t="t"/>
                <a:pathLst>
                  <a:path extrusionOk="0" h="2074" w="1737">
                    <a:moveTo>
                      <a:pt x="810" y="0"/>
                    </a:moveTo>
                    <a:cubicBezTo>
                      <a:pt x="722" y="0"/>
                      <a:pt x="659" y="8"/>
                      <a:pt x="648" y="29"/>
                    </a:cubicBezTo>
                    <a:cubicBezTo>
                      <a:pt x="629" y="74"/>
                      <a:pt x="612" y="182"/>
                      <a:pt x="603" y="225"/>
                    </a:cubicBezTo>
                    <a:cubicBezTo>
                      <a:pt x="521" y="801"/>
                      <a:pt x="197" y="1034"/>
                      <a:pt x="81" y="1503"/>
                    </a:cubicBezTo>
                    <a:cubicBezTo>
                      <a:pt x="72" y="1557"/>
                      <a:pt x="1" y="1980"/>
                      <a:pt x="683" y="2060"/>
                    </a:cubicBezTo>
                    <a:cubicBezTo>
                      <a:pt x="747" y="2069"/>
                      <a:pt x="817" y="2074"/>
                      <a:pt x="888" y="2074"/>
                    </a:cubicBezTo>
                    <a:cubicBezTo>
                      <a:pt x="1114" y="2074"/>
                      <a:pt x="1358" y="2021"/>
                      <a:pt x="1529" y="1863"/>
                    </a:cubicBezTo>
                    <a:cubicBezTo>
                      <a:pt x="1609" y="1790"/>
                      <a:pt x="1609" y="1673"/>
                      <a:pt x="1620" y="1585"/>
                    </a:cubicBezTo>
                    <a:cubicBezTo>
                      <a:pt x="1620" y="1458"/>
                      <a:pt x="1583" y="909"/>
                      <a:pt x="1637" y="739"/>
                    </a:cubicBezTo>
                    <a:cubicBezTo>
                      <a:pt x="1663" y="676"/>
                      <a:pt x="1700" y="614"/>
                      <a:pt x="1717" y="549"/>
                    </a:cubicBezTo>
                    <a:cubicBezTo>
                      <a:pt x="1736" y="469"/>
                      <a:pt x="1691" y="279"/>
                      <a:pt x="1654" y="208"/>
                    </a:cubicBezTo>
                    <a:cubicBezTo>
                      <a:pt x="1628" y="145"/>
                      <a:pt x="1620" y="171"/>
                      <a:pt x="1592" y="108"/>
                    </a:cubicBezTo>
                    <a:cubicBezTo>
                      <a:pt x="1579" y="74"/>
                      <a:pt x="1077" y="0"/>
                      <a:pt x="810" y="0"/>
                    </a:cubicBez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>
                <a:off x="6690690" y="1047780"/>
                <a:ext cx="567659" cy="252271"/>
              </a:xfrm>
              <a:custGeom>
                <a:rect b="b" l="l" r="r" t="t"/>
                <a:pathLst>
                  <a:path extrusionOk="0" h="2574" w="5792">
                    <a:moveTo>
                      <a:pt x="5792" y="1"/>
                    </a:moveTo>
                    <a:lnTo>
                      <a:pt x="4562" y="299"/>
                    </a:lnTo>
                    <a:lnTo>
                      <a:pt x="4434" y="325"/>
                    </a:lnTo>
                    <a:lnTo>
                      <a:pt x="3923" y="461"/>
                    </a:lnTo>
                    <a:lnTo>
                      <a:pt x="3914" y="469"/>
                    </a:lnTo>
                    <a:lnTo>
                      <a:pt x="665" y="1413"/>
                    </a:lnTo>
                    <a:cubicBezTo>
                      <a:pt x="523" y="1458"/>
                      <a:pt x="137" y="1648"/>
                      <a:pt x="1" y="1972"/>
                    </a:cubicBezTo>
                    <a:lnTo>
                      <a:pt x="1594" y="2574"/>
                    </a:lnTo>
                    <a:lnTo>
                      <a:pt x="2105" y="2367"/>
                    </a:lnTo>
                    <a:lnTo>
                      <a:pt x="4480" y="1449"/>
                    </a:lnTo>
                    <a:lnTo>
                      <a:pt x="5630" y="1009"/>
                    </a:lnTo>
                    <a:cubicBezTo>
                      <a:pt x="5380" y="955"/>
                      <a:pt x="5613" y="217"/>
                      <a:pt x="5792" y="1"/>
                    </a:cubicBezTo>
                    <a:close/>
                  </a:path>
                </a:pathLst>
              </a:custGeom>
              <a:solidFill>
                <a:srgbClr val="F4B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>
                <a:off x="7331472" y="1047780"/>
                <a:ext cx="567953" cy="252271"/>
              </a:xfrm>
              <a:custGeom>
                <a:rect b="b" l="l" r="r" t="t"/>
                <a:pathLst>
                  <a:path extrusionOk="0" h="2574" w="5795">
                    <a:moveTo>
                      <a:pt x="1" y="1"/>
                    </a:moveTo>
                    <a:cubicBezTo>
                      <a:pt x="182" y="217"/>
                      <a:pt x="407" y="955"/>
                      <a:pt x="163" y="1009"/>
                    </a:cubicBezTo>
                    <a:lnTo>
                      <a:pt x="1197" y="1404"/>
                    </a:lnTo>
                    <a:lnTo>
                      <a:pt x="3690" y="2375"/>
                    </a:lnTo>
                    <a:lnTo>
                      <a:pt x="4201" y="2574"/>
                    </a:lnTo>
                    <a:lnTo>
                      <a:pt x="5794" y="1972"/>
                    </a:lnTo>
                    <a:cubicBezTo>
                      <a:pt x="5658" y="1648"/>
                      <a:pt x="5272" y="1458"/>
                      <a:pt x="5127" y="1413"/>
                    </a:cubicBezTo>
                    <a:lnTo>
                      <a:pt x="1881" y="469"/>
                    </a:lnTo>
                    <a:cubicBezTo>
                      <a:pt x="1872" y="469"/>
                      <a:pt x="1872" y="469"/>
                      <a:pt x="1872" y="461"/>
                    </a:cubicBezTo>
                    <a:lnTo>
                      <a:pt x="1359" y="3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B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>
                <a:off x="7072336" y="1019064"/>
                <a:ext cx="444366" cy="522380"/>
              </a:xfrm>
              <a:custGeom>
                <a:rect b="b" l="l" r="r" t="t"/>
                <a:pathLst>
                  <a:path extrusionOk="0" h="5330" w="4534">
                    <a:moveTo>
                      <a:pt x="1743" y="1"/>
                    </a:moveTo>
                    <a:cubicBezTo>
                      <a:pt x="1590" y="1"/>
                      <a:pt x="1439" y="25"/>
                      <a:pt x="1296" y="87"/>
                    </a:cubicBezTo>
                    <a:cubicBezTo>
                      <a:pt x="955" y="240"/>
                      <a:pt x="810" y="115"/>
                      <a:pt x="594" y="439"/>
                    </a:cubicBezTo>
                    <a:cubicBezTo>
                      <a:pt x="514" y="546"/>
                      <a:pt x="452" y="663"/>
                      <a:pt x="398" y="780"/>
                    </a:cubicBezTo>
                    <a:cubicBezTo>
                      <a:pt x="262" y="1049"/>
                      <a:pt x="163" y="1336"/>
                      <a:pt x="109" y="1643"/>
                    </a:cubicBezTo>
                    <a:cubicBezTo>
                      <a:pt x="83" y="1742"/>
                      <a:pt x="63" y="1842"/>
                      <a:pt x="55" y="1949"/>
                    </a:cubicBezTo>
                    <a:cubicBezTo>
                      <a:pt x="1" y="2435"/>
                      <a:pt x="29" y="2947"/>
                      <a:pt x="154" y="3460"/>
                    </a:cubicBezTo>
                    <a:cubicBezTo>
                      <a:pt x="361" y="4296"/>
                      <a:pt x="963" y="5043"/>
                      <a:pt x="1719" y="5205"/>
                    </a:cubicBezTo>
                    <a:cubicBezTo>
                      <a:pt x="1880" y="5239"/>
                      <a:pt x="2045" y="5248"/>
                      <a:pt x="2211" y="5248"/>
                    </a:cubicBezTo>
                    <a:cubicBezTo>
                      <a:pt x="2384" y="5248"/>
                      <a:pt x="2557" y="5238"/>
                      <a:pt x="2729" y="5238"/>
                    </a:cubicBezTo>
                    <a:cubicBezTo>
                      <a:pt x="2955" y="5238"/>
                      <a:pt x="3179" y="5254"/>
                      <a:pt x="3392" y="5330"/>
                    </a:cubicBezTo>
                    <a:cubicBezTo>
                      <a:pt x="3338" y="5222"/>
                      <a:pt x="3275" y="5114"/>
                      <a:pt x="3213" y="4997"/>
                    </a:cubicBezTo>
                    <a:lnTo>
                      <a:pt x="3213" y="4997"/>
                    </a:lnTo>
                    <a:cubicBezTo>
                      <a:pt x="3509" y="5119"/>
                      <a:pt x="3819" y="5181"/>
                      <a:pt x="4132" y="5181"/>
                    </a:cubicBezTo>
                    <a:cubicBezTo>
                      <a:pt x="4170" y="5181"/>
                      <a:pt x="4208" y="5181"/>
                      <a:pt x="4246" y="5179"/>
                    </a:cubicBezTo>
                    <a:cubicBezTo>
                      <a:pt x="4057" y="4952"/>
                      <a:pt x="3841" y="4764"/>
                      <a:pt x="3599" y="4611"/>
                    </a:cubicBezTo>
                    <a:lnTo>
                      <a:pt x="3599" y="4611"/>
                    </a:lnTo>
                    <a:cubicBezTo>
                      <a:pt x="3914" y="4648"/>
                      <a:pt x="4229" y="4728"/>
                      <a:pt x="4534" y="4844"/>
                    </a:cubicBezTo>
                    <a:cubicBezTo>
                      <a:pt x="4246" y="4628"/>
                      <a:pt x="4003" y="4324"/>
                      <a:pt x="3841" y="3972"/>
                    </a:cubicBezTo>
                    <a:lnTo>
                      <a:pt x="3841" y="3972"/>
                    </a:lnTo>
                    <a:cubicBezTo>
                      <a:pt x="3994" y="4125"/>
                      <a:pt x="4175" y="4242"/>
                      <a:pt x="4372" y="4324"/>
                    </a:cubicBezTo>
                    <a:cubicBezTo>
                      <a:pt x="4102" y="4000"/>
                      <a:pt x="4039" y="3523"/>
                      <a:pt x="4048" y="3083"/>
                    </a:cubicBezTo>
                    <a:cubicBezTo>
                      <a:pt x="4048" y="2867"/>
                      <a:pt x="4067" y="2642"/>
                      <a:pt x="4067" y="2427"/>
                    </a:cubicBezTo>
                    <a:cubicBezTo>
                      <a:pt x="4076" y="2200"/>
                      <a:pt x="4067" y="1984"/>
                      <a:pt x="4022" y="1768"/>
                    </a:cubicBezTo>
                    <a:lnTo>
                      <a:pt x="4022" y="1751"/>
                    </a:lnTo>
                    <a:cubicBezTo>
                      <a:pt x="3977" y="1544"/>
                      <a:pt x="3895" y="1265"/>
                      <a:pt x="3797" y="995"/>
                    </a:cubicBezTo>
                    <a:cubicBezTo>
                      <a:pt x="3690" y="708"/>
                      <a:pt x="3554" y="439"/>
                      <a:pt x="3400" y="294"/>
                    </a:cubicBezTo>
                    <a:cubicBezTo>
                      <a:pt x="3256" y="162"/>
                      <a:pt x="3096" y="139"/>
                      <a:pt x="2927" y="139"/>
                    </a:cubicBezTo>
                    <a:cubicBezTo>
                      <a:pt x="2837" y="139"/>
                      <a:pt x="2745" y="146"/>
                      <a:pt x="2652" y="146"/>
                    </a:cubicBezTo>
                    <a:cubicBezTo>
                      <a:pt x="2552" y="146"/>
                      <a:pt x="2450" y="138"/>
                      <a:pt x="2349" y="106"/>
                    </a:cubicBezTo>
                    <a:cubicBezTo>
                      <a:pt x="2153" y="45"/>
                      <a:pt x="1946" y="1"/>
                      <a:pt x="17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>
                <a:off x="7166719" y="2125878"/>
                <a:ext cx="334990" cy="954691"/>
              </a:xfrm>
              <a:custGeom>
                <a:rect b="b" l="l" r="r" t="t"/>
                <a:pathLst>
                  <a:path extrusionOk="0" h="9741" w="3418">
                    <a:moveTo>
                      <a:pt x="1593" y="1"/>
                    </a:moveTo>
                    <a:lnTo>
                      <a:pt x="154" y="2168"/>
                    </a:lnTo>
                    <a:lnTo>
                      <a:pt x="63" y="2313"/>
                    </a:lnTo>
                    <a:cubicBezTo>
                      <a:pt x="28" y="2466"/>
                      <a:pt x="9" y="2645"/>
                      <a:pt x="0" y="2844"/>
                    </a:cubicBezTo>
                    <a:lnTo>
                      <a:pt x="0" y="3211"/>
                    </a:lnTo>
                    <a:cubicBezTo>
                      <a:pt x="18" y="4048"/>
                      <a:pt x="179" y="5136"/>
                      <a:pt x="395" y="6198"/>
                    </a:cubicBezTo>
                    <a:cubicBezTo>
                      <a:pt x="710" y="7718"/>
                      <a:pt x="1142" y="9183"/>
                      <a:pt x="1440" y="9740"/>
                    </a:cubicBezTo>
                    <a:lnTo>
                      <a:pt x="3094" y="9490"/>
                    </a:lnTo>
                    <a:cubicBezTo>
                      <a:pt x="3309" y="7789"/>
                      <a:pt x="3417" y="6189"/>
                      <a:pt x="3346" y="4786"/>
                    </a:cubicBezTo>
                    <a:cubicBezTo>
                      <a:pt x="3320" y="4247"/>
                      <a:pt x="3275" y="3742"/>
                      <a:pt x="3193" y="3265"/>
                    </a:cubicBezTo>
                    <a:cubicBezTo>
                      <a:pt x="2951" y="1853"/>
                      <a:pt x="2446" y="720"/>
                      <a:pt x="1593" y="1"/>
                    </a:cubicBezTo>
                    <a:close/>
                  </a:path>
                </a:pathLst>
              </a:custGeom>
              <a:solidFill>
                <a:srgbClr val="F4B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>
                <a:off x="6994910" y="2088929"/>
                <a:ext cx="479453" cy="351945"/>
              </a:xfrm>
              <a:custGeom>
                <a:rect b="b" l="l" r="r" t="t"/>
                <a:pathLst>
                  <a:path extrusionOk="0" h="3591" w="4892">
                    <a:moveTo>
                      <a:pt x="648" y="0"/>
                    </a:moveTo>
                    <a:lnTo>
                      <a:pt x="260" y="378"/>
                    </a:lnTo>
                    <a:lnTo>
                      <a:pt x="242" y="404"/>
                    </a:lnTo>
                    <a:lnTo>
                      <a:pt x="1" y="639"/>
                    </a:lnTo>
                    <a:cubicBezTo>
                      <a:pt x="452" y="3108"/>
                      <a:pt x="1359" y="3590"/>
                      <a:pt x="2502" y="3590"/>
                    </a:cubicBezTo>
                    <a:cubicBezTo>
                      <a:pt x="3223" y="3590"/>
                      <a:pt x="4039" y="3398"/>
                      <a:pt x="4892" y="3391"/>
                    </a:cubicBezTo>
                    <a:cubicBezTo>
                      <a:pt x="4650" y="2320"/>
                      <a:pt x="4380" y="1818"/>
                      <a:pt x="4335" y="1025"/>
                    </a:cubicBezTo>
                    <a:cubicBezTo>
                      <a:pt x="4326" y="926"/>
                      <a:pt x="4318" y="818"/>
                      <a:pt x="4318" y="710"/>
                    </a:cubicBezTo>
                    <a:cubicBezTo>
                      <a:pt x="4318" y="630"/>
                      <a:pt x="4307" y="540"/>
                      <a:pt x="4307" y="458"/>
                    </a:cubicBezTo>
                    <a:lnTo>
                      <a:pt x="4091" y="432"/>
                    </a:lnTo>
                    <a:lnTo>
                      <a:pt x="853" y="26"/>
                    </a:lnTo>
                    <a:lnTo>
                      <a:pt x="648" y="0"/>
                    </a:lnTo>
                    <a:close/>
                  </a:path>
                </a:pathLst>
              </a:custGeom>
              <a:solidFill>
                <a:srgbClr val="F4B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>
                <a:off x="6689024" y="1206457"/>
                <a:ext cx="469946" cy="470828"/>
              </a:xfrm>
              <a:custGeom>
                <a:rect b="b" l="l" r="r" t="t"/>
                <a:pathLst>
                  <a:path extrusionOk="0" h="4804" w="4795">
                    <a:moveTo>
                      <a:pt x="1511" y="1"/>
                    </a:moveTo>
                    <a:lnTo>
                      <a:pt x="18" y="353"/>
                    </a:lnTo>
                    <a:cubicBezTo>
                      <a:pt x="0" y="495"/>
                      <a:pt x="80" y="685"/>
                      <a:pt x="242" y="946"/>
                    </a:cubicBezTo>
                    <a:cubicBezTo>
                      <a:pt x="251" y="955"/>
                      <a:pt x="262" y="972"/>
                      <a:pt x="270" y="981"/>
                    </a:cubicBezTo>
                    <a:cubicBezTo>
                      <a:pt x="378" y="1162"/>
                      <a:pt x="531" y="1359"/>
                      <a:pt x="719" y="1583"/>
                    </a:cubicBezTo>
                    <a:lnTo>
                      <a:pt x="3094" y="4346"/>
                    </a:lnTo>
                    <a:lnTo>
                      <a:pt x="3337" y="4605"/>
                    </a:lnTo>
                    <a:lnTo>
                      <a:pt x="3409" y="4696"/>
                    </a:lnTo>
                    <a:lnTo>
                      <a:pt x="3517" y="4804"/>
                    </a:lnTo>
                    <a:lnTo>
                      <a:pt x="3758" y="4562"/>
                    </a:lnTo>
                    <a:lnTo>
                      <a:pt x="3804" y="4525"/>
                    </a:lnTo>
                    <a:lnTo>
                      <a:pt x="4794" y="3554"/>
                    </a:lnTo>
                    <a:lnTo>
                      <a:pt x="3974" y="2690"/>
                    </a:lnTo>
                    <a:lnTo>
                      <a:pt x="3616" y="2304"/>
                    </a:lnTo>
                    <a:lnTo>
                      <a:pt x="2131" y="748"/>
                    </a:lnTo>
                    <a:lnTo>
                      <a:pt x="1520" y="100"/>
                    </a:lnTo>
                    <a:lnTo>
                      <a:pt x="1511" y="1"/>
                    </a:lnTo>
                    <a:close/>
                  </a:path>
                </a:pathLst>
              </a:custGeom>
              <a:solidFill>
                <a:srgbClr val="F4B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>
                <a:off x="7450650" y="1206457"/>
                <a:ext cx="450442" cy="491116"/>
              </a:xfrm>
              <a:custGeom>
                <a:rect b="b" l="l" r="r" t="t"/>
                <a:pathLst>
                  <a:path extrusionOk="0" h="5011" w="4596">
                    <a:moveTo>
                      <a:pt x="3085" y="1"/>
                    </a:moveTo>
                    <a:lnTo>
                      <a:pt x="3076" y="100"/>
                    </a:lnTo>
                    <a:lnTo>
                      <a:pt x="520" y="2600"/>
                    </a:lnTo>
                    <a:lnTo>
                      <a:pt x="0" y="3105"/>
                    </a:lnTo>
                    <a:lnTo>
                      <a:pt x="358" y="4542"/>
                    </a:lnTo>
                    <a:lnTo>
                      <a:pt x="378" y="4616"/>
                    </a:lnTo>
                    <a:lnTo>
                      <a:pt x="423" y="4795"/>
                    </a:lnTo>
                    <a:lnTo>
                      <a:pt x="477" y="5011"/>
                    </a:lnTo>
                    <a:lnTo>
                      <a:pt x="566" y="4929"/>
                    </a:lnTo>
                    <a:lnTo>
                      <a:pt x="682" y="4804"/>
                    </a:lnTo>
                    <a:lnTo>
                      <a:pt x="3877" y="1583"/>
                    </a:lnTo>
                    <a:cubicBezTo>
                      <a:pt x="3920" y="1540"/>
                      <a:pt x="3957" y="1494"/>
                      <a:pt x="3993" y="1441"/>
                    </a:cubicBezTo>
                    <a:cubicBezTo>
                      <a:pt x="4201" y="1179"/>
                      <a:pt x="4352" y="963"/>
                      <a:pt x="4451" y="784"/>
                    </a:cubicBezTo>
                    <a:cubicBezTo>
                      <a:pt x="4550" y="603"/>
                      <a:pt x="4596" y="461"/>
                      <a:pt x="4578" y="353"/>
                    </a:cubicBezTo>
                    <a:lnTo>
                      <a:pt x="3085" y="1"/>
                    </a:lnTo>
                    <a:close/>
                  </a:path>
                </a:pathLst>
              </a:custGeom>
              <a:solidFill>
                <a:srgbClr val="F4B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>
                <a:off x="7021372" y="1460398"/>
                <a:ext cx="497192" cy="758676"/>
              </a:xfrm>
              <a:custGeom>
                <a:rect b="b" l="l" r="r" t="t"/>
                <a:pathLst>
                  <a:path extrusionOk="0" h="7741" w="5073">
                    <a:moveTo>
                      <a:pt x="5054" y="0"/>
                    </a:moveTo>
                    <a:cubicBezTo>
                      <a:pt x="5000" y="0"/>
                      <a:pt x="4954" y="0"/>
                      <a:pt x="4900" y="9"/>
                    </a:cubicBezTo>
                    <a:cubicBezTo>
                      <a:pt x="4838" y="9"/>
                      <a:pt x="4775" y="9"/>
                      <a:pt x="4713" y="17"/>
                    </a:cubicBezTo>
                    <a:cubicBezTo>
                      <a:pt x="4497" y="28"/>
                      <a:pt x="4317" y="63"/>
                      <a:pt x="4156" y="117"/>
                    </a:cubicBezTo>
                    <a:lnTo>
                      <a:pt x="4136" y="117"/>
                    </a:lnTo>
                    <a:cubicBezTo>
                      <a:pt x="3929" y="179"/>
                      <a:pt x="3750" y="278"/>
                      <a:pt x="3588" y="423"/>
                    </a:cubicBezTo>
                    <a:cubicBezTo>
                      <a:pt x="3562" y="406"/>
                      <a:pt x="3534" y="395"/>
                      <a:pt x="3497" y="386"/>
                    </a:cubicBezTo>
                    <a:cubicBezTo>
                      <a:pt x="3417" y="369"/>
                      <a:pt x="3318" y="361"/>
                      <a:pt x="3202" y="352"/>
                    </a:cubicBezTo>
                    <a:cubicBezTo>
                      <a:pt x="3145" y="350"/>
                      <a:pt x="3085" y="349"/>
                      <a:pt x="3022" y="349"/>
                    </a:cubicBezTo>
                    <a:cubicBezTo>
                      <a:pt x="2697" y="349"/>
                      <a:pt x="2308" y="369"/>
                      <a:pt x="2014" y="369"/>
                    </a:cubicBezTo>
                    <a:cubicBezTo>
                      <a:pt x="1816" y="369"/>
                      <a:pt x="1662" y="352"/>
                      <a:pt x="1609" y="315"/>
                    </a:cubicBezTo>
                    <a:cubicBezTo>
                      <a:pt x="1511" y="253"/>
                      <a:pt x="1421" y="207"/>
                      <a:pt x="1330" y="171"/>
                    </a:cubicBezTo>
                    <a:cubicBezTo>
                      <a:pt x="1166" y="103"/>
                      <a:pt x="1010" y="81"/>
                      <a:pt x="857" y="81"/>
                    </a:cubicBezTo>
                    <a:cubicBezTo>
                      <a:pt x="765" y="81"/>
                      <a:pt x="674" y="89"/>
                      <a:pt x="583" y="99"/>
                    </a:cubicBezTo>
                    <a:cubicBezTo>
                      <a:pt x="512" y="108"/>
                      <a:pt x="441" y="125"/>
                      <a:pt x="359" y="136"/>
                    </a:cubicBezTo>
                    <a:cubicBezTo>
                      <a:pt x="296" y="145"/>
                      <a:pt x="242" y="153"/>
                      <a:pt x="180" y="162"/>
                    </a:cubicBezTo>
                    <a:cubicBezTo>
                      <a:pt x="205" y="460"/>
                      <a:pt x="117" y="935"/>
                      <a:pt x="54" y="1386"/>
                    </a:cubicBezTo>
                    <a:cubicBezTo>
                      <a:pt x="54" y="1412"/>
                      <a:pt x="44" y="1440"/>
                      <a:pt x="44" y="1474"/>
                    </a:cubicBezTo>
                    <a:cubicBezTo>
                      <a:pt x="35" y="1520"/>
                      <a:pt x="35" y="1574"/>
                      <a:pt x="26" y="1628"/>
                    </a:cubicBezTo>
                    <a:cubicBezTo>
                      <a:pt x="9" y="1809"/>
                      <a:pt x="0" y="1971"/>
                      <a:pt x="18" y="2105"/>
                    </a:cubicBezTo>
                    <a:cubicBezTo>
                      <a:pt x="18" y="2122"/>
                      <a:pt x="18" y="2133"/>
                      <a:pt x="26" y="2141"/>
                    </a:cubicBezTo>
                    <a:cubicBezTo>
                      <a:pt x="35" y="2213"/>
                      <a:pt x="35" y="2284"/>
                      <a:pt x="54" y="2357"/>
                    </a:cubicBezTo>
                    <a:cubicBezTo>
                      <a:pt x="63" y="2420"/>
                      <a:pt x="63" y="2482"/>
                      <a:pt x="72" y="2545"/>
                    </a:cubicBezTo>
                    <a:cubicBezTo>
                      <a:pt x="80" y="2573"/>
                      <a:pt x="89" y="2618"/>
                      <a:pt x="89" y="2644"/>
                    </a:cubicBezTo>
                    <a:cubicBezTo>
                      <a:pt x="134" y="2968"/>
                      <a:pt x="188" y="3283"/>
                      <a:pt x="242" y="3590"/>
                    </a:cubicBezTo>
                    <a:cubicBezTo>
                      <a:pt x="279" y="3877"/>
                      <a:pt x="324" y="4155"/>
                      <a:pt x="341" y="4425"/>
                    </a:cubicBezTo>
                    <a:cubicBezTo>
                      <a:pt x="359" y="4542"/>
                      <a:pt x="367" y="4658"/>
                      <a:pt x="367" y="4766"/>
                    </a:cubicBezTo>
                    <a:cubicBezTo>
                      <a:pt x="378" y="4874"/>
                      <a:pt x="378" y="4973"/>
                      <a:pt x="378" y="5081"/>
                    </a:cubicBezTo>
                    <a:cubicBezTo>
                      <a:pt x="378" y="5666"/>
                      <a:pt x="288" y="6234"/>
                      <a:pt x="0" y="6791"/>
                    </a:cubicBezTo>
                    <a:cubicBezTo>
                      <a:pt x="0" y="6799"/>
                      <a:pt x="0" y="6799"/>
                      <a:pt x="9" y="6808"/>
                    </a:cubicBezTo>
                    <a:cubicBezTo>
                      <a:pt x="395" y="7302"/>
                      <a:pt x="1492" y="7691"/>
                      <a:pt x="2446" y="7734"/>
                    </a:cubicBezTo>
                    <a:cubicBezTo>
                      <a:pt x="2523" y="7738"/>
                      <a:pt x="2599" y="7740"/>
                      <a:pt x="2673" y="7740"/>
                    </a:cubicBezTo>
                    <a:cubicBezTo>
                      <a:pt x="3092" y="7740"/>
                      <a:pt x="3463" y="7671"/>
                      <a:pt x="3724" y="7510"/>
                    </a:cubicBezTo>
                    <a:cubicBezTo>
                      <a:pt x="3821" y="7447"/>
                      <a:pt x="3912" y="7376"/>
                      <a:pt x="3966" y="7285"/>
                    </a:cubicBezTo>
                    <a:cubicBezTo>
                      <a:pt x="4002" y="7240"/>
                      <a:pt x="4028" y="7186"/>
                      <a:pt x="4048" y="7132"/>
                    </a:cubicBezTo>
                    <a:lnTo>
                      <a:pt x="4048" y="7123"/>
                    </a:lnTo>
                    <a:cubicBezTo>
                      <a:pt x="4253" y="6305"/>
                      <a:pt x="4289" y="5729"/>
                      <a:pt x="4488" y="5001"/>
                    </a:cubicBezTo>
                    <a:cubicBezTo>
                      <a:pt x="4523" y="4857"/>
                      <a:pt x="4577" y="4703"/>
                      <a:pt x="4622" y="4550"/>
                    </a:cubicBezTo>
                    <a:cubicBezTo>
                      <a:pt x="4659" y="4462"/>
                      <a:pt x="4684" y="4371"/>
                      <a:pt x="4713" y="4280"/>
                    </a:cubicBezTo>
                    <a:cubicBezTo>
                      <a:pt x="4721" y="4255"/>
                      <a:pt x="4730" y="4237"/>
                      <a:pt x="4738" y="4209"/>
                    </a:cubicBezTo>
                    <a:cubicBezTo>
                      <a:pt x="4838" y="3885"/>
                      <a:pt x="4937" y="3525"/>
                      <a:pt x="5000" y="3130"/>
                    </a:cubicBezTo>
                    <a:cubicBezTo>
                      <a:pt x="5028" y="2959"/>
                      <a:pt x="5045" y="2769"/>
                      <a:pt x="5054" y="2582"/>
                    </a:cubicBezTo>
                    <a:lnTo>
                      <a:pt x="5054" y="2519"/>
                    </a:lnTo>
                    <a:lnTo>
                      <a:pt x="5054" y="2474"/>
                    </a:lnTo>
                    <a:cubicBezTo>
                      <a:pt x="5062" y="2383"/>
                      <a:pt x="5062" y="2303"/>
                      <a:pt x="5062" y="2213"/>
                    </a:cubicBezTo>
                    <a:lnTo>
                      <a:pt x="5062" y="2105"/>
                    </a:lnTo>
                    <a:cubicBezTo>
                      <a:pt x="5062" y="2051"/>
                      <a:pt x="5054" y="1997"/>
                      <a:pt x="5054" y="1943"/>
                    </a:cubicBezTo>
                    <a:lnTo>
                      <a:pt x="5054" y="1871"/>
                    </a:lnTo>
                    <a:cubicBezTo>
                      <a:pt x="5054" y="1809"/>
                      <a:pt x="5062" y="1727"/>
                      <a:pt x="5062" y="1647"/>
                    </a:cubicBezTo>
                    <a:lnTo>
                      <a:pt x="5062" y="1431"/>
                    </a:lnTo>
                    <a:cubicBezTo>
                      <a:pt x="5073" y="935"/>
                      <a:pt x="5073" y="298"/>
                      <a:pt x="5054" y="0"/>
                    </a:cubicBezTo>
                    <a:close/>
                  </a:path>
                </a:pathLst>
              </a:custGeom>
              <a:solidFill>
                <a:srgbClr val="F4B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>
                <a:off x="7005495" y="1650731"/>
                <a:ext cx="252859" cy="270893"/>
              </a:xfrm>
              <a:custGeom>
                <a:rect b="b" l="l" r="r" t="t"/>
                <a:pathLst>
                  <a:path extrusionOk="0" h="2764" w="2580">
                    <a:moveTo>
                      <a:pt x="1299" y="0"/>
                    </a:moveTo>
                    <a:cubicBezTo>
                      <a:pt x="970" y="0"/>
                      <a:pt x="667" y="133"/>
                      <a:pt x="441" y="353"/>
                    </a:cubicBezTo>
                    <a:cubicBezTo>
                      <a:pt x="367" y="424"/>
                      <a:pt x="296" y="504"/>
                      <a:pt x="234" y="603"/>
                    </a:cubicBezTo>
                    <a:cubicBezTo>
                      <a:pt x="225" y="622"/>
                      <a:pt x="216" y="640"/>
                      <a:pt x="197" y="657"/>
                    </a:cubicBezTo>
                    <a:lnTo>
                      <a:pt x="197" y="666"/>
                    </a:lnTo>
                    <a:cubicBezTo>
                      <a:pt x="180" y="685"/>
                      <a:pt x="171" y="711"/>
                      <a:pt x="152" y="739"/>
                    </a:cubicBezTo>
                    <a:cubicBezTo>
                      <a:pt x="143" y="756"/>
                      <a:pt x="134" y="784"/>
                      <a:pt x="126" y="802"/>
                    </a:cubicBezTo>
                    <a:cubicBezTo>
                      <a:pt x="108" y="838"/>
                      <a:pt x="89" y="881"/>
                      <a:pt x="80" y="927"/>
                    </a:cubicBezTo>
                    <a:cubicBezTo>
                      <a:pt x="72" y="935"/>
                      <a:pt x="72" y="935"/>
                      <a:pt x="72" y="946"/>
                    </a:cubicBezTo>
                    <a:cubicBezTo>
                      <a:pt x="72" y="955"/>
                      <a:pt x="63" y="972"/>
                      <a:pt x="63" y="981"/>
                    </a:cubicBezTo>
                    <a:cubicBezTo>
                      <a:pt x="54" y="1017"/>
                      <a:pt x="44" y="1043"/>
                      <a:pt x="35" y="1071"/>
                    </a:cubicBezTo>
                    <a:lnTo>
                      <a:pt x="35" y="1080"/>
                    </a:lnTo>
                    <a:cubicBezTo>
                      <a:pt x="18" y="1171"/>
                      <a:pt x="9" y="1259"/>
                      <a:pt x="9" y="1350"/>
                    </a:cubicBezTo>
                    <a:cubicBezTo>
                      <a:pt x="1" y="1386"/>
                      <a:pt x="9" y="1421"/>
                      <a:pt x="9" y="1458"/>
                    </a:cubicBezTo>
                    <a:cubicBezTo>
                      <a:pt x="18" y="1665"/>
                      <a:pt x="63" y="1853"/>
                      <a:pt x="152" y="2025"/>
                    </a:cubicBezTo>
                    <a:cubicBezTo>
                      <a:pt x="152" y="2043"/>
                      <a:pt x="162" y="2060"/>
                      <a:pt x="171" y="2069"/>
                    </a:cubicBezTo>
                    <a:cubicBezTo>
                      <a:pt x="251" y="2213"/>
                      <a:pt x="342" y="2330"/>
                      <a:pt x="458" y="2438"/>
                    </a:cubicBezTo>
                    <a:cubicBezTo>
                      <a:pt x="475" y="2457"/>
                      <a:pt x="495" y="2466"/>
                      <a:pt x="503" y="2483"/>
                    </a:cubicBezTo>
                    <a:cubicBezTo>
                      <a:pt x="711" y="2654"/>
                      <a:pt x="972" y="2761"/>
                      <a:pt x="1250" y="2761"/>
                    </a:cubicBezTo>
                    <a:cubicBezTo>
                      <a:pt x="1272" y="2763"/>
                      <a:pt x="1293" y="2763"/>
                      <a:pt x="1314" y="2763"/>
                    </a:cubicBezTo>
                    <a:cubicBezTo>
                      <a:pt x="1461" y="2763"/>
                      <a:pt x="1601" y="2736"/>
                      <a:pt x="1727" y="2682"/>
                    </a:cubicBezTo>
                    <a:cubicBezTo>
                      <a:pt x="1771" y="2662"/>
                      <a:pt x="1807" y="2654"/>
                      <a:pt x="1844" y="2628"/>
                    </a:cubicBezTo>
                    <a:cubicBezTo>
                      <a:pt x="1870" y="2619"/>
                      <a:pt x="1898" y="2600"/>
                      <a:pt x="1924" y="2582"/>
                    </a:cubicBezTo>
                    <a:cubicBezTo>
                      <a:pt x="1932" y="2574"/>
                      <a:pt x="1943" y="2574"/>
                      <a:pt x="1952" y="2565"/>
                    </a:cubicBezTo>
                    <a:cubicBezTo>
                      <a:pt x="1986" y="2546"/>
                      <a:pt x="2014" y="2520"/>
                      <a:pt x="2051" y="2500"/>
                    </a:cubicBezTo>
                    <a:cubicBezTo>
                      <a:pt x="2086" y="2474"/>
                      <a:pt x="2114" y="2446"/>
                      <a:pt x="2140" y="2420"/>
                    </a:cubicBezTo>
                    <a:cubicBezTo>
                      <a:pt x="2401" y="2168"/>
                      <a:pt x="2563" y="1818"/>
                      <a:pt x="2580" y="1421"/>
                    </a:cubicBezTo>
                    <a:cubicBezTo>
                      <a:pt x="2580" y="1279"/>
                      <a:pt x="2563" y="1143"/>
                      <a:pt x="2526" y="1009"/>
                    </a:cubicBezTo>
                    <a:cubicBezTo>
                      <a:pt x="2463" y="739"/>
                      <a:pt x="2310" y="495"/>
                      <a:pt x="2114" y="316"/>
                    </a:cubicBezTo>
                    <a:cubicBezTo>
                      <a:pt x="2060" y="271"/>
                      <a:pt x="2006" y="225"/>
                      <a:pt x="1952" y="191"/>
                    </a:cubicBezTo>
                    <a:cubicBezTo>
                      <a:pt x="1771" y="72"/>
                      <a:pt x="1555" y="9"/>
                      <a:pt x="1330" y="1"/>
                    </a:cubicBezTo>
                    <a:cubicBezTo>
                      <a:pt x="1320" y="0"/>
                      <a:pt x="1309" y="0"/>
                      <a:pt x="1299" y="0"/>
                    </a:cubicBezTo>
                    <a:close/>
                  </a:path>
                </a:pathLst>
              </a:custGeom>
              <a:solidFill>
                <a:srgbClr val="F4B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>
                <a:off x="7291092" y="1650731"/>
                <a:ext cx="252859" cy="270795"/>
              </a:xfrm>
              <a:custGeom>
                <a:rect b="b" l="l" r="r" t="t"/>
                <a:pathLst>
                  <a:path extrusionOk="0" h="2763" w="2580">
                    <a:moveTo>
                      <a:pt x="1300" y="0"/>
                    </a:moveTo>
                    <a:cubicBezTo>
                      <a:pt x="604" y="0"/>
                      <a:pt x="26" y="596"/>
                      <a:pt x="1" y="1350"/>
                    </a:cubicBezTo>
                    <a:lnTo>
                      <a:pt x="1" y="1386"/>
                    </a:lnTo>
                    <a:cubicBezTo>
                      <a:pt x="1" y="2133"/>
                      <a:pt x="557" y="2744"/>
                      <a:pt x="1250" y="2761"/>
                    </a:cubicBezTo>
                    <a:cubicBezTo>
                      <a:pt x="1266" y="2762"/>
                      <a:pt x="1281" y="2762"/>
                      <a:pt x="1297" y="2762"/>
                    </a:cubicBezTo>
                    <a:cubicBezTo>
                      <a:pt x="1505" y="2762"/>
                      <a:pt x="1703" y="2709"/>
                      <a:pt x="1870" y="2608"/>
                    </a:cubicBezTo>
                    <a:cubicBezTo>
                      <a:pt x="1986" y="2554"/>
                      <a:pt x="2086" y="2474"/>
                      <a:pt x="2176" y="2384"/>
                    </a:cubicBezTo>
                    <a:cubicBezTo>
                      <a:pt x="2409" y="2142"/>
                      <a:pt x="2563" y="1799"/>
                      <a:pt x="2571" y="1421"/>
                    </a:cubicBezTo>
                    <a:cubicBezTo>
                      <a:pt x="2580" y="1080"/>
                      <a:pt x="2483" y="773"/>
                      <a:pt x="2302" y="532"/>
                    </a:cubicBezTo>
                    <a:cubicBezTo>
                      <a:pt x="2267" y="478"/>
                      <a:pt x="2230" y="432"/>
                      <a:pt x="2194" y="396"/>
                    </a:cubicBezTo>
                    <a:cubicBezTo>
                      <a:pt x="2148" y="342"/>
                      <a:pt x="2094" y="299"/>
                      <a:pt x="2051" y="262"/>
                    </a:cubicBezTo>
                    <a:cubicBezTo>
                      <a:pt x="1986" y="217"/>
                      <a:pt x="1924" y="171"/>
                      <a:pt x="1853" y="137"/>
                    </a:cubicBezTo>
                    <a:cubicBezTo>
                      <a:pt x="1699" y="55"/>
                      <a:pt x="1520" y="1"/>
                      <a:pt x="1330" y="1"/>
                    </a:cubicBezTo>
                    <a:cubicBezTo>
                      <a:pt x="1320" y="0"/>
                      <a:pt x="1310" y="0"/>
                      <a:pt x="1300" y="0"/>
                    </a:cubicBezTo>
                    <a:close/>
                  </a:path>
                </a:pathLst>
              </a:custGeom>
              <a:solidFill>
                <a:srgbClr val="F4B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>
                <a:off x="7005495" y="1650731"/>
                <a:ext cx="252859" cy="270893"/>
              </a:xfrm>
              <a:custGeom>
                <a:rect b="b" l="l" r="r" t="t"/>
                <a:pathLst>
                  <a:path extrusionOk="0" h="2764" w="2580">
                    <a:moveTo>
                      <a:pt x="1299" y="0"/>
                    </a:moveTo>
                    <a:cubicBezTo>
                      <a:pt x="970" y="0"/>
                      <a:pt x="667" y="133"/>
                      <a:pt x="441" y="353"/>
                    </a:cubicBezTo>
                    <a:cubicBezTo>
                      <a:pt x="367" y="424"/>
                      <a:pt x="296" y="504"/>
                      <a:pt x="234" y="603"/>
                    </a:cubicBezTo>
                    <a:cubicBezTo>
                      <a:pt x="225" y="622"/>
                      <a:pt x="216" y="640"/>
                      <a:pt x="197" y="657"/>
                    </a:cubicBezTo>
                    <a:lnTo>
                      <a:pt x="197" y="666"/>
                    </a:lnTo>
                    <a:cubicBezTo>
                      <a:pt x="180" y="685"/>
                      <a:pt x="171" y="711"/>
                      <a:pt x="152" y="739"/>
                    </a:cubicBezTo>
                    <a:cubicBezTo>
                      <a:pt x="143" y="756"/>
                      <a:pt x="134" y="784"/>
                      <a:pt x="126" y="802"/>
                    </a:cubicBezTo>
                    <a:cubicBezTo>
                      <a:pt x="108" y="838"/>
                      <a:pt x="89" y="881"/>
                      <a:pt x="80" y="927"/>
                    </a:cubicBezTo>
                    <a:cubicBezTo>
                      <a:pt x="72" y="935"/>
                      <a:pt x="72" y="935"/>
                      <a:pt x="72" y="946"/>
                    </a:cubicBezTo>
                    <a:cubicBezTo>
                      <a:pt x="72" y="955"/>
                      <a:pt x="63" y="972"/>
                      <a:pt x="63" y="981"/>
                    </a:cubicBezTo>
                    <a:cubicBezTo>
                      <a:pt x="54" y="1017"/>
                      <a:pt x="44" y="1043"/>
                      <a:pt x="35" y="1071"/>
                    </a:cubicBezTo>
                    <a:lnTo>
                      <a:pt x="35" y="1080"/>
                    </a:lnTo>
                    <a:cubicBezTo>
                      <a:pt x="18" y="1171"/>
                      <a:pt x="9" y="1259"/>
                      <a:pt x="9" y="1350"/>
                    </a:cubicBezTo>
                    <a:cubicBezTo>
                      <a:pt x="1" y="1386"/>
                      <a:pt x="9" y="1421"/>
                      <a:pt x="9" y="1458"/>
                    </a:cubicBezTo>
                    <a:cubicBezTo>
                      <a:pt x="18" y="1665"/>
                      <a:pt x="63" y="1853"/>
                      <a:pt x="152" y="2025"/>
                    </a:cubicBezTo>
                    <a:cubicBezTo>
                      <a:pt x="152" y="2043"/>
                      <a:pt x="162" y="2060"/>
                      <a:pt x="171" y="2069"/>
                    </a:cubicBezTo>
                    <a:cubicBezTo>
                      <a:pt x="251" y="2213"/>
                      <a:pt x="342" y="2330"/>
                      <a:pt x="458" y="2438"/>
                    </a:cubicBezTo>
                    <a:cubicBezTo>
                      <a:pt x="475" y="2457"/>
                      <a:pt x="495" y="2466"/>
                      <a:pt x="503" y="2483"/>
                    </a:cubicBezTo>
                    <a:cubicBezTo>
                      <a:pt x="711" y="2654"/>
                      <a:pt x="972" y="2761"/>
                      <a:pt x="1250" y="2761"/>
                    </a:cubicBezTo>
                    <a:cubicBezTo>
                      <a:pt x="1272" y="2763"/>
                      <a:pt x="1293" y="2763"/>
                      <a:pt x="1314" y="2763"/>
                    </a:cubicBezTo>
                    <a:cubicBezTo>
                      <a:pt x="1461" y="2763"/>
                      <a:pt x="1601" y="2736"/>
                      <a:pt x="1727" y="2682"/>
                    </a:cubicBezTo>
                    <a:cubicBezTo>
                      <a:pt x="1771" y="2662"/>
                      <a:pt x="1807" y="2654"/>
                      <a:pt x="1844" y="2628"/>
                    </a:cubicBezTo>
                    <a:cubicBezTo>
                      <a:pt x="1870" y="2619"/>
                      <a:pt x="1898" y="2600"/>
                      <a:pt x="1924" y="2582"/>
                    </a:cubicBezTo>
                    <a:cubicBezTo>
                      <a:pt x="1932" y="2574"/>
                      <a:pt x="1943" y="2574"/>
                      <a:pt x="1952" y="2565"/>
                    </a:cubicBezTo>
                    <a:cubicBezTo>
                      <a:pt x="1986" y="2546"/>
                      <a:pt x="2014" y="2520"/>
                      <a:pt x="2051" y="2500"/>
                    </a:cubicBezTo>
                    <a:cubicBezTo>
                      <a:pt x="2086" y="2474"/>
                      <a:pt x="2114" y="2446"/>
                      <a:pt x="2140" y="2420"/>
                    </a:cubicBezTo>
                    <a:cubicBezTo>
                      <a:pt x="2401" y="2168"/>
                      <a:pt x="2563" y="1818"/>
                      <a:pt x="2580" y="1421"/>
                    </a:cubicBezTo>
                    <a:cubicBezTo>
                      <a:pt x="2580" y="1279"/>
                      <a:pt x="2563" y="1143"/>
                      <a:pt x="2526" y="1009"/>
                    </a:cubicBezTo>
                    <a:cubicBezTo>
                      <a:pt x="2463" y="739"/>
                      <a:pt x="2310" y="495"/>
                      <a:pt x="2114" y="316"/>
                    </a:cubicBezTo>
                    <a:cubicBezTo>
                      <a:pt x="2060" y="271"/>
                      <a:pt x="2006" y="225"/>
                      <a:pt x="1952" y="191"/>
                    </a:cubicBezTo>
                    <a:cubicBezTo>
                      <a:pt x="1771" y="72"/>
                      <a:pt x="1555" y="9"/>
                      <a:pt x="1330" y="1"/>
                    </a:cubicBezTo>
                    <a:cubicBezTo>
                      <a:pt x="1320" y="0"/>
                      <a:pt x="1309" y="0"/>
                      <a:pt x="1299" y="0"/>
                    </a:cubicBezTo>
                    <a:close/>
                  </a:path>
                </a:pathLst>
              </a:custGeom>
              <a:solidFill>
                <a:srgbClr val="F4B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>
                <a:off x="7291092" y="1650731"/>
                <a:ext cx="252859" cy="270795"/>
              </a:xfrm>
              <a:custGeom>
                <a:rect b="b" l="l" r="r" t="t"/>
                <a:pathLst>
                  <a:path extrusionOk="0" h="2763" w="2580">
                    <a:moveTo>
                      <a:pt x="1300" y="0"/>
                    </a:moveTo>
                    <a:cubicBezTo>
                      <a:pt x="604" y="0"/>
                      <a:pt x="26" y="596"/>
                      <a:pt x="1" y="1350"/>
                    </a:cubicBezTo>
                    <a:lnTo>
                      <a:pt x="1" y="1386"/>
                    </a:lnTo>
                    <a:cubicBezTo>
                      <a:pt x="1" y="2133"/>
                      <a:pt x="557" y="2744"/>
                      <a:pt x="1250" y="2761"/>
                    </a:cubicBezTo>
                    <a:cubicBezTo>
                      <a:pt x="1266" y="2762"/>
                      <a:pt x="1281" y="2762"/>
                      <a:pt x="1297" y="2762"/>
                    </a:cubicBezTo>
                    <a:cubicBezTo>
                      <a:pt x="1505" y="2762"/>
                      <a:pt x="1703" y="2709"/>
                      <a:pt x="1870" y="2608"/>
                    </a:cubicBezTo>
                    <a:cubicBezTo>
                      <a:pt x="1986" y="2554"/>
                      <a:pt x="2086" y="2474"/>
                      <a:pt x="2176" y="2384"/>
                    </a:cubicBezTo>
                    <a:cubicBezTo>
                      <a:pt x="2409" y="2142"/>
                      <a:pt x="2563" y="1799"/>
                      <a:pt x="2571" y="1421"/>
                    </a:cubicBezTo>
                    <a:cubicBezTo>
                      <a:pt x="2580" y="1080"/>
                      <a:pt x="2483" y="773"/>
                      <a:pt x="2302" y="532"/>
                    </a:cubicBezTo>
                    <a:cubicBezTo>
                      <a:pt x="2267" y="478"/>
                      <a:pt x="2230" y="432"/>
                      <a:pt x="2194" y="396"/>
                    </a:cubicBezTo>
                    <a:cubicBezTo>
                      <a:pt x="2148" y="342"/>
                      <a:pt x="2094" y="299"/>
                      <a:pt x="2051" y="262"/>
                    </a:cubicBezTo>
                    <a:cubicBezTo>
                      <a:pt x="1986" y="217"/>
                      <a:pt x="1924" y="171"/>
                      <a:pt x="1853" y="137"/>
                    </a:cubicBezTo>
                    <a:cubicBezTo>
                      <a:pt x="1699" y="55"/>
                      <a:pt x="1520" y="1"/>
                      <a:pt x="1330" y="1"/>
                    </a:cubicBezTo>
                    <a:cubicBezTo>
                      <a:pt x="1320" y="0"/>
                      <a:pt x="1310" y="0"/>
                      <a:pt x="1300" y="0"/>
                    </a:cubicBezTo>
                    <a:close/>
                  </a:path>
                </a:pathLst>
              </a:custGeom>
              <a:solidFill>
                <a:srgbClr val="F4B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>
                <a:off x="7178088" y="1378462"/>
                <a:ext cx="215322" cy="375663"/>
              </a:xfrm>
              <a:custGeom>
                <a:rect b="b" l="l" r="r" t="t"/>
                <a:pathLst>
                  <a:path extrusionOk="0" h="3833" w="2197">
                    <a:moveTo>
                      <a:pt x="74" y="1"/>
                    </a:moveTo>
                    <a:lnTo>
                      <a:pt x="10" y="1151"/>
                    </a:lnTo>
                    <a:cubicBezTo>
                      <a:pt x="74" y="2114"/>
                      <a:pt x="1" y="3832"/>
                      <a:pt x="1026" y="3832"/>
                    </a:cubicBezTo>
                    <a:cubicBezTo>
                      <a:pt x="2196" y="3832"/>
                      <a:pt x="1864" y="2202"/>
                      <a:pt x="1898" y="1304"/>
                    </a:cubicBezTo>
                    <a:lnTo>
                      <a:pt x="1855" y="1"/>
                    </a:lnTo>
                    <a:close/>
                  </a:path>
                </a:pathLst>
              </a:custGeom>
              <a:solidFill>
                <a:srgbClr val="F4B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>
                <a:off x="7156134" y="1347589"/>
                <a:ext cx="242569" cy="168181"/>
              </a:xfrm>
              <a:custGeom>
                <a:rect b="b" l="l" r="r" t="t"/>
                <a:pathLst>
                  <a:path extrusionOk="0" h="1716" w="2475">
                    <a:moveTo>
                      <a:pt x="2457" y="1"/>
                    </a:moveTo>
                    <a:cubicBezTo>
                      <a:pt x="2181" y="489"/>
                      <a:pt x="1751" y="749"/>
                      <a:pt x="1320" y="749"/>
                    </a:cubicBezTo>
                    <a:cubicBezTo>
                      <a:pt x="1300" y="749"/>
                      <a:pt x="1279" y="749"/>
                      <a:pt x="1259" y="747"/>
                    </a:cubicBezTo>
                    <a:cubicBezTo>
                      <a:pt x="801" y="728"/>
                      <a:pt x="370" y="432"/>
                      <a:pt x="28" y="9"/>
                    </a:cubicBezTo>
                    <a:lnTo>
                      <a:pt x="28" y="9"/>
                    </a:lnTo>
                    <a:cubicBezTo>
                      <a:pt x="0" y="512"/>
                      <a:pt x="162" y="1017"/>
                      <a:pt x="432" y="1330"/>
                    </a:cubicBezTo>
                    <a:cubicBezTo>
                      <a:pt x="655" y="1591"/>
                      <a:pt x="934" y="1716"/>
                      <a:pt x="1217" y="1716"/>
                    </a:cubicBezTo>
                    <a:cubicBezTo>
                      <a:pt x="1276" y="1716"/>
                      <a:pt x="1336" y="1710"/>
                      <a:pt x="1395" y="1699"/>
                    </a:cubicBezTo>
                    <a:cubicBezTo>
                      <a:pt x="1682" y="1645"/>
                      <a:pt x="1952" y="1458"/>
                      <a:pt x="2159" y="1151"/>
                    </a:cubicBezTo>
                    <a:cubicBezTo>
                      <a:pt x="2358" y="855"/>
                      <a:pt x="2474" y="424"/>
                      <a:pt x="2457" y="1"/>
                    </a:cubicBezTo>
                    <a:close/>
                  </a:path>
                </a:pathLst>
              </a:custGeom>
              <a:solidFill>
                <a:srgbClr val="26506C">
                  <a:alpha val="3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>
                <a:off x="7101543" y="1040037"/>
                <a:ext cx="352533" cy="445150"/>
              </a:xfrm>
              <a:custGeom>
                <a:rect b="b" l="l" r="r" t="t"/>
                <a:pathLst>
                  <a:path extrusionOk="0" h="4542" w="3597">
                    <a:moveTo>
                      <a:pt x="1753" y="0"/>
                    </a:moveTo>
                    <a:cubicBezTo>
                      <a:pt x="909" y="17"/>
                      <a:pt x="242" y="682"/>
                      <a:pt x="262" y="1483"/>
                    </a:cubicBezTo>
                    <a:cubicBezTo>
                      <a:pt x="270" y="1619"/>
                      <a:pt x="279" y="1781"/>
                      <a:pt x="305" y="1943"/>
                    </a:cubicBezTo>
                    <a:cubicBezTo>
                      <a:pt x="279" y="1928"/>
                      <a:pt x="253" y="1920"/>
                      <a:pt x="230" y="1920"/>
                    </a:cubicBezTo>
                    <a:cubicBezTo>
                      <a:pt x="222" y="1920"/>
                      <a:pt x="215" y="1921"/>
                      <a:pt x="208" y="1923"/>
                    </a:cubicBezTo>
                    <a:cubicBezTo>
                      <a:pt x="72" y="1951"/>
                      <a:pt x="1" y="2184"/>
                      <a:pt x="46" y="2463"/>
                    </a:cubicBezTo>
                    <a:cubicBezTo>
                      <a:pt x="89" y="2679"/>
                      <a:pt x="188" y="2849"/>
                      <a:pt x="296" y="2886"/>
                    </a:cubicBezTo>
                    <a:cubicBezTo>
                      <a:pt x="316" y="2892"/>
                      <a:pt x="335" y="2898"/>
                      <a:pt x="354" y="2898"/>
                    </a:cubicBezTo>
                    <a:cubicBezTo>
                      <a:pt x="362" y="2898"/>
                      <a:pt x="370" y="2897"/>
                      <a:pt x="378" y="2895"/>
                    </a:cubicBezTo>
                    <a:cubicBezTo>
                      <a:pt x="387" y="2895"/>
                      <a:pt x="396" y="2886"/>
                      <a:pt x="396" y="2886"/>
                    </a:cubicBezTo>
                    <a:cubicBezTo>
                      <a:pt x="503" y="3309"/>
                      <a:pt x="629" y="3641"/>
                      <a:pt x="765" y="3795"/>
                    </a:cubicBezTo>
                    <a:cubicBezTo>
                      <a:pt x="944" y="3993"/>
                      <a:pt x="1060" y="4136"/>
                      <a:pt x="1179" y="4252"/>
                    </a:cubicBezTo>
                    <a:cubicBezTo>
                      <a:pt x="1350" y="4425"/>
                      <a:pt x="1503" y="4514"/>
                      <a:pt x="1799" y="4542"/>
                    </a:cubicBezTo>
                    <a:cubicBezTo>
                      <a:pt x="2096" y="4514"/>
                      <a:pt x="2248" y="4425"/>
                      <a:pt x="2420" y="4252"/>
                    </a:cubicBezTo>
                    <a:cubicBezTo>
                      <a:pt x="2537" y="4136"/>
                      <a:pt x="2653" y="3993"/>
                      <a:pt x="2833" y="3795"/>
                    </a:cubicBezTo>
                    <a:cubicBezTo>
                      <a:pt x="2968" y="3641"/>
                      <a:pt x="3094" y="3309"/>
                      <a:pt x="3202" y="2886"/>
                    </a:cubicBezTo>
                    <a:cubicBezTo>
                      <a:pt x="3210" y="2886"/>
                      <a:pt x="3210" y="2895"/>
                      <a:pt x="3219" y="2895"/>
                    </a:cubicBezTo>
                    <a:cubicBezTo>
                      <a:pt x="3227" y="2897"/>
                      <a:pt x="3235" y="2898"/>
                      <a:pt x="3243" y="2898"/>
                    </a:cubicBezTo>
                    <a:cubicBezTo>
                      <a:pt x="3262" y="2898"/>
                      <a:pt x="3281" y="2892"/>
                      <a:pt x="3301" y="2886"/>
                    </a:cubicBezTo>
                    <a:cubicBezTo>
                      <a:pt x="3409" y="2849"/>
                      <a:pt x="3508" y="2679"/>
                      <a:pt x="3553" y="2463"/>
                    </a:cubicBezTo>
                    <a:cubicBezTo>
                      <a:pt x="3597" y="2184"/>
                      <a:pt x="3525" y="1951"/>
                      <a:pt x="3392" y="1923"/>
                    </a:cubicBezTo>
                    <a:cubicBezTo>
                      <a:pt x="3384" y="1921"/>
                      <a:pt x="3376" y="1920"/>
                      <a:pt x="3368" y="1920"/>
                    </a:cubicBezTo>
                    <a:cubicBezTo>
                      <a:pt x="3344" y="1920"/>
                      <a:pt x="3318" y="1928"/>
                      <a:pt x="3292" y="1943"/>
                    </a:cubicBezTo>
                    <a:cubicBezTo>
                      <a:pt x="3318" y="1781"/>
                      <a:pt x="3327" y="1619"/>
                      <a:pt x="3338" y="1483"/>
                    </a:cubicBezTo>
                    <a:cubicBezTo>
                      <a:pt x="3355" y="682"/>
                      <a:pt x="2690" y="17"/>
                      <a:pt x="1844" y="0"/>
                    </a:cubicBezTo>
                    <a:close/>
                  </a:path>
                </a:pathLst>
              </a:custGeom>
              <a:solidFill>
                <a:srgbClr val="F4B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>
                <a:off x="7081255" y="984858"/>
                <a:ext cx="395068" cy="282654"/>
              </a:xfrm>
              <a:custGeom>
                <a:rect b="b" l="l" r="r" t="t"/>
                <a:pathLst>
                  <a:path extrusionOk="0" h="2884" w="4031">
                    <a:moveTo>
                      <a:pt x="1960" y="0"/>
                    </a:moveTo>
                    <a:cubicBezTo>
                      <a:pt x="1455" y="0"/>
                      <a:pt x="897" y="184"/>
                      <a:pt x="415" y="751"/>
                    </a:cubicBezTo>
                    <a:cubicBezTo>
                      <a:pt x="315" y="876"/>
                      <a:pt x="233" y="1049"/>
                      <a:pt x="171" y="1245"/>
                    </a:cubicBezTo>
                    <a:lnTo>
                      <a:pt x="171" y="1254"/>
                    </a:lnTo>
                    <a:cubicBezTo>
                      <a:pt x="91" y="1480"/>
                      <a:pt x="46" y="1750"/>
                      <a:pt x="18" y="1992"/>
                    </a:cubicBezTo>
                    <a:cubicBezTo>
                      <a:pt x="9" y="2029"/>
                      <a:pt x="0" y="2074"/>
                      <a:pt x="0" y="2109"/>
                    </a:cubicBezTo>
                    <a:cubicBezTo>
                      <a:pt x="72" y="1992"/>
                      <a:pt x="324" y="1759"/>
                      <a:pt x="531" y="1660"/>
                    </a:cubicBezTo>
                    <a:cubicBezTo>
                      <a:pt x="598" y="1629"/>
                      <a:pt x="659" y="1612"/>
                      <a:pt x="709" y="1612"/>
                    </a:cubicBezTo>
                    <a:cubicBezTo>
                      <a:pt x="720" y="1612"/>
                      <a:pt x="729" y="1613"/>
                      <a:pt x="739" y="1614"/>
                    </a:cubicBezTo>
                    <a:cubicBezTo>
                      <a:pt x="926" y="1668"/>
                      <a:pt x="1088" y="1804"/>
                      <a:pt x="1224" y="1947"/>
                    </a:cubicBezTo>
                    <a:cubicBezTo>
                      <a:pt x="1367" y="2100"/>
                      <a:pt x="1494" y="2253"/>
                      <a:pt x="1645" y="2378"/>
                    </a:cubicBezTo>
                    <a:cubicBezTo>
                      <a:pt x="1972" y="2622"/>
                      <a:pt x="2297" y="2876"/>
                      <a:pt x="2734" y="2876"/>
                    </a:cubicBezTo>
                    <a:cubicBezTo>
                      <a:pt x="2817" y="2876"/>
                      <a:pt x="2903" y="2867"/>
                      <a:pt x="2994" y="2847"/>
                    </a:cubicBezTo>
                    <a:cubicBezTo>
                      <a:pt x="2770" y="2793"/>
                      <a:pt x="2573" y="2523"/>
                      <a:pt x="2491" y="2298"/>
                    </a:cubicBezTo>
                    <a:lnTo>
                      <a:pt x="2491" y="2298"/>
                    </a:lnTo>
                    <a:cubicBezTo>
                      <a:pt x="2689" y="2608"/>
                      <a:pt x="2929" y="2785"/>
                      <a:pt x="3240" y="2785"/>
                    </a:cubicBezTo>
                    <a:cubicBezTo>
                      <a:pt x="3254" y="2785"/>
                      <a:pt x="3269" y="2785"/>
                      <a:pt x="3283" y="2784"/>
                    </a:cubicBezTo>
                    <a:cubicBezTo>
                      <a:pt x="3102" y="2711"/>
                      <a:pt x="3014" y="2452"/>
                      <a:pt x="2940" y="2262"/>
                    </a:cubicBezTo>
                    <a:lnTo>
                      <a:pt x="2940" y="2262"/>
                    </a:lnTo>
                    <a:cubicBezTo>
                      <a:pt x="3076" y="2370"/>
                      <a:pt x="3147" y="2549"/>
                      <a:pt x="3318" y="2586"/>
                    </a:cubicBezTo>
                    <a:cubicBezTo>
                      <a:pt x="3184" y="2424"/>
                      <a:pt x="3301" y="2307"/>
                      <a:pt x="3139" y="1984"/>
                    </a:cubicBezTo>
                    <a:lnTo>
                      <a:pt x="3139" y="1984"/>
                    </a:lnTo>
                    <a:cubicBezTo>
                      <a:pt x="3346" y="2398"/>
                      <a:pt x="3642" y="2883"/>
                      <a:pt x="3966" y="2883"/>
                    </a:cubicBezTo>
                    <a:cubicBezTo>
                      <a:pt x="3966" y="2847"/>
                      <a:pt x="3976" y="2810"/>
                      <a:pt x="3976" y="2776"/>
                    </a:cubicBezTo>
                    <a:cubicBezTo>
                      <a:pt x="4002" y="2594"/>
                      <a:pt x="4030" y="2387"/>
                      <a:pt x="4030" y="2154"/>
                    </a:cubicBezTo>
                    <a:cubicBezTo>
                      <a:pt x="4030" y="1839"/>
                      <a:pt x="3976" y="1480"/>
                      <a:pt x="3804" y="1120"/>
                    </a:cubicBezTo>
                    <a:cubicBezTo>
                      <a:pt x="3715" y="921"/>
                      <a:pt x="3588" y="714"/>
                      <a:pt x="3409" y="526"/>
                    </a:cubicBezTo>
                    <a:cubicBezTo>
                      <a:pt x="3243" y="344"/>
                      <a:pt x="2651" y="0"/>
                      <a:pt x="19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>
                <a:off x="6712742" y="1299173"/>
                <a:ext cx="385267" cy="534239"/>
              </a:xfrm>
              <a:custGeom>
                <a:rect b="b" l="l" r="r" t="t"/>
                <a:pathLst>
                  <a:path extrusionOk="0" h="5451" w="393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1" y="1"/>
                      <a:pt x="0" y="0"/>
                      <a:pt x="0" y="0"/>
                    </a:cubicBezTo>
                    <a:close/>
                    <a:moveTo>
                      <a:pt x="1" y="1"/>
                    </a:moveTo>
                    <a:cubicBezTo>
                      <a:pt x="9" y="10"/>
                      <a:pt x="20" y="26"/>
                      <a:pt x="28" y="35"/>
                    </a:cubicBezTo>
                    <a:cubicBezTo>
                      <a:pt x="136" y="216"/>
                      <a:pt x="289" y="413"/>
                      <a:pt x="477" y="637"/>
                    </a:cubicBezTo>
                    <a:lnTo>
                      <a:pt x="2852" y="3400"/>
                    </a:lnTo>
                    <a:lnTo>
                      <a:pt x="3095" y="3659"/>
                    </a:lnTo>
                    <a:lnTo>
                      <a:pt x="3167" y="3750"/>
                    </a:lnTo>
                    <a:cubicBezTo>
                      <a:pt x="3167" y="3767"/>
                      <a:pt x="3167" y="3778"/>
                      <a:pt x="3175" y="3786"/>
                    </a:cubicBezTo>
                    <a:cubicBezTo>
                      <a:pt x="3184" y="3858"/>
                      <a:pt x="3184" y="3929"/>
                      <a:pt x="3203" y="4002"/>
                    </a:cubicBezTo>
                    <a:cubicBezTo>
                      <a:pt x="3212" y="4065"/>
                      <a:pt x="3212" y="4127"/>
                      <a:pt x="3221" y="4190"/>
                    </a:cubicBezTo>
                    <a:cubicBezTo>
                      <a:pt x="3212" y="4209"/>
                      <a:pt x="3203" y="4227"/>
                      <a:pt x="3184" y="4244"/>
                    </a:cubicBezTo>
                    <a:lnTo>
                      <a:pt x="3184" y="4253"/>
                    </a:lnTo>
                    <a:cubicBezTo>
                      <a:pt x="3167" y="4272"/>
                      <a:pt x="3158" y="4298"/>
                      <a:pt x="3139" y="4326"/>
                    </a:cubicBezTo>
                    <a:cubicBezTo>
                      <a:pt x="3130" y="4343"/>
                      <a:pt x="3121" y="4371"/>
                      <a:pt x="3113" y="4389"/>
                    </a:cubicBezTo>
                    <a:cubicBezTo>
                      <a:pt x="3095" y="4425"/>
                      <a:pt x="3076" y="4468"/>
                      <a:pt x="3067" y="4514"/>
                    </a:cubicBezTo>
                    <a:cubicBezTo>
                      <a:pt x="3059" y="4522"/>
                      <a:pt x="3059" y="4522"/>
                      <a:pt x="3059" y="4533"/>
                    </a:cubicBezTo>
                    <a:cubicBezTo>
                      <a:pt x="3059" y="4542"/>
                      <a:pt x="3050" y="4559"/>
                      <a:pt x="3050" y="4568"/>
                    </a:cubicBezTo>
                    <a:cubicBezTo>
                      <a:pt x="3041" y="4604"/>
                      <a:pt x="3031" y="4630"/>
                      <a:pt x="3022" y="4658"/>
                    </a:cubicBezTo>
                    <a:lnTo>
                      <a:pt x="3022" y="4667"/>
                    </a:lnTo>
                    <a:cubicBezTo>
                      <a:pt x="3005" y="4758"/>
                      <a:pt x="2996" y="4846"/>
                      <a:pt x="2996" y="4937"/>
                    </a:cubicBezTo>
                    <a:cubicBezTo>
                      <a:pt x="2988" y="4973"/>
                      <a:pt x="2996" y="5008"/>
                      <a:pt x="2996" y="5045"/>
                    </a:cubicBezTo>
                    <a:cubicBezTo>
                      <a:pt x="3121" y="5116"/>
                      <a:pt x="3257" y="5181"/>
                      <a:pt x="3391" y="5235"/>
                    </a:cubicBezTo>
                    <a:cubicBezTo>
                      <a:pt x="3562" y="5315"/>
                      <a:pt x="3752" y="5386"/>
                      <a:pt x="3931" y="5451"/>
                    </a:cubicBezTo>
                    <a:cubicBezTo>
                      <a:pt x="3698" y="5207"/>
                      <a:pt x="3454" y="4945"/>
                      <a:pt x="3400" y="4622"/>
                    </a:cubicBezTo>
                    <a:cubicBezTo>
                      <a:pt x="3365" y="4406"/>
                      <a:pt x="3383" y="4164"/>
                      <a:pt x="3428" y="3940"/>
                    </a:cubicBezTo>
                    <a:cubicBezTo>
                      <a:pt x="3454" y="3821"/>
                      <a:pt x="3482" y="3724"/>
                      <a:pt x="3516" y="3616"/>
                    </a:cubicBezTo>
                    <a:cubicBezTo>
                      <a:pt x="3553" y="3525"/>
                      <a:pt x="3743" y="3273"/>
                      <a:pt x="3786" y="3193"/>
                    </a:cubicBezTo>
                    <a:lnTo>
                      <a:pt x="3786" y="3193"/>
                    </a:lnTo>
                    <a:cubicBezTo>
                      <a:pt x="3778" y="3196"/>
                      <a:pt x="3738" y="3203"/>
                      <a:pt x="3679" y="3203"/>
                    </a:cubicBezTo>
                    <a:cubicBezTo>
                      <a:pt x="3562" y="3203"/>
                      <a:pt x="3370" y="3175"/>
                      <a:pt x="3203" y="3031"/>
                    </a:cubicBezTo>
                    <a:cubicBezTo>
                      <a:pt x="2448" y="2375"/>
                      <a:pt x="884" y="899"/>
                      <a:pt x="1" y="1"/>
                    </a:cubicBezTo>
                    <a:close/>
                  </a:path>
                </a:pathLst>
              </a:custGeom>
              <a:solidFill>
                <a:srgbClr val="26506C">
                  <a:alpha val="4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>
                <a:off x="7453983" y="1283295"/>
                <a:ext cx="432899" cy="601080"/>
              </a:xfrm>
              <a:custGeom>
                <a:rect b="b" l="l" r="r" t="t"/>
                <a:pathLst>
                  <a:path extrusionOk="0" h="6133" w="4417">
                    <a:moveTo>
                      <a:pt x="201" y="6093"/>
                    </a:moveTo>
                    <a:lnTo>
                      <a:pt x="201" y="6093"/>
                    </a:lnTo>
                    <a:cubicBezTo>
                      <a:pt x="188" y="6097"/>
                      <a:pt x="175" y="6101"/>
                      <a:pt x="163" y="6107"/>
                    </a:cubicBezTo>
                    <a:cubicBezTo>
                      <a:pt x="176" y="6103"/>
                      <a:pt x="189" y="6098"/>
                      <a:pt x="201" y="6093"/>
                    </a:cubicBezTo>
                    <a:close/>
                    <a:moveTo>
                      <a:pt x="4417" y="0"/>
                    </a:moveTo>
                    <a:lnTo>
                      <a:pt x="4417" y="0"/>
                    </a:lnTo>
                    <a:cubicBezTo>
                      <a:pt x="3171" y="925"/>
                      <a:pt x="1073" y="3587"/>
                      <a:pt x="214" y="3587"/>
                    </a:cubicBezTo>
                    <a:cubicBezTo>
                      <a:pt x="130" y="3587"/>
                      <a:pt x="59" y="3562"/>
                      <a:pt x="1" y="3508"/>
                    </a:cubicBezTo>
                    <a:lnTo>
                      <a:pt x="1" y="3508"/>
                    </a:lnTo>
                    <a:cubicBezTo>
                      <a:pt x="37" y="3543"/>
                      <a:pt x="163" y="3849"/>
                      <a:pt x="191" y="3886"/>
                    </a:cubicBezTo>
                    <a:cubicBezTo>
                      <a:pt x="406" y="4199"/>
                      <a:pt x="540" y="4568"/>
                      <a:pt x="586" y="4937"/>
                    </a:cubicBezTo>
                    <a:cubicBezTo>
                      <a:pt x="605" y="5082"/>
                      <a:pt x="605" y="5224"/>
                      <a:pt x="594" y="5369"/>
                    </a:cubicBezTo>
                    <a:cubicBezTo>
                      <a:pt x="577" y="5613"/>
                      <a:pt x="497" y="5872"/>
                      <a:pt x="324" y="6016"/>
                    </a:cubicBezTo>
                    <a:cubicBezTo>
                      <a:pt x="290" y="6045"/>
                      <a:pt x="249" y="6073"/>
                      <a:pt x="201" y="6093"/>
                    </a:cubicBezTo>
                    <a:lnTo>
                      <a:pt x="201" y="6093"/>
                    </a:lnTo>
                    <a:cubicBezTo>
                      <a:pt x="222" y="6087"/>
                      <a:pt x="242" y="6084"/>
                      <a:pt x="263" y="6084"/>
                    </a:cubicBezTo>
                    <a:cubicBezTo>
                      <a:pt x="275" y="6084"/>
                      <a:pt x="287" y="6085"/>
                      <a:pt x="299" y="6087"/>
                    </a:cubicBezTo>
                    <a:cubicBezTo>
                      <a:pt x="370" y="6087"/>
                      <a:pt x="443" y="6107"/>
                      <a:pt x="514" y="6133"/>
                    </a:cubicBezTo>
                    <a:cubicBezTo>
                      <a:pt x="747" y="5891"/>
                      <a:pt x="901" y="5548"/>
                      <a:pt x="909" y="5170"/>
                    </a:cubicBezTo>
                    <a:cubicBezTo>
                      <a:pt x="918" y="4829"/>
                      <a:pt x="821" y="4522"/>
                      <a:pt x="640" y="4281"/>
                    </a:cubicBezTo>
                    <a:cubicBezTo>
                      <a:pt x="648" y="4190"/>
                      <a:pt x="648" y="4110"/>
                      <a:pt x="648" y="4020"/>
                    </a:cubicBezTo>
                    <a:lnTo>
                      <a:pt x="3843" y="799"/>
                    </a:lnTo>
                    <a:cubicBezTo>
                      <a:pt x="3886" y="756"/>
                      <a:pt x="3923" y="710"/>
                      <a:pt x="3959" y="657"/>
                    </a:cubicBezTo>
                    <a:cubicBezTo>
                      <a:pt x="4167" y="395"/>
                      <a:pt x="4318" y="179"/>
                      <a:pt x="4417" y="0"/>
                    </a:cubicBezTo>
                    <a:close/>
                  </a:path>
                </a:pathLst>
              </a:custGeom>
              <a:solidFill>
                <a:srgbClr val="26506C">
                  <a:alpha val="4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>
                <a:off x="7214351" y="1704440"/>
                <a:ext cx="166711" cy="161516"/>
              </a:xfrm>
              <a:custGeom>
                <a:rect b="b" l="l" r="r" t="t"/>
                <a:pathLst>
                  <a:path extrusionOk="0" h="1648" w="1701">
                    <a:moveTo>
                      <a:pt x="576" y="1"/>
                    </a:moveTo>
                    <a:cubicBezTo>
                      <a:pt x="568" y="279"/>
                      <a:pt x="548" y="549"/>
                      <a:pt x="468" y="810"/>
                    </a:cubicBezTo>
                    <a:cubicBezTo>
                      <a:pt x="386" y="1072"/>
                      <a:pt x="233" y="1316"/>
                      <a:pt x="0" y="1449"/>
                    </a:cubicBezTo>
                    <a:cubicBezTo>
                      <a:pt x="540" y="1629"/>
                      <a:pt x="1125" y="1639"/>
                      <a:pt x="1701" y="1648"/>
                    </a:cubicBezTo>
                    <a:cubicBezTo>
                      <a:pt x="1071" y="1341"/>
                      <a:pt x="630" y="694"/>
                      <a:pt x="576" y="1"/>
                    </a:cubicBezTo>
                    <a:close/>
                  </a:path>
                </a:pathLst>
              </a:custGeom>
              <a:solidFill>
                <a:srgbClr val="1616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>
                <a:off x="6863578" y="1261047"/>
                <a:ext cx="882" cy="2058"/>
              </a:xfrm>
              <a:custGeom>
                <a:rect b="b" l="l" r="r" t="t"/>
                <a:pathLst>
                  <a:path extrusionOk="0" h="21" w="9">
                    <a:moveTo>
                      <a:pt x="0" y="1"/>
                    </a:moveTo>
                    <a:cubicBezTo>
                      <a:pt x="0" y="7"/>
                      <a:pt x="3" y="9"/>
                      <a:pt x="5" y="12"/>
                    </a:cubicBezTo>
                    <a:lnTo>
                      <a:pt x="5" y="12"/>
                    </a:lnTo>
                    <a:lnTo>
                      <a:pt x="0" y="1"/>
                    </a:lnTo>
                    <a:close/>
                    <a:moveTo>
                      <a:pt x="5" y="12"/>
                    </a:moveTo>
                    <a:lnTo>
                      <a:pt x="9" y="20"/>
                    </a:lnTo>
                    <a:cubicBezTo>
                      <a:pt x="9" y="16"/>
                      <a:pt x="7" y="14"/>
                      <a:pt x="5" y="12"/>
                    </a:cubicBezTo>
                    <a:close/>
                  </a:path>
                </a:pathLst>
              </a:custGeom>
              <a:solidFill>
                <a:srgbClr val="1616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6915620" y="1296429"/>
                <a:ext cx="98" cy="2842"/>
              </a:xfrm>
              <a:custGeom>
                <a:rect b="b" l="l" r="r" t="t"/>
                <a:pathLst>
                  <a:path extrusionOk="0" h="29" w="1">
                    <a:moveTo>
                      <a:pt x="0" y="0"/>
                    </a:move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1616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6869654" y="1107664"/>
                <a:ext cx="228357" cy="172101"/>
              </a:xfrm>
              <a:custGeom>
                <a:rect b="b" l="l" r="r" t="t"/>
                <a:pathLst>
                  <a:path extrusionOk="0" h="1756" w="2330">
                    <a:moveTo>
                      <a:pt x="2330" y="1"/>
                    </a:moveTo>
                    <a:lnTo>
                      <a:pt x="2330" y="1"/>
                    </a:lnTo>
                    <a:cubicBezTo>
                      <a:pt x="2250" y="74"/>
                      <a:pt x="2185" y="163"/>
                      <a:pt x="2131" y="253"/>
                    </a:cubicBezTo>
                    <a:cubicBezTo>
                      <a:pt x="1989" y="486"/>
                      <a:pt x="1881" y="748"/>
                      <a:pt x="1691" y="946"/>
                    </a:cubicBezTo>
                    <a:cubicBezTo>
                      <a:pt x="1512" y="1134"/>
                      <a:pt x="1279" y="1253"/>
                      <a:pt x="1043" y="1341"/>
                    </a:cubicBezTo>
                    <a:cubicBezTo>
                      <a:pt x="734" y="1450"/>
                      <a:pt x="400" y="1504"/>
                      <a:pt x="73" y="1504"/>
                    </a:cubicBezTo>
                    <a:cubicBezTo>
                      <a:pt x="49" y="1504"/>
                      <a:pt x="25" y="1504"/>
                      <a:pt x="1" y="1503"/>
                    </a:cubicBezTo>
                    <a:lnTo>
                      <a:pt x="1" y="1503"/>
                    </a:lnTo>
                    <a:cubicBezTo>
                      <a:pt x="100" y="1585"/>
                      <a:pt x="199" y="1665"/>
                      <a:pt x="279" y="1756"/>
                    </a:cubicBezTo>
                    <a:lnTo>
                      <a:pt x="2123" y="1045"/>
                    </a:lnTo>
                    <a:cubicBezTo>
                      <a:pt x="2131" y="938"/>
                      <a:pt x="2151" y="838"/>
                      <a:pt x="2177" y="739"/>
                    </a:cubicBezTo>
                    <a:cubicBezTo>
                      <a:pt x="2205" y="497"/>
                      <a:pt x="2250" y="227"/>
                      <a:pt x="2330" y="1"/>
                    </a:cubicBezTo>
                    <a:close/>
                  </a:path>
                </a:pathLst>
              </a:custGeom>
              <a:solidFill>
                <a:srgbClr val="26506C">
                  <a:alpha val="4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7453983" y="1094530"/>
                <a:ext cx="282360" cy="186116"/>
              </a:xfrm>
              <a:custGeom>
                <a:rect b="b" l="l" r="r" t="t"/>
                <a:pathLst>
                  <a:path extrusionOk="0" h="1899" w="2881">
                    <a:moveTo>
                      <a:pt x="1" y="1"/>
                    </a:moveTo>
                    <a:lnTo>
                      <a:pt x="1" y="1"/>
                    </a:lnTo>
                    <a:cubicBezTo>
                      <a:pt x="173" y="361"/>
                      <a:pt x="227" y="720"/>
                      <a:pt x="227" y="1035"/>
                    </a:cubicBezTo>
                    <a:lnTo>
                      <a:pt x="2440" y="1898"/>
                    </a:lnTo>
                    <a:cubicBezTo>
                      <a:pt x="2591" y="1881"/>
                      <a:pt x="2736" y="1853"/>
                      <a:pt x="2880" y="1827"/>
                    </a:cubicBezTo>
                    <a:cubicBezTo>
                      <a:pt x="2105" y="1628"/>
                      <a:pt x="1307" y="1367"/>
                      <a:pt x="756" y="782"/>
                    </a:cubicBezTo>
                    <a:cubicBezTo>
                      <a:pt x="514" y="512"/>
                      <a:pt x="307" y="180"/>
                      <a:pt x="1" y="1"/>
                    </a:cubicBezTo>
                    <a:close/>
                  </a:path>
                </a:pathLst>
              </a:custGeom>
              <a:solidFill>
                <a:srgbClr val="26506C">
                  <a:alpha val="4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6130962" y="1601334"/>
                <a:ext cx="2208207" cy="2500269"/>
              </a:xfrm>
              <a:custGeom>
                <a:rect b="b" l="l" r="r" t="t"/>
                <a:pathLst>
                  <a:path extrusionOk="0" h="25511" w="22531">
                    <a:moveTo>
                      <a:pt x="6423" y="0"/>
                    </a:moveTo>
                    <a:cubicBezTo>
                      <a:pt x="6378" y="0"/>
                      <a:pt x="6333" y="1"/>
                      <a:pt x="6288" y="2"/>
                    </a:cubicBezTo>
                    <a:cubicBezTo>
                      <a:pt x="4030" y="56"/>
                      <a:pt x="2934" y="1243"/>
                      <a:pt x="667" y="1288"/>
                    </a:cubicBezTo>
                    <a:cubicBezTo>
                      <a:pt x="494" y="1763"/>
                      <a:pt x="352" y="2249"/>
                      <a:pt x="235" y="2726"/>
                    </a:cubicBezTo>
                    <a:cubicBezTo>
                      <a:pt x="199" y="2862"/>
                      <a:pt x="171" y="2987"/>
                      <a:pt x="136" y="3112"/>
                    </a:cubicBezTo>
                    <a:cubicBezTo>
                      <a:pt x="91" y="3328"/>
                      <a:pt x="45" y="3544"/>
                      <a:pt x="0" y="3760"/>
                    </a:cubicBezTo>
                    <a:lnTo>
                      <a:pt x="0" y="3796"/>
                    </a:lnTo>
                    <a:lnTo>
                      <a:pt x="0" y="12700"/>
                    </a:lnTo>
                    <a:cubicBezTo>
                      <a:pt x="324" y="15561"/>
                      <a:pt x="764" y="18429"/>
                      <a:pt x="784" y="21263"/>
                    </a:cubicBezTo>
                    <a:cubicBezTo>
                      <a:pt x="784" y="21451"/>
                      <a:pt x="784" y="21632"/>
                      <a:pt x="775" y="21812"/>
                    </a:cubicBezTo>
                    <a:lnTo>
                      <a:pt x="775" y="21820"/>
                    </a:lnTo>
                    <a:cubicBezTo>
                      <a:pt x="775" y="22053"/>
                      <a:pt x="764" y="22289"/>
                      <a:pt x="756" y="22530"/>
                    </a:cubicBezTo>
                    <a:cubicBezTo>
                      <a:pt x="747" y="22647"/>
                      <a:pt x="747" y="22774"/>
                      <a:pt x="738" y="22900"/>
                    </a:cubicBezTo>
                    <a:cubicBezTo>
                      <a:pt x="702" y="23439"/>
                      <a:pt x="648" y="23979"/>
                      <a:pt x="576" y="24518"/>
                    </a:cubicBezTo>
                    <a:cubicBezTo>
                      <a:pt x="604" y="24519"/>
                      <a:pt x="631" y="24519"/>
                      <a:pt x="658" y="24519"/>
                    </a:cubicBezTo>
                    <a:cubicBezTo>
                      <a:pt x="3644" y="24519"/>
                      <a:pt x="5562" y="20961"/>
                      <a:pt x="8350" y="20961"/>
                    </a:cubicBezTo>
                    <a:cubicBezTo>
                      <a:pt x="8582" y="20961"/>
                      <a:pt x="8821" y="20985"/>
                      <a:pt x="9066" y="21039"/>
                    </a:cubicBezTo>
                    <a:cubicBezTo>
                      <a:pt x="11602" y="21596"/>
                      <a:pt x="13456" y="22431"/>
                      <a:pt x="15712" y="22891"/>
                    </a:cubicBezTo>
                    <a:cubicBezTo>
                      <a:pt x="17017" y="23155"/>
                      <a:pt x="18028" y="25510"/>
                      <a:pt x="19346" y="25510"/>
                    </a:cubicBezTo>
                    <a:cubicBezTo>
                      <a:pt x="19373" y="25510"/>
                      <a:pt x="19400" y="25509"/>
                      <a:pt x="19427" y="25507"/>
                    </a:cubicBezTo>
                    <a:cubicBezTo>
                      <a:pt x="20419" y="25439"/>
                      <a:pt x="21457" y="24837"/>
                      <a:pt x="22384" y="24837"/>
                    </a:cubicBezTo>
                    <a:cubicBezTo>
                      <a:pt x="22433" y="24837"/>
                      <a:pt x="22482" y="24839"/>
                      <a:pt x="22531" y="24842"/>
                    </a:cubicBezTo>
                    <a:lnTo>
                      <a:pt x="22531" y="19131"/>
                    </a:lnTo>
                    <a:cubicBezTo>
                      <a:pt x="22350" y="18233"/>
                      <a:pt x="22179" y="17279"/>
                      <a:pt x="22009" y="16163"/>
                    </a:cubicBezTo>
                    <a:cubicBezTo>
                      <a:pt x="21415" y="12152"/>
                      <a:pt x="21586" y="7988"/>
                      <a:pt x="22287" y="3958"/>
                    </a:cubicBezTo>
                    <a:cubicBezTo>
                      <a:pt x="22324" y="3760"/>
                      <a:pt x="22360" y="3563"/>
                      <a:pt x="22395" y="3373"/>
                    </a:cubicBezTo>
                    <a:cubicBezTo>
                      <a:pt x="22440" y="3140"/>
                      <a:pt x="22486" y="2907"/>
                      <a:pt x="22531" y="2672"/>
                    </a:cubicBezTo>
                    <a:lnTo>
                      <a:pt x="22531" y="837"/>
                    </a:lnTo>
                    <a:cubicBezTo>
                      <a:pt x="21242" y="1461"/>
                      <a:pt x="19822" y="1660"/>
                      <a:pt x="18374" y="1660"/>
                    </a:cubicBezTo>
                    <a:cubicBezTo>
                      <a:pt x="17146" y="1660"/>
                      <a:pt x="15896" y="1517"/>
                      <a:pt x="14687" y="1368"/>
                    </a:cubicBezTo>
                    <a:cubicBezTo>
                      <a:pt x="13159" y="1170"/>
                      <a:pt x="11639" y="982"/>
                      <a:pt x="10145" y="649"/>
                    </a:cubicBezTo>
                    <a:cubicBezTo>
                      <a:pt x="8914" y="370"/>
                      <a:pt x="7680" y="0"/>
                      <a:pt x="64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6144292" y="1831165"/>
                <a:ext cx="2194878" cy="199641"/>
              </a:xfrm>
              <a:custGeom>
                <a:rect b="b" l="l" r="r" t="t"/>
                <a:pathLst>
                  <a:path extrusionOk="0" h="2037" w="22395">
                    <a:moveTo>
                      <a:pt x="6120" y="1"/>
                    </a:moveTo>
                    <a:cubicBezTo>
                      <a:pt x="5465" y="1"/>
                      <a:pt x="4804" y="51"/>
                      <a:pt x="4147" y="174"/>
                    </a:cubicBezTo>
                    <a:cubicBezTo>
                      <a:pt x="3454" y="310"/>
                      <a:pt x="2770" y="517"/>
                      <a:pt x="2105" y="724"/>
                    </a:cubicBezTo>
                    <a:cubicBezTo>
                      <a:pt x="1448" y="929"/>
                      <a:pt x="773" y="1136"/>
                      <a:pt x="99" y="1264"/>
                    </a:cubicBezTo>
                    <a:cubicBezTo>
                      <a:pt x="63" y="1389"/>
                      <a:pt x="35" y="1505"/>
                      <a:pt x="0" y="1631"/>
                    </a:cubicBezTo>
                    <a:cubicBezTo>
                      <a:pt x="756" y="1505"/>
                      <a:pt x="1492" y="1281"/>
                      <a:pt x="2204" y="1056"/>
                    </a:cubicBezTo>
                    <a:cubicBezTo>
                      <a:pt x="2860" y="858"/>
                      <a:pt x="3534" y="642"/>
                      <a:pt x="4218" y="517"/>
                    </a:cubicBezTo>
                    <a:cubicBezTo>
                      <a:pt x="4855" y="397"/>
                      <a:pt x="5501" y="347"/>
                      <a:pt x="6142" y="347"/>
                    </a:cubicBezTo>
                    <a:cubicBezTo>
                      <a:pt x="7563" y="347"/>
                      <a:pt x="8964" y="592"/>
                      <a:pt x="10216" y="858"/>
                    </a:cubicBezTo>
                    <a:cubicBezTo>
                      <a:pt x="10694" y="966"/>
                      <a:pt x="11188" y="1074"/>
                      <a:pt x="11656" y="1182"/>
                    </a:cubicBezTo>
                    <a:cubicBezTo>
                      <a:pt x="13148" y="1523"/>
                      <a:pt x="14687" y="1883"/>
                      <a:pt x="16243" y="2000"/>
                    </a:cubicBezTo>
                    <a:cubicBezTo>
                      <a:pt x="16612" y="2019"/>
                      <a:pt x="16990" y="2036"/>
                      <a:pt x="17357" y="2036"/>
                    </a:cubicBezTo>
                    <a:cubicBezTo>
                      <a:pt x="19075" y="2036"/>
                      <a:pt x="20776" y="1749"/>
                      <a:pt x="22395" y="1182"/>
                    </a:cubicBezTo>
                    <a:lnTo>
                      <a:pt x="22395" y="813"/>
                    </a:lnTo>
                    <a:cubicBezTo>
                      <a:pt x="20784" y="1392"/>
                      <a:pt x="19079" y="1690"/>
                      <a:pt x="17359" y="1690"/>
                    </a:cubicBezTo>
                    <a:cubicBezTo>
                      <a:pt x="16996" y="1690"/>
                      <a:pt x="16633" y="1677"/>
                      <a:pt x="16269" y="1650"/>
                    </a:cubicBezTo>
                    <a:cubicBezTo>
                      <a:pt x="14741" y="1542"/>
                      <a:pt x="13213" y="1190"/>
                      <a:pt x="11736" y="849"/>
                    </a:cubicBezTo>
                    <a:cubicBezTo>
                      <a:pt x="11259" y="741"/>
                      <a:pt x="10773" y="625"/>
                      <a:pt x="10288" y="525"/>
                    </a:cubicBezTo>
                    <a:cubicBezTo>
                      <a:pt x="9009" y="253"/>
                      <a:pt x="7580" y="1"/>
                      <a:pt x="61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>
                <a:off x="6130962" y="1936917"/>
                <a:ext cx="2194878" cy="202189"/>
              </a:xfrm>
              <a:custGeom>
                <a:rect b="b" l="l" r="r" t="t"/>
                <a:pathLst>
                  <a:path extrusionOk="0" h="2063" w="22395">
                    <a:moveTo>
                      <a:pt x="6747" y="1"/>
                    </a:moveTo>
                    <a:cubicBezTo>
                      <a:pt x="4438" y="1"/>
                      <a:pt x="2185" y="574"/>
                      <a:pt x="0" y="1173"/>
                    </a:cubicBezTo>
                    <a:lnTo>
                      <a:pt x="0" y="1210"/>
                    </a:lnTo>
                    <a:lnTo>
                      <a:pt x="0" y="1713"/>
                    </a:lnTo>
                    <a:cubicBezTo>
                      <a:pt x="2187" y="1113"/>
                      <a:pt x="4450" y="523"/>
                      <a:pt x="6747" y="523"/>
                    </a:cubicBezTo>
                    <a:cubicBezTo>
                      <a:pt x="6831" y="523"/>
                      <a:pt x="6914" y="524"/>
                      <a:pt x="6998" y="526"/>
                    </a:cubicBezTo>
                    <a:cubicBezTo>
                      <a:pt x="8680" y="562"/>
                      <a:pt x="10370" y="929"/>
                      <a:pt x="11999" y="1290"/>
                    </a:cubicBezTo>
                    <a:cubicBezTo>
                      <a:pt x="13653" y="1650"/>
                      <a:pt x="15362" y="2028"/>
                      <a:pt x="17089" y="2063"/>
                    </a:cubicBezTo>
                    <a:lnTo>
                      <a:pt x="17376" y="2063"/>
                    </a:lnTo>
                    <a:cubicBezTo>
                      <a:pt x="19049" y="2063"/>
                      <a:pt x="20688" y="1767"/>
                      <a:pt x="22287" y="1361"/>
                    </a:cubicBezTo>
                    <a:cubicBezTo>
                      <a:pt x="22324" y="1173"/>
                      <a:pt x="22360" y="983"/>
                      <a:pt x="22395" y="796"/>
                    </a:cubicBezTo>
                    <a:lnTo>
                      <a:pt x="22395" y="796"/>
                    </a:lnTo>
                    <a:cubicBezTo>
                      <a:pt x="20743" y="1223"/>
                      <a:pt x="19065" y="1545"/>
                      <a:pt x="17363" y="1545"/>
                    </a:cubicBezTo>
                    <a:cubicBezTo>
                      <a:pt x="17278" y="1545"/>
                      <a:pt x="17192" y="1544"/>
                      <a:pt x="17107" y="1542"/>
                    </a:cubicBezTo>
                    <a:cubicBezTo>
                      <a:pt x="15425" y="1506"/>
                      <a:pt x="13744" y="1137"/>
                      <a:pt x="12107" y="778"/>
                    </a:cubicBezTo>
                    <a:cubicBezTo>
                      <a:pt x="10452" y="418"/>
                      <a:pt x="8742" y="40"/>
                      <a:pt x="7007" y="3"/>
                    </a:cubicBezTo>
                    <a:cubicBezTo>
                      <a:pt x="6920" y="2"/>
                      <a:pt x="6834" y="1"/>
                      <a:pt x="67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>
                <a:off x="6203293" y="3526719"/>
                <a:ext cx="2135877" cy="443680"/>
              </a:xfrm>
              <a:custGeom>
                <a:rect b="b" l="l" r="r" t="t"/>
                <a:pathLst>
                  <a:path extrusionOk="0" h="4527" w="21793">
                    <a:moveTo>
                      <a:pt x="8116" y="0"/>
                    </a:moveTo>
                    <a:cubicBezTo>
                      <a:pt x="7554" y="0"/>
                      <a:pt x="6990" y="58"/>
                      <a:pt x="6431" y="196"/>
                    </a:cubicBezTo>
                    <a:cubicBezTo>
                      <a:pt x="5334" y="466"/>
                      <a:pt x="4343" y="1033"/>
                      <a:pt x="3383" y="1582"/>
                    </a:cubicBezTo>
                    <a:cubicBezTo>
                      <a:pt x="3068" y="1752"/>
                      <a:pt x="2744" y="1942"/>
                      <a:pt x="2429" y="2113"/>
                    </a:cubicBezTo>
                    <a:cubicBezTo>
                      <a:pt x="1548" y="2581"/>
                      <a:pt x="747" y="2877"/>
                      <a:pt x="18" y="3002"/>
                    </a:cubicBezTo>
                    <a:cubicBezTo>
                      <a:pt x="9" y="3121"/>
                      <a:pt x="9" y="3237"/>
                      <a:pt x="0" y="3354"/>
                    </a:cubicBezTo>
                    <a:cubicBezTo>
                      <a:pt x="782" y="3229"/>
                      <a:pt x="1645" y="2922"/>
                      <a:pt x="2591" y="2419"/>
                    </a:cubicBezTo>
                    <a:cubicBezTo>
                      <a:pt x="2914" y="2247"/>
                      <a:pt x="3238" y="2059"/>
                      <a:pt x="3553" y="1880"/>
                    </a:cubicBezTo>
                    <a:cubicBezTo>
                      <a:pt x="4497" y="1340"/>
                      <a:pt x="5468" y="790"/>
                      <a:pt x="6513" y="530"/>
                    </a:cubicBezTo>
                    <a:cubicBezTo>
                      <a:pt x="7036" y="402"/>
                      <a:pt x="7568" y="348"/>
                      <a:pt x="8100" y="348"/>
                    </a:cubicBezTo>
                    <a:cubicBezTo>
                      <a:pt x="9543" y="348"/>
                      <a:pt x="10993" y="741"/>
                      <a:pt x="12313" y="1096"/>
                    </a:cubicBezTo>
                    <a:cubicBezTo>
                      <a:pt x="13591" y="1448"/>
                      <a:pt x="15039" y="1834"/>
                      <a:pt x="16090" y="2760"/>
                    </a:cubicBezTo>
                    <a:cubicBezTo>
                      <a:pt x="16252" y="2905"/>
                      <a:pt x="16414" y="3067"/>
                      <a:pt x="16567" y="3218"/>
                    </a:cubicBezTo>
                    <a:cubicBezTo>
                      <a:pt x="16854" y="3516"/>
                      <a:pt x="17152" y="3822"/>
                      <a:pt x="17521" y="4047"/>
                    </a:cubicBezTo>
                    <a:cubicBezTo>
                      <a:pt x="18118" y="4416"/>
                      <a:pt x="18806" y="4526"/>
                      <a:pt x="19505" y="4526"/>
                    </a:cubicBezTo>
                    <a:cubicBezTo>
                      <a:pt x="20048" y="4526"/>
                      <a:pt x="20598" y="4460"/>
                      <a:pt x="21117" y="4396"/>
                    </a:cubicBezTo>
                    <a:cubicBezTo>
                      <a:pt x="21342" y="4371"/>
                      <a:pt x="21568" y="4342"/>
                      <a:pt x="21793" y="4325"/>
                    </a:cubicBezTo>
                    <a:lnTo>
                      <a:pt x="21793" y="3984"/>
                    </a:lnTo>
                    <a:cubicBezTo>
                      <a:pt x="21549" y="3993"/>
                      <a:pt x="21307" y="4019"/>
                      <a:pt x="21072" y="4055"/>
                    </a:cubicBezTo>
                    <a:cubicBezTo>
                      <a:pt x="20548" y="4119"/>
                      <a:pt x="20018" y="4183"/>
                      <a:pt x="19506" y="4183"/>
                    </a:cubicBezTo>
                    <a:cubicBezTo>
                      <a:pt x="18858" y="4183"/>
                      <a:pt x="18239" y="4081"/>
                      <a:pt x="17700" y="3749"/>
                    </a:cubicBezTo>
                    <a:cubicBezTo>
                      <a:pt x="17377" y="3552"/>
                      <a:pt x="17098" y="3272"/>
                      <a:pt x="16809" y="2976"/>
                    </a:cubicBezTo>
                    <a:cubicBezTo>
                      <a:pt x="16658" y="2823"/>
                      <a:pt x="16496" y="2652"/>
                      <a:pt x="16323" y="2499"/>
                    </a:cubicBezTo>
                    <a:cubicBezTo>
                      <a:pt x="15209" y="1519"/>
                      <a:pt x="13716" y="1113"/>
                      <a:pt x="12403" y="764"/>
                    </a:cubicBezTo>
                    <a:cubicBezTo>
                      <a:pt x="11067" y="399"/>
                      <a:pt x="9598" y="0"/>
                      <a:pt x="8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6206919" y="3408324"/>
                <a:ext cx="2132251" cy="460537"/>
              </a:xfrm>
              <a:custGeom>
                <a:rect b="b" l="l" r="r" t="t"/>
                <a:pathLst>
                  <a:path extrusionOk="0" h="4699" w="21756">
                    <a:moveTo>
                      <a:pt x="8058" y="0"/>
                    </a:moveTo>
                    <a:cubicBezTo>
                      <a:pt x="7498" y="0"/>
                      <a:pt x="6935" y="56"/>
                      <a:pt x="6376" y="191"/>
                    </a:cubicBezTo>
                    <a:cubicBezTo>
                      <a:pt x="5269" y="469"/>
                      <a:pt x="4272" y="1037"/>
                      <a:pt x="3300" y="1585"/>
                    </a:cubicBezTo>
                    <a:cubicBezTo>
                      <a:pt x="2985" y="1764"/>
                      <a:pt x="2670" y="1944"/>
                      <a:pt x="2346" y="2116"/>
                    </a:cubicBezTo>
                    <a:cubicBezTo>
                      <a:pt x="1492" y="2574"/>
                      <a:pt x="710" y="2872"/>
                      <a:pt x="9" y="2997"/>
                    </a:cubicBezTo>
                    <a:cubicBezTo>
                      <a:pt x="9" y="3167"/>
                      <a:pt x="9" y="3347"/>
                      <a:pt x="0" y="3519"/>
                    </a:cubicBezTo>
                    <a:cubicBezTo>
                      <a:pt x="790" y="3392"/>
                      <a:pt x="1645" y="3077"/>
                      <a:pt x="2590" y="2582"/>
                    </a:cubicBezTo>
                    <a:cubicBezTo>
                      <a:pt x="2923" y="2403"/>
                      <a:pt x="3246" y="2224"/>
                      <a:pt x="3562" y="2043"/>
                    </a:cubicBezTo>
                    <a:cubicBezTo>
                      <a:pt x="4496" y="1503"/>
                      <a:pt x="5459" y="955"/>
                      <a:pt x="6502" y="702"/>
                    </a:cubicBezTo>
                    <a:cubicBezTo>
                      <a:pt x="7017" y="575"/>
                      <a:pt x="7541" y="522"/>
                      <a:pt x="8066" y="522"/>
                    </a:cubicBezTo>
                    <a:cubicBezTo>
                      <a:pt x="9497" y="522"/>
                      <a:pt x="10942" y="915"/>
                      <a:pt x="12258" y="1270"/>
                    </a:cubicBezTo>
                    <a:cubicBezTo>
                      <a:pt x="13525" y="1611"/>
                      <a:pt x="14965" y="1998"/>
                      <a:pt x="15999" y="2915"/>
                    </a:cubicBezTo>
                    <a:cubicBezTo>
                      <a:pt x="16161" y="3051"/>
                      <a:pt x="16306" y="3204"/>
                      <a:pt x="16468" y="3366"/>
                    </a:cubicBezTo>
                    <a:cubicBezTo>
                      <a:pt x="16763" y="3670"/>
                      <a:pt x="17061" y="3977"/>
                      <a:pt x="17439" y="4201"/>
                    </a:cubicBezTo>
                    <a:cubicBezTo>
                      <a:pt x="18057" y="4585"/>
                      <a:pt x="18762" y="4699"/>
                      <a:pt x="19476" y="4699"/>
                    </a:cubicBezTo>
                    <a:cubicBezTo>
                      <a:pt x="20020" y="4699"/>
                      <a:pt x="20569" y="4633"/>
                      <a:pt x="21089" y="4570"/>
                    </a:cubicBezTo>
                    <a:cubicBezTo>
                      <a:pt x="21305" y="4534"/>
                      <a:pt x="21531" y="4517"/>
                      <a:pt x="21756" y="4499"/>
                    </a:cubicBezTo>
                    <a:lnTo>
                      <a:pt x="21756" y="3977"/>
                    </a:lnTo>
                    <a:cubicBezTo>
                      <a:pt x="21512" y="3994"/>
                      <a:pt x="21270" y="4022"/>
                      <a:pt x="21026" y="4048"/>
                    </a:cubicBezTo>
                    <a:cubicBezTo>
                      <a:pt x="20503" y="4113"/>
                      <a:pt x="19971" y="4178"/>
                      <a:pt x="19458" y="4178"/>
                    </a:cubicBezTo>
                    <a:cubicBezTo>
                      <a:pt x="18826" y="4178"/>
                      <a:pt x="18225" y="4079"/>
                      <a:pt x="17709" y="3761"/>
                    </a:cubicBezTo>
                    <a:cubicBezTo>
                      <a:pt x="17394" y="3562"/>
                      <a:pt x="17124" y="3293"/>
                      <a:pt x="16837" y="3006"/>
                    </a:cubicBezTo>
                    <a:cubicBezTo>
                      <a:pt x="16683" y="2844"/>
                      <a:pt x="16522" y="2673"/>
                      <a:pt x="16340" y="2520"/>
                    </a:cubicBezTo>
                    <a:cubicBezTo>
                      <a:pt x="15218" y="1531"/>
                      <a:pt x="13715" y="1125"/>
                      <a:pt x="12392" y="767"/>
                    </a:cubicBezTo>
                    <a:cubicBezTo>
                      <a:pt x="11038" y="400"/>
                      <a:pt x="9556" y="0"/>
                      <a:pt x="8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2" name="Google Shape;672;p8"/>
              <p:cNvGrpSpPr/>
              <p:nvPr/>
            </p:nvGrpSpPr>
            <p:grpSpPr>
              <a:xfrm>
                <a:off x="6334625" y="1898497"/>
                <a:ext cx="1713679" cy="2122564"/>
                <a:chOff x="5482175" y="2290997"/>
                <a:chExt cx="1713679" cy="2122564"/>
              </a:xfrm>
            </p:grpSpPr>
            <p:sp>
              <p:nvSpPr>
                <p:cNvPr id="673" name="Google Shape;673;p8"/>
                <p:cNvSpPr/>
                <p:nvPr/>
              </p:nvSpPr>
              <p:spPr>
                <a:xfrm>
                  <a:off x="5931741" y="2290997"/>
                  <a:ext cx="234532" cy="1525781"/>
                </a:xfrm>
                <a:custGeom>
                  <a:rect b="b" l="l" r="r" t="t"/>
                  <a:pathLst>
                    <a:path extrusionOk="0" h="15568" w="2393">
                      <a:moveTo>
                        <a:pt x="2392" y="0"/>
                      </a:moveTo>
                      <a:lnTo>
                        <a:pt x="2392" y="0"/>
                      </a:lnTo>
                      <a:cubicBezTo>
                        <a:pt x="1421" y="2491"/>
                        <a:pt x="305" y="4982"/>
                        <a:pt x="154" y="7646"/>
                      </a:cubicBezTo>
                      <a:cubicBezTo>
                        <a:pt x="1" y="10353"/>
                        <a:pt x="864" y="12997"/>
                        <a:pt x="1719" y="15568"/>
                      </a:cubicBezTo>
                      <a:cubicBezTo>
                        <a:pt x="765" y="10415"/>
                        <a:pt x="998" y="5045"/>
                        <a:pt x="2392" y="0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8"/>
                <p:cNvSpPr/>
                <p:nvPr/>
              </p:nvSpPr>
              <p:spPr>
                <a:xfrm>
                  <a:off x="5675154" y="2832986"/>
                  <a:ext cx="263640" cy="1423853"/>
                </a:xfrm>
                <a:custGeom>
                  <a:rect b="b" l="l" r="r" t="t"/>
                  <a:pathLst>
                    <a:path extrusionOk="0" h="14528" w="2690">
                      <a:moveTo>
                        <a:pt x="2690" y="1"/>
                      </a:moveTo>
                      <a:cubicBezTo>
                        <a:pt x="540" y="4471"/>
                        <a:pt x="2070" y="10020"/>
                        <a:pt x="0" y="14528"/>
                      </a:cubicBezTo>
                      <a:cubicBezTo>
                        <a:pt x="1315" y="13457"/>
                        <a:pt x="1997" y="11775"/>
                        <a:pt x="2241" y="10103"/>
                      </a:cubicBezTo>
                      <a:cubicBezTo>
                        <a:pt x="2483" y="8430"/>
                        <a:pt x="2340" y="6729"/>
                        <a:pt x="2258" y="5039"/>
                      </a:cubicBezTo>
                      <a:cubicBezTo>
                        <a:pt x="2178" y="3346"/>
                        <a:pt x="2168" y="1611"/>
                        <a:pt x="2690" y="1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8"/>
                <p:cNvSpPr/>
                <p:nvPr/>
              </p:nvSpPr>
              <p:spPr>
                <a:xfrm>
                  <a:off x="5767772" y="2524552"/>
                  <a:ext cx="162202" cy="555409"/>
                </a:xfrm>
                <a:custGeom>
                  <a:rect b="b" l="l" r="r" t="t"/>
                  <a:pathLst>
                    <a:path extrusionOk="0" h="5667" w="1655">
                      <a:moveTo>
                        <a:pt x="1654" y="0"/>
                      </a:moveTo>
                      <a:lnTo>
                        <a:pt x="1654" y="0"/>
                      </a:lnTo>
                      <a:cubicBezTo>
                        <a:pt x="899" y="1827"/>
                        <a:pt x="351" y="3724"/>
                        <a:pt x="1" y="5667"/>
                      </a:cubicBezTo>
                      <a:cubicBezTo>
                        <a:pt x="748" y="3840"/>
                        <a:pt x="1305" y="1943"/>
                        <a:pt x="1654" y="0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8"/>
                <p:cNvSpPr/>
                <p:nvPr/>
              </p:nvSpPr>
              <p:spPr>
                <a:xfrm>
                  <a:off x="6580363" y="2386164"/>
                  <a:ext cx="206404" cy="858644"/>
                </a:xfrm>
                <a:custGeom>
                  <a:rect b="b" l="l" r="r" t="t"/>
                  <a:pathLst>
                    <a:path extrusionOk="0" h="8761" w="2106">
                      <a:moveTo>
                        <a:pt x="713" y="1"/>
                      </a:moveTo>
                      <a:lnTo>
                        <a:pt x="713" y="1"/>
                      </a:lnTo>
                      <a:cubicBezTo>
                        <a:pt x="1" y="2869"/>
                        <a:pt x="2105" y="5874"/>
                        <a:pt x="1458" y="8760"/>
                      </a:cubicBezTo>
                      <a:cubicBezTo>
                        <a:pt x="2017" y="7385"/>
                        <a:pt x="1872" y="5820"/>
                        <a:pt x="1566" y="4372"/>
                      </a:cubicBezTo>
                      <a:cubicBezTo>
                        <a:pt x="1261" y="2915"/>
                        <a:pt x="784" y="1484"/>
                        <a:pt x="713" y="1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6629073" y="2961868"/>
                  <a:ext cx="229142" cy="1123852"/>
                </a:xfrm>
                <a:custGeom>
                  <a:rect b="b" l="l" r="r" t="t"/>
                  <a:pathLst>
                    <a:path extrusionOk="0" h="11467" w="2338">
                      <a:moveTo>
                        <a:pt x="1645" y="0"/>
                      </a:moveTo>
                      <a:cubicBezTo>
                        <a:pt x="1870" y="1923"/>
                        <a:pt x="1304" y="3840"/>
                        <a:pt x="836" y="5729"/>
                      </a:cubicBezTo>
                      <a:cubicBezTo>
                        <a:pt x="367" y="7609"/>
                        <a:pt x="0" y="9623"/>
                        <a:pt x="583" y="11466"/>
                      </a:cubicBezTo>
                      <a:cubicBezTo>
                        <a:pt x="466" y="9524"/>
                        <a:pt x="1088" y="7626"/>
                        <a:pt x="1554" y="5737"/>
                      </a:cubicBezTo>
                      <a:cubicBezTo>
                        <a:pt x="2023" y="3849"/>
                        <a:pt x="2338" y="1815"/>
                        <a:pt x="1645" y="0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8"/>
                <p:cNvSpPr/>
                <p:nvPr/>
              </p:nvSpPr>
              <p:spPr>
                <a:xfrm>
                  <a:off x="6896833" y="3394675"/>
                  <a:ext cx="299021" cy="1018886"/>
                </a:xfrm>
                <a:custGeom>
                  <a:rect b="b" l="l" r="r" t="t"/>
                  <a:pathLst>
                    <a:path extrusionOk="0" h="10396" w="3051">
                      <a:moveTo>
                        <a:pt x="225" y="0"/>
                      </a:moveTo>
                      <a:cubicBezTo>
                        <a:pt x="244" y="70"/>
                        <a:pt x="263" y="140"/>
                        <a:pt x="282" y="209"/>
                      </a:cubicBezTo>
                      <a:lnTo>
                        <a:pt x="282" y="209"/>
                      </a:lnTo>
                      <a:cubicBezTo>
                        <a:pt x="265" y="140"/>
                        <a:pt x="246" y="70"/>
                        <a:pt x="225" y="0"/>
                      </a:cubicBezTo>
                      <a:close/>
                      <a:moveTo>
                        <a:pt x="282" y="209"/>
                      </a:moveTo>
                      <a:cubicBezTo>
                        <a:pt x="745" y="2100"/>
                        <a:pt x="1" y="4109"/>
                        <a:pt x="225" y="6053"/>
                      </a:cubicBezTo>
                      <a:cubicBezTo>
                        <a:pt x="433" y="7834"/>
                        <a:pt x="1512" y="9479"/>
                        <a:pt x="3051" y="10396"/>
                      </a:cubicBezTo>
                      <a:cubicBezTo>
                        <a:pt x="2125" y="7003"/>
                        <a:pt x="1200" y="3610"/>
                        <a:pt x="282" y="209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8"/>
                <p:cNvSpPr/>
                <p:nvPr/>
              </p:nvSpPr>
              <p:spPr>
                <a:xfrm>
                  <a:off x="6253503" y="2919528"/>
                  <a:ext cx="200033" cy="1179520"/>
                </a:xfrm>
                <a:custGeom>
                  <a:rect b="b" l="l" r="r" t="t"/>
                  <a:pathLst>
                    <a:path extrusionOk="0" h="12035" w="2041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972" y="1816"/>
                        <a:pt x="927" y="3985"/>
                        <a:pt x="899" y="6044"/>
                      </a:cubicBezTo>
                      <a:cubicBezTo>
                        <a:pt x="882" y="8104"/>
                        <a:pt x="927" y="10299"/>
                        <a:pt x="2041" y="12034"/>
                      </a:cubicBezTo>
                      <a:cubicBezTo>
                        <a:pt x="1501" y="10730"/>
                        <a:pt x="1512" y="9273"/>
                        <a:pt x="1637" y="7860"/>
                      </a:cubicBezTo>
                      <a:cubicBezTo>
                        <a:pt x="1762" y="6457"/>
                        <a:pt x="1997" y="5054"/>
                        <a:pt x="1853" y="3650"/>
                      </a:cubicBezTo>
                      <a:cubicBezTo>
                        <a:pt x="1717" y="2247"/>
                        <a:pt x="1151" y="810"/>
                        <a:pt x="1" y="0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8"/>
                <p:cNvSpPr/>
                <p:nvPr/>
              </p:nvSpPr>
              <p:spPr>
                <a:xfrm>
                  <a:off x="6385717" y="2931779"/>
                  <a:ext cx="149069" cy="835710"/>
                </a:xfrm>
                <a:custGeom>
                  <a:rect b="b" l="l" r="r" t="t"/>
                  <a:pathLst>
                    <a:path extrusionOk="0" h="8527" w="1521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83" y="2781"/>
                        <a:pt x="899" y="5675"/>
                        <a:pt x="638" y="8527"/>
                      </a:cubicBezTo>
                      <a:cubicBezTo>
                        <a:pt x="936" y="6252"/>
                        <a:pt x="1223" y="3985"/>
                        <a:pt x="1521" y="1719"/>
                      </a:cubicBezTo>
                      <a:cubicBezTo>
                        <a:pt x="819" y="1367"/>
                        <a:pt x="260" y="739"/>
                        <a:pt x="1" y="1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8"/>
                <p:cNvSpPr/>
                <p:nvPr/>
              </p:nvSpPr>
              <p:spPr>
                <a:xfrm>
                  <a:off x="5482175" y="3599906"/>
                  <a:ext cx="244235" cy="641949"/>
                </a:xfrm>
                <a:custGeom>
                  <a:rect b="b" l="l" r="r" t="t"/>
                  <a:pathLst>
                    <a:path extrusionOk="0" h="6550" w="2492">
                      <a:moveTo>
                        <a:pt x="2438" y="0"/>
                      </a:moveTo>
                      <a:cubicBezTo>
                        <a:pt x="2464" y="1179"/>
                        <a:pt x="1790" y="2232"/>
                        <a:pt x="1179" y="3238"/>
                      </a:cubicBezTo>
                      <a:cubicBezTo>
                        <a:pt x="575" y="4246"/>
                        <a:pt x="1" y="5397"/>
                        <a:pt x="251" y="6549"/>
                      </a:cubicBezTo>
                      <a:cubicBezTo>
                        <a:pt x="504" y="5416"/>
                        <a:pt x="1071" y="4382"/>
                        <a:pt x="1566" y="3329"/>
                      </a:cubicBezTo>
                      <a:cubicBezTo>
                        <a:pt x="2060" y="2286"/>
                        <a:pt x="2492" y="1162"/>
                        <a:pt x="2438" y="0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82" name="Google Shape;682;p8"/>
              <p:cNvSpPr/>
              <p:nvPr/>
            </p:nvSpPr>
            <p:spPr>
              <a:xfrm>
                <a:off x="7082039" y="1541353"/>
                <a:ext cx="171121" cy="118393"/>
              </a:xfrm>
              <a:custGeom>
                <a:rect b="b" l="l" r="r" t="t"/>
                <a:pathLst>
                  <a:path extrusionOk="0" h="1208" w="1746">
                    <a:moveTo>
                      <a:pt x="18" y="1"/>
                    </a:moveTo>
                    <a:cubicBezTo>
                      <a:pt x="1" y="128"/>
                      <a:pt x="137" y="217"/>
                      <a:pt x="253" y="271"/>
                    </a:cubicBezTo>
                    <a:cubicBezTo>
                      <a:pt x="523" y="398"/>
                      <a:pt x="802" y="506"/>
                      <a:pt x="1063" y="640"/>
                    </a:cubicBezTo>
                    <a:cubicBezTo>
                      <a:pt x="1324" y="784"/>
                      <a:pt x="1574" y="963"/>
                      <a:pt x="1745" y="1207"/>
                    </a:cubicBezTo>
                    <a:cubicBezTo>
                      <a:pt x="1728" y="963"/>
                      <a:pt x="1557" y="748"/>
                      <a:pt x="1350" y="614"/>
                    </a:cubicBezTo>
                    <a:cubicBezTo>
                      <a:pt x="1143" y="478"/>
                      <a:pt x="910" y="407"/>
                      <a:pt x="677" y="335"/>
                    </a:cubicBezTo>
                    <a:cubicBezTo>
                      <a:pt x="433" y="253"/>
                      <a:pt x="200" y="163"/>
                      <a:pt x="18" y="1"/>
                    </a:cubicBezTo>
                    <a:close/>
                  </a:path>
                </a:pathLst>
              </a:custGeom>
              <a:solidFill>
                <a:srgbClr val="26506C">
                  <a:alpha val="4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8"/>
              <p:cNvSpPr/>
              <p:nvPr/>
            </p:nvSpPr>
            <p:spPr>
              <a:xfrm>
                <a:off x="7300599" y="1561641"/>
                <a:ext cx="143973" cy="78602"/>
              </a:xfrm>
              <a:custGeom>
                <a:rect b="b" l="l" r="r" t="t"/>
                <a:pathLst>
                  <a:path extrusionOk="0" h="802" w="1469">
                    <a:moveTo>
                      <a:pt x="1468" y="1"/>
                    </a:moveTo>
                    <a:cubicBezTo>
                      <a:pt x="1270" y="200"/>
                      <a:pt x="972" y="271"/>
                      <a:pt x="694" y="353"/>
                    </a:cubicBezTo>
                    <a:cubicBezTo>
                      <a:pt x="424" y="424"/>
                      <a:pt x="137" y="549"/>
                      <a:pt x="1" y="802"/>
                    </a:cubicBezTo>
                    <a:cubicBezTo>
                      <a:pt x="137" y="657"/>
                      <a:pt x="324" y="595"/>
                      <a:pt x="514" y="541"/>
                    </a:cubicBezTo>
                    <a:cubicBezTo>
                      <a:pt x="702" y="495"/>
                      <a:pt x="892" y="469"/>
                      <a:pt x="1071" y="398"/>
                    </a:cubicBezTo>
                    <a:cubicBezTo>
                      <a:pt x="1253" y="316"/>
                      <a:pt x="1415" y="182"/>
                      <a:pt x="1468" y="1"/>
                    </a:cubicBezTo>
                    <a:close/>
                  </a:path>
                </a:pathLst>
              </a:custGeom>
              <a:solidFill>
                <a:srgbClr val="26506C">
                  <a:alpha val="493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8"/>
              <p:cNvSpPr/>
              <p:nvPr/>
            </p:nvSpPr>
            <p:spPr>
              <a:xfrm>
                <a:off x="7191417" y="1292802"/>
                <a:ext cx="181608" cy="159850"/>
              </a:xfrm>
              <a:custGeom>
                <a:rect b="b" l="l" r="r" t="t"/>
                <a:pathLst>
                  <a:path extrusionOk="0" h="1631" w="1853">
                    <a:moveTo>
                      <a:pt x="890" y="0"/>
                    </a:moveTo>
                    <a:cubicBezTo>
                      <a:pt x="856" y="0"/>
                      <a:pt x="810" y="20"/>
                      <a:pt x="774" y="37"/>
                    </a:cubicBezTo>
                    <a:cubicBezTo>
                      <a:pt x="756" y="54"/>
                      <a:pt x="674" y="136"/>
                      <a:pt x="575" y="236"/>
                    </a:cubicBezTo>
                    <a:cubicBezTo>
                      <a:pt x="396" y="432"/>
                      <a:pt x="163" y="730"/>
                      <a:pt x="89" y="972"/>
                    </a:cubicBezTo>
                    <a:cubicBezTo>
                      <a:pt x="1" y="1296"/>
                      <a:pt x="351" y="1548"/>
                      <a:pt x="774" y="1611"/>
                    </a:cubicBezTo>
                    <a:cubicBezTo>
                      <a:pt x="802" y="1619"/>
                      <a:pt x="828" y="1630"/>
                      <a:pt x="856" y="1630"/>
                    </a:cubicBezTo>
                    <a:lnTo>
                      <a:pt x="989" y="1630"/>
                    </a:lnTo>
                    <a:cubicBezTo>
                      <a:pt x="1018" y="1630"/>
                      <a:pt x="1043" y="1619"/>
                      <a:pt x="1072" y="1611"/>
                    </a:cubicBezTo>
                    <a:cubicBezTo>
                      <a:pt x="1492" y="1548"/>
                      <a:pt x="1853" y="1296"/>
                      <a:pt x="1754" y="972"/>
                    </a:cubicBezTo>
                    <a:cubicBezTo>
                      <a:pt x="1646" y="594"/>
                      <a:pt x="1143" y="91"/>
                      <a:pt x="1072" y="37"/>
                    </a:cubicBezTo>
                    <a:cubicBezTo>
                      <a:pt x="1035" y="20"/>
                      <a:pt x="989" y="0"/>
                      <a:pt x="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8"/>
              <p:cNvSpPr/>
              <p:nvPr/>
            </p:nvSpPr>
            <p:spPr>
              <a:xfrm>
                <a:off x="7128790" y="1204790"/>
                <a:ext cx="122607" cy="126136"/>
              </a:xfrm>
              <a:custGeom>
                <a:rect b="b" l="l" r="r" t="t"/>
                <a:pathLst>
                  <a:path extrusionOk="0" h="1287" w="1251">
                    <a:moveTo>
                      <a:pt x="1" y="1"/>
                    </a:moveTo>
                    <a:lnTo>
                      <a:pt x="27" y="262"/>
                    </a:lnTo>
                    <a:lnTo>
                      <a:pt x="1080" y="1287"/>
                    </a:lnTo>
                    <a:lnTo>
                      <a:pt x="1251" y="10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8"/>
              <p:cNvSpPr/>
              <p:nvPr/>
            </p:nvSpPr>
            <p:spPr>
              <a:xfrm>
                <a:off x="7141923" y="1330928"/>
                <a:ext cx="76936" cy="41261"/>
              </a:xfrm>
              <a:custGeom>
                <a:rect b="b" l="l" r="r" t="t"/>
                <a:pathLst>
                  <a:path extrusionOk="0" h="421" w="785">
                    <a:moveTo>
                      <a:pt x="1" y="0"/>
                    </a:moveTo>
                    <a:lnTo>
                      <a:pt x="109" y="358"/>
                    </a:lnTo>
                    <a:lnTo>
                      <a:pt x="659" y="421"/>
                    </a:lnTo>
                    <a:lnTo>
                      <a:pt x="784" y="2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8"/>
              <p:cNvSpPr/>
              <p:nvPr/>
            </p:nvSpPr>
            <p:spPr>
              <a:xfrm>
                <a:off x="7341273" y="1330928"/>
                <a:ext cx="74094" cy="41261"/>
              </a:xfrm>
              <a:custGeom>
                <a:rect b="b" l="l" r="r" t="t"/>
                <a:pathLst>
                  <a:path extrusionOk="0" h="421" w="756">
                    <a:moveTo>
                      <a:pt x="756" y="0"/>
                    </a:moveTo>
                    <a:lnTo>
                      <a:pt x="0" y="216"/>
                    </a:lnTo>
                    <a:lnTo>
                      <a:pt x="125" y="421"/>
                    </a:lnTo>
                    <a:lnTo>
                      <a:pt x="656" y="358"/>
                    </a:lnTo>
                    <a:lnTo>
                      <a:pt x="7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8"/>
              <p:cNvSpPr/>
              <p:nvPr/>
            </p:nvSpPr>
            <p:spPr>
              <a:xfrm>
                <a:off x="7318436" y="1253207"/>
                <a:ext cx="139269" cy="83012"/>
              </a:xfrm>
              <a:custGeom>
                <a:rect b="b" l="l" r="r" t="t"/>
                <a:pathLst>
                  <a:path extrusionOk="0" h="847" w="1421">
                    <a:moveTo>
                      <a:pt x="1250" y="1"/>
                    </a:moveTo>
                    <a:lnTo>
                      <a:pt x="0" y="674"/>
                    </a:lnTo>
                    <a:lnTo>
                      <a:pt x="142" y="847"/>
                    </a:lnTo>
                    <a:lnTo>
                      <a:pt x="1420" y="117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8"/>
              <p:cNvSpPr/>
              <p:nvPr/>
            </p:nvSpPr>
            <p:spPr>
              <a:xfrm>
                <a:off x="7247772" y="1375718"/>
                <a:ext cx="62627" cy="62725"/>
              </a:xfrm>
              <a:custGeom>
                <a:rect b="b" l="l" r="r" t="t"/>
                <a:pathLst>
                  <a:path extrusionOk="0" h="640" w="639">
                    <a:moveTo>
                      <a:pt x="324" y="1"/>
                    </a:moveTo>
                    <a:cubicBezTo>
                      <a:pt x="145" y="1"/>
                      <a:pt x="0" y="145"/>
                      <a:pt x="0" y="316"/>
                    </a:cubicBezTo>
                    <a:cubicBezTo>
                      <a:pt x="0" y="495"/>
                      <a:pt x="145" y="640"/>
                      <a:pt x="324" y="640"/>
                    </a:cubicBezTo>
                    <a:cubicBezTo>
                      <a:pt x="497" y="640"/>
                      <a:pt x="639" y="495"/>
                      <a:pt x="639" y="316"/>
                    </a:cubicBezTo>
                    <a:cubicBezTo>
                      <a:pt x="639" y="145"/>
                      <a:pt x="497" y="1"/>
                      <a:pt x="3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8"/>
              <p:cNvSpPr/>
              <p:nvPr/>
            </p:nvSpPr>
            <p:spPr>
              <a:xfrm>
                <a:off x="7259323" y="1201165"/>
                <a:ext cx="1688020" cy="654298"/>
              </a:xfrm>
              <a:custGeom>
                <a:rect b="b" l="l" r="r" t="t"/>
                <a:pathLst>
                  <a:path extrusionOk="0" h="6676" w="12646">
                    <a:moveTo>
                      <a:pt x="11009" y="1"/>
                    </a:moveTo>
                    <a:lnTo>
                      <a:pt x="11009" y="379"/>
                    </a:lnTo>
                    <a:cubicBezTo>
                      <a:pt x="11152" y="478"/>
                      <a:pt x="11296" y="594"/>
                      <a:pt x="11430" y="739"/>
                    </a:cubicBezTo>
                    <a:cubicBezTo>
                      <a:pt x="12007" y="1367"/>
                      <a:pt x="12251" y="2241"/>
                      <a:pt x="12052" y="2960"/>
                    </a:cubicBezTo>
                    <a:cubicBezTo>
                      <a:pt x="11845" y="3716"/>
                      <a:pt x="10856" y="4633"/>
                      <a:pt x="9533" y="5289"/>
                    </a:cubicBezTo>
                    <a:cubicBezTo>
                      <a:pt x="8151" y="5981"/>
                      <a:pt x="6532" y="6351"/>
                      <a:pt x="4917" y="6351"/>
                    </a:cubicBezTo>
                    <a:cubicBezTo>
                      <a:pt x="4663" y="6351"/>
                      <a:pt x="4409" y="6342"/>
                      <a:pt x="4156" y="6323"/>
                    </a:cubicBezTo>
                    <a:cubicBezTo>
                      <a:pt x="2472" y="6198"/>
                      <a:pt x="1322" y="5451"/>
                      <a:pt x="737" y="4102"/>
                    </a:cubicBezTo>
                    <a:cubicBezTo>
                      <a:pt x="333" y="3148"/>
                      <a:pt x="359" y="2213"/>
                      <a:pt x="368" y="2079"/>
                    </a:cubicBezTo>
                    <a:lnTo>
                      <a:pt x="368" y="2060"/>
                    </a:lnTo>
                    <a:cubicBezTo>
                      <a:pt x="368" y="1972"/>
                      <a:pt x="296" y="1890"/>
                      <a:pt x="206" y="1890"/>
                    </a:cubicBezTo>
                    <a:cubicBezTo>
                      <a:pt x="117" y="1890"/>
                      <a:pt x="55" y="1952"/>
                      <a:pt x="44" y="2043"/>
                    </a:cubicBezTo>
                    <a:lnTo>
                      <a:pt x="44" y="2051"/>
                    </a:lnTo>
                    <a:lnTo>
                      <a:pt x="44" y="2060"/>
                    </a:lnTo>
                    <a:cubicBezTo>
                      <a:pt x="35" y="2213"/>
                      <a:pt x="1" y="3193"/>
                      <a:pt x="441" y="4219"/>
                    </a:cubicBezTo>
                    <a:cubicBezTo>
                      <a:pt x="873" y="5235"/>
                      <a:pt x="1861" y="6485"/>
                      <a:pt x="4128" y="6647"/>
                    </a:cubicBezTo>
                    <a:cubicBezTo>
                      <a:pt x="4398" y="6666"/>
                      <a:pt x="4659" y="6675"/>
                      <a:pt x="4911" y="6675"/>
                    </a:cubicBezTo>
                    <a:cubicBezTo>
                      <a:pt x="8823" y="6675"/>
                      <a:pt x="11944" y="4579"/>
                      <a:pt x="12367" y="3040"/>
                    </a:cubicBezTo>
                    <a:cubicBezTo>
                      <a:pt x="12646" y="2043"/>
                      <a:pt x="12186" y="1080"/>
                      <a:pt x="11666" y="515"/>
                    </a:cubicBezTo>
                    <a:cubicBezTo>
                      <a:pt x="11467" y="299"/>
                      <a:pt x="11242" y="126"/>
                      <a:pt x="110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p9"/>
          <p:cNvGrpSpPr/>
          <p:nvPr/>
        </p:nvGrpSpPr>
        <p:grpSpPr>
          <a:xfrm>
            <a:off x="6" y="306503"/>
            <a:ext cx="8428906" cy="4526100"/>
            <a:chOff x="6" y="306503"/>
            <a:chExt cx="8428906" cy="4526100"/>
          </a:xfrm>
        </p:grpSpPr>
        <p:grpSp>
          <p:nvGrpSpPr>
            <p:cNvPr id="693" name="Google Shape;693;p9"/>
            <p:cNvGrpSpPr/>
            <p:nvPr/>
          </p:nvGrpSpPr>
          <p:grpSpPr>
            <a:xfrm>
              <a:off x="4806881" y="4760903"/>
              <a:ext cx="3622031" cy="71700"/>
              <a:chOff x="-13419" y="387203"/>
              <a:chExt cx="3622031" cy="71700"/>
            </a:xfrm>
          </p:grpSpPr>
          <p:sp>
            <p:nvSpPr>
              <p:cNvPr id="694" name="Google Shape;694;p9"/>
              <p:cNvSpPr/>
              <p:nvPr/>
            </p:nvSpPr>
            <p:spPr>
              <a:xfrm>
                <a:off x="-13419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20195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30963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41732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52500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63269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74037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9"/>
              <p:cNvSpPr/>
              <p:nvPr/>
            </p:nvSpPr>
            <p:spPr>
              <a:xfrm>
                <a:off x="84806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9"/>
              <p:cNvSpPr/>
              <p:nvPr/>
            </p:nvSpPr>
            <p:spPr>
              <a:xfrm>
                <a:off x="95574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06343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17111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27880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138648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149417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149419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160188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170956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181725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192493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203262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224799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235567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9"/>
              <p:cNvSpPr/>
              <p:nvPr/>
            </p:nvSpPr>
            <p:spPr>
              <a:xfrm>
                <a:off x="246336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9"/>
              <p:cNvSpPr/>
              <p:nvPr/>
            </p:nvSpPr>
            <p:spPr>
              <a:xfrm>
                <a:off x="257104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267873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278641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289410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300178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310947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321715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9"/>
              <p:cNvSpPr/>
              <p:nvPr/>
            </p:nvSpPr>
            <p:spPr>
              <a:xfrm>
                <a:off x="332484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>
                <a:off x="343252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354021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1" name="Google Shape;731;p9"/>
            <p:cNvGrpSpPr/>
            <p:nvPr/>
          </p:nvGrpSpPr>
          <p:grpSpPr>
            <a:xfrm>
              <a:off x="6" y="306503"/>
              <a:ext cx="3622031" cy="71700"/>
              <a:chOff x="-13419" y="387203"/>
              <a:chExt cx="3622031" cy="71700"/>
            </a:xfrm>
          </p:grpSpPr>
          <p:sp>
            <p:nvSpPr>
              <p:cNvPr id="732" name="Google Shape;732;p9"/>
              <p:cNvSpPr/>
              <p:nvPr/>
            </p:nvSpPr>
            <p:spPr>
              <a:xfrm>
                <a:off x="-13419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20195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30963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9"/>
              <p:cNvSpPr/>
              <p:nvPr/>
            </p:nvSpPr>
            <p:spPr>
              <a:xfrm>
                <a:off x="41732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9"/>
              <p:cNvSpPr/>
              <p:nvPr/>
            </p:nvSpPr>
            <p:spPr>
              <a:xfrm>
                <a:off x="52500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9"/>
              <p:cNvSpPr/>
              <p:nvPr/>
            </p:nvSpPr>
            <p:spPr>
              <a:xfrm>
                <a:off x="63269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9"/>
              <p:cNvSpPr/>
              <p:nvPr/>
            </p:nvSpPr>
            <p:spPr>
              <a:xfrm>
                <a:off x="74037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9"/>
              <p:cNvSpPr/>
              <p:nvPr/>
            </p:nvSpPr>
            <p:spPr>
              <a:xfrm>
                <a:off x="84806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9"/>
              <p:cNvSpPr/>
              <p:nvPr/>
            </p:nvSpPr>
            <p:spPr>
              <a:xfrm>
                <a:off x="95574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9"/>
              <p:cNvSpPr/>
              <p:nvPr/>
            </p:nvSpPr>
            <p:spPr>
              <a:xfrm>
                <a:off x="106343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9"/>
              <p:cNvSpPr/>
              <p:nvPr/>
            </p:nvSpPr>
            <p:spPr>
              <a:xfrm>
                <a:off x="117111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9"/>
              <p:cNvSpPr/>
              <p:nvPr/>
            </p:nvSpPr>
            <p:spPr>
              <a:xfrm>
                <a:off x="127880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9"/>
              <p:cNvSpPr/>
              <p:nvPr/>
            </p:nvSpPr>
            <p:spPr>
              <a:xfrm>
                <a:off x="138648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9"/>
              <p:cNvSpPr/>
              <p:nvPr/>
            </p:nvSpPr>
            <p:spPr>
              <a:xfrm>
                <a:off x="149417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9"/>
              <p:cNvSpPr/>
              <p:nvPr/>
            </p:nvSpPr>
            <p:spPr>
              <a:xfrm>
                <a:off x="149419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9"/>
              <p:cNvSpPr/>
              <p:nvPr/>
            </p:nvSpPr>
            <p:spPr>
              <a:xfrm>
                <a:off x="160188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9"/>
              <p:cNvSpPr/>
              <p:nvPr/>
            </p:nvSpPr>
            <p:spPr>
              <a:xfrm>
                <a:off x="170956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9"/>
              <p:cNvSpPr/>
              <p:nvPr/>
            </p:nvSpPr>
            <p:spPr>
              <a:xfrm>
                <a:off x="181725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9"/>
              <p:cNvSpPr/>
              <p:nvPr/>
            </p:nvSpPr>
            <p:spPr>
              <a:xfrm>
                <a:off x="192493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9"/>
              <p:cNvSpPr/>
              <p:nvPr/>
            </p:nvSpPr>
            <p:spPr>
              <a:xfrm>
                <a:off x="203262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24799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35567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46336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57104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67873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278641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289410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9"/>
              <p:cNvSpPr/>
              <p:nvPr/>
            </p:nvSpPr>
            <p:spPr>
              <a:xfrm>
                <a:off x="300178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9"/>
              <p:cNvSpPr/>
              <p:nvPr/>
            </p:nvSpPr>
            <p:spPr>
              <a:xfrm>
                <a:off x="310947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321715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332484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343252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354021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9" name="Google Shape;769;p9"/>
          <p:cNvSpPr txBox="1"/>
          <p:nvPr>
            <p:ph type="title"/>
          </p:nvPr>
        </p:nvSpPr>
        <p:spPr>
          <a:xfrm>
            <a:off x="715100" y="1642251"/>
            <a:ext cx="4740300" cy="13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Kumbh Sans ExtraBold"/>
              <a:buNone/>
              <a:defRPr b="0" sz="450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0" name="Google Shape;770;p9"/>
          <p:cNvSpPr txBox="1"/>
          <p:nvPr>
            <p:ph idx="1" type="subTitle"/>
          </p:nvPr>
        </p:nvSpPr>
        <p:spPr>
          <a:xfrm>
            <a:off x="715175" y="2953425"/>
            <a:ext cx="47403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tamaran"/>
              <a:buNone/>
              <a:defRPr sz="14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771" name="Google Shape;771;p9"/>
          <p:cNvGrpSpPr/>
          <p:nvPr/>
        </p:nvGrpSpPr>
        <p:grpSpPr>
          <a:xfrm>
            <a:off x="4891200" y="534988"/>
            <a:ext cx="4749503" cy="7198623"/>
            <a:chOff x="4891200" y="534988"/>
            <a:chExt cx="4749503" cy="7198623"/>
          </a:xfrm>
        </p:grpSpPr>
        <p:grpSp>
          <p:nvGrpSpPr>
            <p:cNvPr id="772" name="Google Shape;772;p9"/>
            <p:cNvGrpSpPr/>
            <p:nvPr/>
          </p:nvGrpSpPr>
          <p:grpSpPr>
            <a:xfrm>
              <a:off x="4891200" y="534988"/>
              <a:ext cx="1624527" cy="1499846"/>
              <a:chOff x="4319875" y="280300"/>
              <a:chExt cx="1624527" cy="1499846"/>
            </a:xfrm>
          </p:grpSpPr>
          <p:sp>
            <p:nvSpPr>
              <p:cNvPr id="773" name="Google Shape;773;p9"/>
              <p:cNvSpPr/>
              <p:nvPr/>
            </p:nvSpPr>
            <p:spPr>
              <a:xfrm>
                <a:off x="4883125" y="1550375"/>
                <a:ext cx="1061277" cy="229772"/>
              </a:xfrm>
              <a:custGeom>
                <a:rect b="b" l="l" r="r" t="t"/>
                <a:pathLst>
                  <a:path extrusionOk="0" h="5534" w="26724">
                    <a:moveTo>
                      <a:pt x="19385" y="1"/>
                    </a:moveTo>
                    <a:cubicBezTo>
                      <a:pt x="17550" y="1"/>
                      <a:pt x="15994" y="1162"/>
                      <a:pt x="15391" y="2790"/>
                    </a:cubicBezTo>
                    <a:cubicBezTo>
                      <a:pt x="14670" y="2259"/>
                      <a:pt x="13682" y="1935"/>
                      <a:pt x="12594" y="1935"/>
                    </a:cubicBezTo>
                    <a:cubicBezTo>
                      <a:pt x="11029" y="1935"/>
                      <a:pt x="9680" y="2600"/>
                      <a:pt x="9032" y="3571"/>
                    </a:cubicBezTo>
                    <a:cubicBezTo>
                      <a:pt x="8700" y="3258"/>
                      <a:pt x="8249" y="3059"/>
                      <a:pt x="7754" y="3059"/>
                    </a:cubicBezTo>
                    <a:cubicBezTo>
                      <a:pt x="7044" y="3059"/>
                      <a:pt x="6442" y="3463"/>
                      <a:pt x="6135" y="4048"/>
                    </a:cubicBezTo>
                    <a:cubicBezTo>
                      <a:pt x="5667" y="3752"/>
                      <a:pt x="5011" y="3562"/>
                      <a:pt x="4292" y="3562"/>
                    </a:cubicBezTo>
                    <a:cubicBezTo>
                      <a:pt x="3131" y="3562"/>
                      <a:pt x="2159" y="4048"/>
                      <a:pt x="1846" y="4696"/>
                    </a:cubicBezTo>
                    <a:cubicBezTo>
                      <a:pt x="1648" y="4516"/>
                      <a:pt x="1387" y="4400"/>
                      <a:pt x="1100" y="4400"/>
                    </a:cubicBezTo>
                    <a:cubicBezTo>
                      <a:pt x="748" y="4400"/>
                      <a:pt x="433" y="4570"/>
                      <a:pt x="236" y="4823"/>
                    </a:cubicBezTo>
                    <a:cubicBezTo>
                      <a:pt x="92" y="5011"/>
                      <a:pt x="1" y="5244"/>
                      <a:pt x="1" y="5496"/>
                    </a:cubicBezTo>
                    <a:cubicBezTo>
                      <a:pt x="1" y="5505"/>
                      <a:pt x="12" y="5524"/>
                      <a:pt x="12" y="5533"/>
                    </a:cubicBezTo>
                    <a:lnTo>
                      <a:pt x="26624" y="5533"/>
                    </a:lnTo>
                    <a:cubicBezTo>
                      <a:pt x="26678" y="5326"/>
                      <a:pt x="26724" y="5119"/>
                      <a:pt x="26724" y="4903"/>
                    </a:cubicBezTo>
                    <a:lnTo>
                      <a:pt x="26724" y="4823"/>
                    </a:lnTo>
                    <a:cubicBezTo>
                      <a:pt x="26678" y="3545"/>
                      <a:pt x="25634" y="2528"/>
                      <a:pt x="24358" y="2528"/>
                    </a:cubicBezTo>
                    <a:cubicBezTo>
                      <a:pt x="23997" y="2528"/>
                      <a:pt x="23665" y="2610"/>
                      <a:pt x="23358" y="2753"/>
                    </a:cubicBezTo>
                    <a:cubicBezTo>
                      <a:pt x="22756" y="1143"/>
                      <a:pt x="21209" y="1"/>
                      <a:pt x="193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9"/>
              <p:cNvSpPr/>
              <p:nvPr/>
            </p:nvSpPr>
            <p:spPr>
              <a:xfrm>
                <a:off x="5169628" y="280300"/>
                <a:ext cx="406303" cy="487205"/>
              </a:xfrm>
              <a:custGeom>
                <a:rect b="b" l="l" r="r" t="t"/>
                <a:pathLst>
                  <a:path extrusionOk="0" h="11424" w="9527">
                    <a:moveTo>
                      <a:pt x="3599" y="0"/>
                    </a:moveTo>
                    <a:lnTo>
                      <a:pt x="3599" y="0"/>
                    </a:lnTo>
                    <a:cubicBezTo>
                      <a:pt x="5766" y="1395"/>
                      <a:pt x="6800" y="4119"/>
                      <a:pt x="5928" y="6664"/>
                    </a:cubicBezTo>
                    <a:cubicBezTo>
                      <a:pt x="5113" y="9046"/>
                      <a:pt x="2889" y="10536"/>
                      <a:pt x="501" y="10536"/>
                    </a:cubicBezTo>
                    <a:cubicBezTo>
                      <a:pt x="335" y="10536"/>
                      <a:pt x="168" y="10529"/>
                      <a:pt x="1" y="10515"/>
                    </a:cubicBezTo>
                    <a:lnTo>
                      <a:pt x="1" y="10515"/>
                    </a:lnTo>
                    <a:cubicBezTo>
                      <a:pt x="379" y="10756"/>
                      <a:pt x="793" y="10964"/>
                      <a:pt x="1233" y="11117"/>
                    </a:cubicBezTo>
                    <a:cubicBezTo>
                      <a:pt x="1846" y="11325"/>
                      <a:pt x="2469" y="11424"/>
                      <a:pt x="3082" y="11424"/>
                    </a:cubicBezTo>
                    <a:cubicBezTo>
                      <a:pt x="5466" y="11424"/>
                      <a:pt x="7692" y="9928"/>
                      <a:pt x="8501" y="7547"/>
                    </a:cubicBezTo>
                    <a:cubicBezTo>
                      <a:pt x="9527" y="4559"/>
                      <a:pt x="7925" y="1304"/>
                      <a:pt x="4940" y="279"/>
                    </a:cubicBezTo>
                    <a:cubicBezTo>
                      <a:pt x="4489" y="126"/>
                      <a:pt x="4040" y="46"/>
                      <a:pt x="3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9"/>
              <p:cNvSpPr/>
              <p:nvPr/>
            </p:nvSpPr>
            <p:spPr>
              <a:xfrm flipH="1">
                <a:off x="4319875" y="1097199"/>
                <a:ext cx="849756" cy="183978"/>
              </a:xfrm>
              <a:custGeom>
                <a:rect b="b" l="l" r="r" t="t"/>
                <a:pathLst>
                  <a:path extrusionOk="0" h="5534" w="26724">
                    <a:moveTo>
                      <a:pt x="19385" y="1"/>
                    </a:moveTo>
                    <a:cubicBezTo>
                      <a:pt x="17550" y="1"/>
                      <a:pt x="15994" y="1162"/>
                      <a:pt x="15391" y="2790"/>
                    </a:cubicBezTo>
                    <a:cubicBezTo>
                      <a:pt x="14670" y="2259"/>
                      <a:pt x="13682" y="1935"/>
                      <a:pt x="12594" y="1935"/>
                    </a:cubicBezTo>
                    <a:cubicBezTo>
                      <a:pt x="11029" y="1935"/>
                      <a:pt x="9680" y="2600"/>
                      <a:pt x="9032" y="3571"/>
                    </a:cubicBezTo>
                    <a:cubicBezTo>
                      <a:pt x="8700" y="3258"/>
                      <a:pt x="8249" y="3059"/>
                      <a:pt x="7754" y="3059"/>
                    </a:cubicBezTo>
                    <a:cubicBezTo>
                      <a:pt x="7044" y="3059"/>
                      <a:pt x="6442" y="3463"/>
                      <a:pt x="6135" y="4048"/>
                    </a:cubicBezTo>
                    <a:cubicBezTo>
                      <a:pt x="5667" y="3752"/>
                      <a:pt x="5011" y="3562"/>
                      <a:pt x="4292" y="3562"/>
                    </a:cubicBezTo>
                    <a:cubicBezTo>
                      <a:pt x="3131" y="3562"/>
                      <a:pt x="2159" y="4048"/>
                      <a:pt x="1846" y="4696"/>
                    </a:cubicBezTo>
                    <a:cubicBezTo>
                      <a:pt x="1648" y="4516"/>
                      <a:pt x="1387" y="4400"/>
                      <a:pt x="1100" y="4400"/>
                    </a:cubicBezTo>
                    <a:cubicBezTo>
                      <a:pt x="748" y="4400"/>
                      <a:pt x="433" y="4570"/>
                      <a:pt x="236" y="4823"/>
                    </a:cubicBezTo>
                    <a:cubicBezTo>
                      <a:pt x="92" y="5011"/>
                      <a:pt x="1" y="5244"/>
                      <a:pt x="1" y="5496"/>
                    </a:cubicBezTo>
                    <a:cubicBezTo>
                      <a:pt x="1" y="5505"/>
                      <a:pt x="12" y="5524"/>
                      <a:pt x="12" y="5533"/>
                    </a:cubicBezTo>
                    <a:lnTo>
                      <a:pt x="26624" y="5533"/>
                    </a:lnTo>
                    <a:cubicBezTo>
                      <a:pt x="26678" y="5326"/>
                      <a:pt x="26724" y="5119"/>
                      <a:pt x="26724" y="4903"/>
                    </a:cubicBezTo>
                    <a:lnTo>
                      <a:pt x="26724" y="4823"/>
                    </a:lnTo>
                    <a:cubicBezTo>
                      <a:pt x="26678" y="3545"/>
                      <a:pt x="25634" y="2528"/>
                      <a:pt x="24358" y="2528"/>
                    </a:cubicBezTo>
                    <a:cubicBezTo>
                      <a:pt x="23997" y="2528"/>
                      <a:pt x="23665" y="2610"/>
                      <a:pt x="23358" y="2753"/>
                    </a:cubicBezTo>
                    <a:cubicBezTo>
                      <a:pt x="22756" y="1143"/>
                      <a:pt x="21209" y="1"/>
                      <a:pt x="193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6" name="Google Shape;776;p9"/>
            <p:cNvGrpSpPr/>
            <p:nvPr/>
          </p:nvGrpSpPr>
          <p:grpSpPr>
            <a:xfrm>
              <a:off x="5263424" y="1011435"/>
              <a:ext cx="4377279" cy="6722176"/>
              <a:chOff x="1208790" y="1355833"/>
              <a:chExt cx="2388171" cy="3667708"/>
            </a:xfrm>
          </p:grpSpPr>
          <p:grpSp>
            <p:nvGrpSpPr>
              <p:cNvPr id="777" name="Google Shape;777;p9"/>
              <p:cNvGrpSpPr/>
              <p:nvPr/>
            </p:nvGrpSpPr>
            <p:grpSpPr>
              <a:xfrm>
                <a:off x="1416446" y="1355833"/>
                <a:ext cx="2180515" cy="3159730"/>
                <a:chOff x="3238671" y="1355833"/>
                <a:chExt cx="2180515" cy="3159730"/>
              </a:xfrm>
            </p:grpSpPr>
            <p:sp>
              <p:nvSpPr>
                <p:cNvPr id="778" name="Google Shape;778;p9"/>
                <p:cNvSpPr/>
                <p:nvPr/>
              </p:nvSpPr>
              <p:spPr>
                <a:xfrm>
                  <a:off x="3238671" y="1355833"/>
                  <a:ext cx="1523739" cy="1295876"/>
                </a:xfrm>
                <a:custGeom>
                  <a:rect b="b" l="l" r="r" t="t"/>
                  <a:pathLst>
                    <a:path extrusionOk="0" h="13753" w="16173">
                      <a:moveTo>
                        <a:pt x="13824" y="0"/>
                      </a:moveTo>
                      <a:lnTo>
                        <a:pt x="13824" y="0"/>
                      </a:lnTo>
                      <a:cubicBezTo>
                        <a:pt x="13054" y="257"/>
                        <a:pt x="12756" y="434"/>
                        <a:pt x="12157" y="434"/>
                      </a:cubicBezTo>
                      <a:cubicBezTo>
                        <a:pt x="12127" y="434"/>
                        <a:pt x="12095" y="433"/>
                        <a:pt x="12062" y="432"/>
                      </a:cubicBezTo>
                      <a:cubicBezTo>
                        <a:pt x="12058" y="432"/>
                        <a:pt x="12053" y="432"/>
                        <a:pt x="12047" y="432"/>
                      </a:cubicBezTo>
                      <a:cubicBezTo>
                        <a:pt x="11928" y="432"/>
                        <a:pt x="11594" y="515"/>
                        <a:pt x="11465" y="515"/>
                      </a:cubicBezTo>
                      <a:cubicBezTo>
                        <a:pt x="11460" y="515"/>
                        <a:pt x="11454" y="515"/>
                        <a:pt x="11449" y="514"/>
                      </a:cubicBezTo>
                      <a:cubicBezTo>
                        <a:pt x="11171" y="506"/>
                        <a:pt x="10910" y="506"/>
                        <a:pt x="10659" y="506"/>
                      </a:cubicBezTo>
                      <a:cubicBezTo>
                        <a:pt x="10847" y="398"/>
                        <a:pt x="11037" y="281"/>
                        <a:pt x="11207" y="136"/>
                      </a:cubicBezTo>
                      <a:lnTo>
                        <a:pt x="11207" y="136"/>
                      </a:lnTo>
                      <a:cubicBezTo>
                        <a:pt x="10659" y="227"/>
                        <a:pt x="10099" y="298"/>
                        <a:pt x="9542" y="298"/>
                      </a:cubicBezTo>
                      <a:cubicBezTo>
                        <a:pt x="9205" y="298"/>
                        <a:pt x="8868" y="272"/>
                        <a:pt x="8535" y="208"/>
                      </a:cubicBezTo>
                      <a:cubicBezTo>
                        <a:pt x="8293" y="162"/>
                        <a:pt x="8060" y="91"/>
                        <a:pt x="7816" y="74"/>
                      </a:cubicBezTo>
                      <a:cubicBezTo>
                        <a:pt x="7755" y="68"/>
                        <a:pt x="7693" y="66"/>
                        <a:pt x="7630" y="66"/>
                      </a:cubicBezTo>
                      <a:cubicBezTo>
                        <a:pt x="7482" y="66"/>
                        <a:pt x="7332" y="79"/>
                        <a:pt x="7186" y="91"/>
                      </a:cubicBezTo>
                      <a:cubicBezTo>
                        <a:pt x="6144" y="182"/>
                        <a:pt x="5110" y="307"/>
                        <a:pt x="4076" y="469"/>
                      </a:cubicBezTo>
                      <a:cubicBezTo>
                        <a:pt x="3835" y="506"/>
                        <a:pt x="3595" y="548"/>
                        <a:pt x="3359" y="548"/>
                      </a:cubicBezTo>
                      <a:cubicBezTo>
                        <a:pt x="3304" y="548"/>
                        <a:pt x="3248" y="545"/>
                        <a:pt x="3193" y="540"/>
                      </a:cubicBezTo>
                      <a:cubicBezTo>
                        <a:pt x="2815" y="506"/>
                        <a:pt x="2465" y="344"/>
                        <a:pt x="2124" y="190"/>
                      </a:cubicBezTo>
                      <a:lnTo>
                        <a:pt x="2124" y="190"/>
                      </a:lnTo>
                      <a:cubicBezTo>
                        <a:pt x="2366" y="389"/>
                        <a:pt x="2627" y="614"/>
                        <a:pt x="2744" y="901"/>
                      </a:cubicBezTo>
                      <a:cubicBezTo>
                        <a:pt x="2226" y="994"/>
                        <a:pt x="1690" y="1063"/>
                        <a:pt x="1103" y="1063"/>
                      </a:cubicBezTo>
                      <a:cubicBezTo>
                        <a:pt x="1069" y="1063"/>
                        <a:pt x="1034" y="1063"/>
                        <a:pt x="1000" y="1062"/>
                      </a:cubicBezTo>
                      <a:lnTo>
                        <a:pt x="1000" y="1062"/>
                      </a:lnTo>
                      <a:cubicBezTo>
                        <a:pt x="1054" y="1900"/>
                        <a:pt x="1108" y="2133"/>
                        <a:pt x="1017" y="2690"/>
                      </a:cubicBezTo>
                      <a:cubicBezTo>
                        <a:pt x="918" y="3303"/>
                        <a:pt x="1045" y="3905"/>
                        <a:pt x="1216" y="4508"/>
                      </a:cubicBezTo>
                      <a:cubicBezTo>
                        <a:pt x="1162" y="4641"/>
                        <a:pt x="1026" y="4749"/>
                        <a:pt x="872" y="4786"/>
                      </a:cubicBezTo>
                      <a:cubicBezTo>
                        <a:pt x="809" y="4804"/>
                        <a:pt x="744" y="4812"/>
                        <a:pt x="679" y="4812"/>
                      </a:cubicBezTo>
                      <a:cubicBezTo>
                        <a:pt x="521" y="4812"/>
                        <a:pt x="358" y="4768"/>
                        <a:pt x="199" y="4723"/>
                      </a:cubicBezTo>
                      <a:lnTo>
                        <a:pt x="199" y="4723"/>
                      </a:lnTo>
                      <a:cubicBezTo>
                        <a:pt x="577" y="4868"/>
                        <a:pt x="954" y="5030"/>
                        <a:pt x="1241" y="5308"/>
                      </a:cubicBezTo>
                      <a:cubicBezTo>
                        <a:pt x="1295" y="5362"/>
                        <a:pt x="1349" y="5425"/>
                        <a:pt x="1341" y="5496"/>
                      </a:cubicBezTo>
                      <a:cubicBezTo>
                        <a:pt x="1341" y="5623"/>
                        <a:pt x="1187" y="5686"/>
                        <a:pt x="1071" y="5712"/>
                      </a:cubicBezTo>
                      <a:cubicBezTo>
                        <a:pt x="764" y="5776"/>
                        <a:pt x="449" y="5804"/>
                        <a:pt x="132" y="5804"/>
                      </a:cubicBezTo>
                      <a:cubicBezTo>
                        <a:pt x="88" y="5804"/>
                        <a:pt x="44" y="5804"/>
                        <a:pt x="0" y="5803"/>
                      </a:cubicBezTo>
                      <a:lnTo>
                        <a:pt x="0" y="5803"/>
                      </a:lnTo>
                      <a:cubicBezTo>
                        <a:pt x="261" y="5839"/>
                        <a:pt x="514" y="5883"/>
                        <a:pt x="775" y="5919"/>
                      </a:cubicBezTo>
                      <a:cubicBezTo>
                        <a:pt x="1008" y="5965"/>
                        <a:pt x="1250" y="6001"/>
                        <a:pt x="1457" y="6118"/>
                      </a:cubicBezTo>
                      <a:cubicBezTo>
                        <a:pt x="1466" y="6126"/>
                        <a:pt x="1477" y="6135"/>
                        <a:pt x="1485" y="6135"/>
                      </a:cubicBezTo>
                      <a:cubicBezTo>
                        <a:pt x="1548" y="7422"/>
                        <a:pt x="1341" y="8717"/>
                        <a:pt x="883" y="9921"/>
                      </a:cubicBezTo>
                      <a:cubicBezTo>
                        <a:pt x="955" y="9806"/>
                        <a:pt x="1084" y="9754"/>
                        <a:pt x="1216" y="9754"/>
                      </a:cubicBezTo>
                      <a:cubicBezTo>
                        <a:pt x="1300" y="9754"/>
                        <a:pt x="1385" y="9775"/>
                        <a:pt x="1457" y="9813"/>
                      </a:cubicBezTo>
                      <a:cubicBezTo>
                        <a:pt x="1647" y="9912"/>
                        <a:pt x="1772" y="10102"/>
                        <a:pt x="1889" y="10282"/>
                      </a:cubicBezTo>
                      <a:cubicBezTo>
                        <a:pt x="1962" y="10398"/>
                        <a:pt x="2042" y="10523"/>
                        <a:pt x="2124" y="10642"/>
                      </a:cubicBezTo>
                      <a:cubicBezTo>
                        <a:pt x="2241" y="10821"/>
                        <a:pt x="2366" y="11009"/>
                        <a:pt x="2383" y="11225"/>
                      </a:cubicBezTo>
                      <a:cubicBezTo>
                        <a:pt x="2411" y="11452"/>
                        <a:pt x="1952" y="13537"/>
                        <a:pt x="1988" y="13753"/>
                      </a:cubicBezTo>
                      <a:cubicBezTo>
                        <a:pt x="2034" y="13545"/>
                        <a:pt x="3022" y="13258"/>
                        <a:pt x="3212" y="13150"/>
                      </a:cubicBezTo>
                      <a:cubicBezTo>
                        <a:pt x="3715" y="12872"/>
                        <a:pt x="3868" y="11020"/>
                        <a:pt x="4399" y="10804"/>
                      </a:cubicBezTo>
                      <a:cubicBezTo>
                        <a:pt x="4732" y="10677"/>
                        <a:pt x="5038" y="10515"/>
                        <a:pt x="5343" y="10336"/>
                      </a:cubicBezTo>
                      <a:cubicBezTo>
                        <a:pt x="5379" y="10335"/>
                        <a:pt x="5416" y="10335"/>
                        <a:pt x="5452" y="10335"/>
                      </a:cubicBezTo>
                      <a:cubicBezTo>
                        <a:pt x="7393" y="10335"/>
                        <a:pt x="8327" y="11021"/>
                        <a:pt x="9635" y="11021"/>
                      </a:cubicBezTo>
                      <a:cubicBezTo>
                        <a:pt x="10157" y="11021"/>
                        <a:pt x="10739" y="10912"/>
                        <a:pt x="11469" y="10605"/>
                      </a:cubicBezTo>
                      <a:cubicBezTo>
                        <a:pt x="11469" y="10603"/>
                        <a:pt x="11471" y="10601"/>
                        <a:pt x="11473" y="10601"/>
                      </a:cubicBezTo>
                      <a:cubicBezTo>
                        <a:pt x="11586" y="10601"/>
                        <a:pt x="13469" y="13271"/>
                        <a:pt x="13577" y="13271"/>
                      </a:cubicBezTo>
                      <a:cubicBezTo>
                        <a:pt x="13580" y="13271"/>
                        <a:pt x="13581" y="13270"/>
                        <a:pt x="13582" y="13267"/>
                      </a:cubicBezTo>
                      <a:cubicBezTo>
                        <a:pt x="13596" y="13273"/>
                        <a:pt x="13612" y="13275"/>
                        <a:pt x="13629" y="13275"/>
                      </a:cubicBezTo>
                      <a:cubicBezTo>
                        <a:pt x="14077" y="13275"/>
                        <a:pt x="15488" y="11415"/>
                        <a:pt x="16172" y="11415"/>
                      </a:cubicBezTo>
                      <a:cubicBezTo>
                        <a:pt x="15974" y="11190"/>
                        <a:pt x="14715" y="9597"/>
                        <a:pt x="14562" y="9336"/>
                      </a:cubicBezTo>
                      <a:cubicBezTo>
                        <a:pt x="14409" y="9086"/>
                        <a:pt x="14175" y="8904"/>
                        <a:pt x="14193" y="8609"/>
                      </a:cubicBezTo>
                      <a:cubicBezTo>
                        <a:pt x="14221" y="8268"/>
                        <a:pt x="14400" y="7953"/>
                        <a:pt x="14463" y="7620"/>
                      </a:cubicBezTo>
                      <a:cubicBezTo>
                        <a:pt x="14536" y="7232"/>
                        <a:pt x="14463" y="6800"/>
                        <a:pt x="14644" y="6450"/>
                      </a:cubicBezTo>
                      <a:cubicBezTo>
                        <a:pt x="14670" y="6388"/>
                        <a:pt x="14715" y="6325"/>
                        <a:pt x="14778" y="6288"/>
                      </a:cubicBezTo>
                      <a:cubicBezTo>
                        <a:pt x="14849" y="6252"/>
                        <a:pt x="14922" y="6252"/>
                        <a:pt x="15002" y="6243"/>
                      </a:cubicBezTo>
                      <a:lnTo>
                        <a:pt x="15453" y="6243"/>
                      </a:lnTo>
                      <a:cubicBezTo>
                        <a:pt x="15183" y="6090"/>
                        <a:pt x="14914" y="5936"/>
                        <a:pt x="14698" y="5731"/>
                      </a:cubicBezTo>
                      <a:cubicBezTo>
                        <a:pt x="14471" y="5516"/>
                        <a:pt x="14292" y="5246"/>
                        <a:pt x="14255" y="4939"/>
                      </a:cubicBezTo>
                      <a:cubicBezTo>
                        <a:pt x="14221" y="4633"/>
                        <a:pt x="14346" y="4300"/>
                        <a:pt x="14607" y="4147"/>
                      </a:cubicBezTo>
                      <a:cubicBezTo>
                        <a:pt x="14706" y="4084"/>
                        <a:pt x="14832" y="4048"/>
                        <a:pt x="14948" y="4022"/>
                      </a:cubicBezTo>
                      <a:cubicBezTo>
                        <a:pt x="15119" y="3977"/>
                        <a:pt x="15291" y="3931"/>
                        <a:pt x="15462" y="3877"/>
                      </a:cubicBezTo>
                      <a:lnTo>
                        <a:pt x="15462" y="3877"/>
                      </a:lnTo>
                      <a:cubicBezTo>
                        <a:pt x="15255" y="3886"/>
                        <a:pt x="15047" y="3886"/>
                        <a:pt x="14840" y="3897"/>
                      </a:cubicBezTo>
                      <a:cubicBezTo>
                        <a:pt x="14706" y="3897"/>
                        <a:pt x="14570" y="3897"/>
                        <a:pt x="14445" y="3860"/>
                      </a:cubicBezTo>
                      <a:cubicBezTo>
                        <a:pt x="14320" y="3823"/>
                        <a:pt x="14193" y="3743"/>
                        <a:pt x="14139" y="3627"/>
                      </a:cubicBezTo>
                      <a:cubicBezTo>
                        <a:pt x="14050" y="3420"/>
                        <a:pt x="14167" y="3204"/>
                        <a:pt x="14283" y="3014"/>
                      </a:cubicBezTo>
                      <a:cubicBezTo>
                        <a:pt x="14445" y="2753"/>
                        <a:pt x="14599" y="2494"/>
                        <a:pt x="14760" y="2241"/>
                      </a:cubicBezTo>
                      <a:lnTo>
                        <a:pt x="14760" y="2241"/>
                      </a:lnTo>
                      <a:cubicBezTo>
                        <a:pt x="14570" y="2448"/>
                        <a:pt x="14383" y="2655"/>
                        <a:pt x="14193" y="2861"/>
                      </a:cubicBezTo>
                      <a:cubicBezTo>
                        <a:pt x="14104" y="2960"/>
                        <a:pt x="14005" y="3059"/>
                        <a:pt x="13888" y="3096"/>
                      </a:cubicBezTo>
                      <a:cubicBezTo>
                        <a:pt x="13870" y="3100"/>
                        <a:pt x="13854" y="3102"/>
                        <a:pt x="13839" y="3102"/>
                      </a:cubicBezTo>
                      <a:cubicBezTo>
                        <a:pt x="13824" y="3102"/>
                        <a:pt x="13811" y="3100"/>
                        <a:pt x="13798" y="3096"/>
                      </a:cubicBezTo>
                      <a:cubicBezTo>
                        <a:pt x="13878" y="2051"/>
                        <a:pt x="14201" y="983"/>
                        <a:pt x="13824" y="0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9" name="Google Shape;779;p9"/>
                <p:cNvSpPr/>
                <p:nvPr/>
              </p:nvSpPr>
              <p:spPr>
                <a:xfrm>
                  <a:off x="3353142" y="1390602"/>
                  <a:ext cx="1211793" cy="950919"/>
                </a:xfrm>
                <a:custGeom>
                  <a:rect b="b" l="l" r="r" t="t"/>
                  <a:pathLst>
                    <a:path extrusionOk="0" h="10092" w="12862">
                      <a:moveTo>
                        <a:pt x="12142" y="1"/>
                      </a:moveTo>
                      <a:lnTo>
                        <a:pt x="12142" y="1"/>
                      </a:lnTo>
                      <a:cubicBezTo>
                        <a:pt x="11387" y="279"/>
                        <a:pt x="10793" y="344"/>
                        <a:pt x="10172" y="344"/>
                      </a:cubicBezTo>
                      <a:cubicBezTo>
                        <a:pt x="10064" y="344"/>
                        <a:pt x="9964" y="344"/>
                        <a:pt x="9856" y="333"/>
                      </a:cubicBezTo>
                      <a:cubicBezTo>
                        <a:pt x="9818" y="333"/>
                        <a:pt x="9780" y="332"/>
                        <a:pt x="9742" y="332"/>
                      </a:cubicBezTo>
                      <a:cubicBezTo>
                        <a:pt x="9332" y="332"/>
                        <a:pt x="8970" y="357"/>
                        <a:pt x="8597" y="357"/>
                      </a:cubicBezTo>
                      <a:cubicBezTo>
                        <a:pt x="8342" y="357"/>
                        <a:pt x="8081" y="345"/>
                        <a:pt x="7797" y="307"/>
                      </a:cubicBezTo>
                      <a:cubicBezTo>
                        <a:pt x="7256" y="237"/>
                        <a:pt x="6708" y="202"/>
                        <a:pt x="6160" y="202"/>
                      </a:cubicBezTo>
                      <a:cubicBezTo>
                        <a:pt x="5225" y="202"/>
                        <a:pt x="4289" y="305"/>
                        <a:pt x="3381" y="514"/>
                      </a:cubicBezTo>
                      <a:cubicBezTo>
                        <a:pt x="3202" y="549"/>
                        <a:pt x="3031" y="594"/>
                        <a:pt x="2861" y="648"/>
                      </a:cubicBezTo>
                      <a:cubicBezTo>
                        <a:pt x="1952" y="892"/>
                        <a:pt x="1114" y="1099"/>
                        <a:pt x="100" y="1125"/>
                      </a:cubicBezTo>
                      <a:cubicBezTo>
                        <a:pt x="171" y="1889"/>
                        <a:pt x="225" y="2105"/>
                        <a:pt x="162" y="2619"/>
                      </a:cubicBezTo>
                      <a:cubicBezTo>
                        <a:pt x="1" y="3778"/>
                        <a:pt x="747" y="4866"/>
                        <a:pt x="845" y="6036"/>
                      </a:cubicBezTo>
                      <a:cubicBezTo>
                        <a:pt x="935" y="7053"/>
                        <a:pt x="549" y="8169"/>
                        <a:pt x="1052" y="9049"/>
                      </a:cubicBezTo>
                      <a:cubicBezTo>
                        <a:pt x="1268" y="9418"/>
                        <a:pt x="1611" y="9705"/>
                        <a:pt x="1773" y="10092"/>
                      </a:cubicBezTo>
                      <a:cubicBezTo>
                        <a:pt x="2517" y="9777"/>
                        <a:pt x="3310" y="9634"/>
                        <a:pt x="4119" y="9572"/>
                      </a:cubicBezTo>
                      <a:cubicBezTo>
                        <a:pt x="4406" y="9552"/>
                        <a:pt x="4695" y="9544"/>
                        <a:pt x="4986" y="9544"/>
                      </a:cubicBezTo>
                      <a:cubicBezTo>
                        <a:pt x="6283" y="9544"/>
                        <a:pt x="7616" y="9701"/>
                        <a:pt x="8912" y="9701"/>
                      </a:cubicBezTo>
                      <a:cubicBezTo>
                        <a:pt x="10064" y="9701"/>
                        <a:pt x="11187" y="9577"/>
                        <a:pt x="12231" y="9112"/>
                      </a:cubicBezTo>
                      <a:cubicBezTo>
                        <a:pt x="12358" y="8473"/>
                        <a:pt x="12483" y="7825"/>
                        <a:pt x="12609" y="7186"/>
                      </a:cubicBezTo>
                      <a:cubicBezTo>
                        <a:pt x="12736" y="6530"/>
                        <a:pt x="12861" y="5837"/>
                        <a:pt x="12619" y="5218"/>
                      </a:cubicBezTo>
                      <a:cubicBezTo>
                        <a:pt x="12492" y="4866"/>
                        <a:pt x="12421" y="4300"/>
                        <a:pt x="12285" y="3959"/>
                      </a:cubicBezTo>
                      <a:cubicBezTo>
                        <a:pt x="11765" y="2628"/>
                        <a:pt x="12691" y="1315"/>
                        <a:pt x="12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0" name="Google Shape;780;p9"/>
                <p:cNvSpPr/>
                <p:nvPr/>
              </p:nvSpPr>
              <p:spPr>
                <a:xfrm>
                  <a:off x="3353142" y="1390602"/>
                  <a:ext cx="1211793" cy="950919"/>
                </a:xfrm>
                <a:custGeom>
                  <a:rect b="b" l="l" r="r" t="t"/>
                  <a:pathLst>
                    <a:path extrusionOk="0" h="10092" w="12862">
                      <a:moveTo>
                        <a:pt x="6701" y="577"/>
                      </a:moveTo>
                      <a:lnTo>
                        <a:pt x="6701" y="577"/>
                      </a:lnTo>
                      <a:cubicBezTo>
                        <a:pt x="7390" y="694"/>
                        <a:pt x="8069" y="803"/>
                        <a:pt x="8757" y="803"/>
                      </a:cubicBezTo>
                      <a:cubicBezTo>
                        <a:pt x="8806" y="803"/>
                        <a:pt x="8855" y="803"/>
                        <a:pt x="8905" y="801"/>
                      </a:cubicBezTo>
                      <a:cubicBezTo>
                        <a:pt x="9336" y="793"/>
                        <a:pt x="9759" y="739"/>
                        <a:pt x="10172" y="614"/>
                      </a:cubicBezTo>
                      <a:cubicBezTo>
                        <a:pt x="10465" y="708"/>
                        <a:pt x="10773" y="758"/>
                        <a:pt x="11080" y="758"/>
                      </a:cubicBezTo>
                      <a:cubicBezTo>
                        <a:pt x="11329" y="758"/>
                        <a:pt x="11577" y="725"/>
                        <a:pt x="11819" y="657"/>
                      </a:cubicBezTo>
                      <a:lnTo>
                        <a:pt x="11819" y="657"/>
                      </a:lnTo>
                      <a:cubicBezTo>
                        <a:pt x="11702" y="1818"/>
                        <a:pt x="11594" y="2969"/>
                        <a:pt x="11486" y="4130"/>
                      </a:cubicBezTo>
                      <a:cubicBezTo>
                        <a:pt x="11367" y="4130"/>
                        <a:pt x="11260" y="4130"/>
                        <a:pt x="11152" y="4121"/>
                      </a:cubicBezTo>
                      <a:lnTo>
                        <a:pt x="11152" y="4121"/>
                      </a:lnTo>
                      <a:cubicBezTo>
                        <a:pt x="11819" y="4715"/>
                        <a:pt x="11989" y="5675"/>
                        <a:pt x="12052" y="6558"/>
                      </a:cubicBezTo>
                      <a:cubicBezTo>
                        <a:pt x="12088" y="7053"/>
                        <a:pt x="12106" y="7564"/>
                        <a:pt x="11907" y="8007"/>
                      </a:cubicBezTo>
                      <a:cubicBezTo>
                        <a:pt x="11629" y="8609"/>
                        <a:pt x="10990" y="8987"/>
                        <a:pt x="10353" y="9120"/>
                      </a:cubicBezTo>
                      <a:cubicBezTo>
                        <a:pt x="10029" y="9193"/>
                        <a:pt x="9698" y="9215"/>
                        <a:pt x="9366" y="9215"/>
                      </a:cubicBezTo>
                      <a:cubicBezTo>
                        <a:pt x="9035" y="9215"/>
                        <a:pt x="8702" y="9193"/>
                        <a:pt x="8374" y="9174"/>
                      </a:cubicBezTo>
                      <a:cubicBezTo>
                        <a:pt x="7883" y="9150"/>
                        <a:pt x="7392" y="9138"/>
                        <a:pt x="6901" y="9138"/>
                      </a:cubicBezTo>
                      <a:cubicBezTo>
                        <a:pt x="6133" y="9138"/>
                        <a:pt x="5364" y="9168"/>
                        <a:pt x="4596" y="9228"/>
                      </a:cubicBezTo>
                      <a:cubicBezTo>
                        <a:pt x="4434" y="9248"/>
                        <a:pt x="4264" y="9256"/>
                        <a:pt x="4093" y="9274"/>
                      </a:cubicBezTo>
                      <a:cubicBezTo>
                        <a:pt x="3816" y="9294"/>
                        <a:pt x="3538" y="9310"/>
                        <a:pt x="3263" y="9310"/>
                      </a:cubicBezTo>
                      <a:cubicBezTo>
                        <a:pt x="2921" y="9310"/>
                        <a:pt x="2582" y="9285"/>
                        <a:pt x="2248" y="9211"/>
                      </a:cubicBezTo>
                      <a:cubicBezTo>
                        <a:pt x="2258" y="9086"/>
                        <a:pt x="2267" y="8967"/>
                        <a:pt x="2276" y="8842"/>
                      </a:cubicBezTo>
                      <a:cubicBezTo>
                        <a:pt x="1835" y="8762"/>
                        <a:pt x="1503" y="8365"/>
                        <a:pt x="1367" y="7942"/>
                      </a:cubicBezTo>
                      <a:cubicBezTo>
                        <a:pt x="1222" y="7510"/>
                        <a:pt x="1242" y="7053"/>
                        <a:pt x="1268" y="6612"/>
                      </a:cubicBezTo>
                      <a:cubicBezTo>
                        <a:pt x="1287" y="6323"/>
                        <a:pt x="1304" y="6027"/>
                        <a:pt x="1449" y="5775"/>
                      </a:cubicBezTo>
                      <a:cubicBezTo>
                        <a:pt x="1565" y="5557"/>
                        <a:pt x="1798" y="5385"/>
                        <a:pt x="2041" y="5385"/>
                      </a:cubicBezTo>
                      <a:cubicBezTo>
                        <a:pt x="2077" y="5385"/>
                        <a:pt x="2114" y="5389"/>
                        <a:pt x="2150" y="5397"/>
                      </a:cubicBezTo>
                      <a:cubicBezTo>
                        <a:pt x="1250" y="4965"/>
                        <a:pt x="611" y="4031"/>
                        <a:pt x="540" y="3031"/>
                      </a:cubicBezTo>
                      <a:cubicBezTo>
                        <a:pt x="512" y="2636"/>
                        <a:pt x="566" y="2233"/>
                        <a:pt x="532" y="1844"/>
                      </a:cubicBezTo>
                      <a:lnTo>
                        <a:pt x="594" y="1844"/>
                      </a:lnTo>
                      <a:cubicBezTo>
                        <a:pt x="636" y="1848"/>
                        <a:pt x="678" y="1850"/>
                        <a:pt x="719" y="1850"/>
                      </a:cubicBezTo>
                      <a:cubicBezTo>
                        <a:pt x="1341" y="1850"/>
                        <a:pt x="1890" y="1413"/>
                        <a:pt x="2455" y="1125"/>
                      </a:cubicBezTo>
                      <a:cubicBezTo>
                        <a:pt x="2770" y="963"/>
                        <a:pt x="3102" y="847"/>
                        <a:pt x="3435" y="776"/>
                      </a:cubicBezTo>
                      <a:cubicBezTo>
                        <a:pt x="3869" y="679"/>
                        <a:pt x="4319" y="642"/>
                        <a:pt x="4775" y="642"/>
                      </a:cubicBezTo>
                      <a:cubicBezTo>
                        <a:pt x="5509" y="642"/>
                        <a:pt x="6260" y="738"/>
                        <a:pt x="6988" y="838"/>
                      </a:cubicBezTo>
                      <a:cubicBezTo>
                        <a:pt x="6888" y="747"/>
                        <a:pt x="6800" y="668"/>
                        <a:pt x="6701" y="577"/>
                      </a:cubicBezTo>
                      <a:close/>
                      <a:moveTo>
                        <a:pt x="12142" y="1"/>
                      </a:moveTo>
                      <a:lnTo>
                        <a:pt x="12142" y="1"/>
                      </a:lnTo>
                      <a:cubicBezTo>
                        <a:pt x="11387" y="279"/>
                        <a:pt x="10793" y="344"/>
                        <a:pt x="10172" y="344"/>
                      </a:cubicBezTo>
                      <a:cubicBezTo>
                        <a:pt x="10064" y="344"/>
                        <a:pt x="9964" y="344"/>
                        <a:pt x="9856" y="333"/>
                      </a:cubicBezTo>
                      <a:cubicBezTo>
                        <a:pt x="9818" y="333"/>
                        <a:pt x="9780" y="332"/>
                        <a:pt x="9742" y="332"/>
                      </a:cubicBezTo>
                      <a:cubicBezTo>
                        <a:pt x="9332" y="332"/>
                        <a:pt x="8970" y="357"/>
                        <a:pt x="8597" y="357"/>
                      </a:cubicBezTo>
                      <a:cubicBezTo>
                        <a:pt x="8342" y="357"/>
                        <a:pt x="8081" y="345"/>
                        <a:pt x="7797" y="307"/>
                      </a:cubicBezTo>
                      <a:cubicBezTo>
                        <a:pt x="7256" y="237"/>
                        <a:pt x="6708" y="202"/>
                        <a:pt x="6160" y="202"/>
                      </a:cubicBezTo>
                      <a:cubicBezTo>
                        <a:pt x="5225" y="202"/>
                        <a:pt x="4289" y="305"/>
                        <a:pt x="3381" y="514"/>
                      </a:cubicBezTo>
                      <a:cubicBezTo>
                        <a:pt x="3202" y="549"/>
                        <a:pt x="3031" y="594"/>
                        <a:pt x="2861" y="648"/>
                      </a:cubicBezTo>
                      <a:cubicBezTo>
                        <a:pt x="1952" y="892"/>
                        <a:pt x="1114" y="1099"/>
                        <a:pt x="100" y="1125"/>
                      </a:cubicBezTo>
                      <a:cubicBezTo>
                        <a:pt x="171" y="1889"/>
                        <a:pt x="225" y="2105"/>
                        <a:pt x="162" y="2619"/>
                      </a:cubicBezTo>
                      <a:cubicBezTo>
                        <a:pt x="1" y="3778"/>
                        <a:pt x="747" y="4866"/>
                        <a:pt x="845" y="6036"/>
                      </a:cubicBezTo>
                      <a:cubicBezTo>
                        <a:pt x="935" y="7053"/>
                        <a:pt x="549" y="8169"/>
                        <a:pt x="1052" y="9049"/>
                      </a:cubicBezTo>
                      <a:cubicBezTo>
                        <a:pt x="1268" y="9418"/>
                        <a:pt x="1611" y="9705"/>
                        <a:pt x="1773" y="10092"/>
                      </a:cubicBezTo>
                      <a:cubicBezTo>
                        <a:pt x="2517" y="9777"/>
                        <a:pt x="3310" y="9634"/>
                        <a:pt x="4119" y="9572"/>
                      </a:cubicBezTo>
                      <a:cubicBezTo>
                        <a:pt x="4406" y="9552"/>
                        <a:pt x="4695" y="9544"/>
                        <a:pt x="4986" y="9544"/>
                      </a:cubicBezTo>
                      <a:cubicBezTo>
                        <a:pt x="6283" y="9544"/>
                        <a:pt x="7616" y="9701"/>
                        <a:pt x="8912" y="9701"/>
                      </a:cubicBezTo>
                      <a:cubicBezTo>
                        <a:pt x="10064" y="9701"/>
                        <a:pt x="11187" y="9577"/>
                        <a:pt x="12231" y="9112"/>
                      </a:cubicBezTo>
                      <a:cubicBezTo>
                        <a:pt x="12358" y="8473"/>
                        <a:pt x="12483" y="7825"/>
                        <a:pt x="12609" y="7186"/>
                      </a:cubicBezTo>
                      <a:cubicBezTo>
                        <a:pt x="12736" y="6530"/>
                        <a:pt x="12861" y="5837"/>
                        <a:pt x="12619" y="5218"/>
                      </a:cubicBezTo>
                      <a:cubicBezTo>
                        <a:pt x="12492" y="4866"/>
                        <a:pt x="12421" y="4300"/>
                        <a:pt x="12285" y="3959"/>
                      </a:cubicBezTo>
                      <a:cubicBezTo>
                        <a:pt x="11765" y="2628"/>
                        <a:pt x="12691" y="1315"/>
                        <a:pt x="12142" y="1"/>
                      </a:cubicBezTo>
                      <a:close/>
                    </a:path>
                  </a:pathLst>
                </a:custGeom>
                <a:solidFill>
                  <a:srgbClr val="123042">
                    <a:alpha val="11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1" name="Google Shape;781;p9"/>
                <p:cNvSpPr/>
                <p:nvPr/>
              </p:nvSpPr>
              <p:spPr>
                <a:xfrm>
                  <a:off x="3621748" y="1527887"/>
                  <a:ext cx="665158" cy="595314"/>
                </a:xfrm>
                <a:custGeom>
                  <a:rect b="b" l="l" r="r" t="t"/>
                  <a:pathLst>
                    <a:path extrusionOk="0" h="6318" w="7060">
                      <a:moveTo>
                        <a:pt x="6224" y="1"/>
                      </a:moveTo>
                      <a:lnTo>
                        <a:pt x="6224" y="1"/>
                      </a:lnTo>
                      <a:cubicBezTo>
                        <a:pt x="5872" y="154"/>
                        <a:pt x="5585" y="424"/>
                        <a:pt x="5181" y="441"/>
                      </a:cubicBezTo>
                      <a:cubicBezTo>
                        <a:pt x="5168" y="442"/>
                        <a:pt x="5154" y="442"/>
                        <a:pt x="5141" y="442"/>
                      </a:cubicBezTo>
                      <a:cubicBezTo>
                        <a:pt x="4853" y="442"/>
                        <a:pt x="4618" y="252"/>
                        <a:pt x="4335" y="225"/>
                      </a:cubicBezTo>
                      <a:cubicBezTo>
                        <a:pt x="4309" y="223"/>
                        <a:pt x="4284" y="222"/>
                        <a:pt x="4258" y="222"/>
                      </a:cubicBezTo>
                      <a:cubicBezTo>
                        <a:pt x="4061" y="222"/>
                        <a:pt x="3870" y="277"/>
                        <a:pt x="3679" y="324"/>
                      </a:cubicBezTo>
                      <a:cubicBezTo>
                        <a:pt x="3472" y="378"/>
                        <a:pt x="3273" y="398"/>
                        <a:pt x="3077" y="469"/>
                      </a:cubicBezTo>
                      <a:cubicBezTo>
                        <a:pt x="2881" y="537"/>
                        <a:pt x="2680" y="676"/>
                        <a:pt x="2474" y="676"/>
                      </a:cubicBezTo>
                      <a:cubicBezTo>
                        <a:pt x="2406" y="676"/>
                        <a:pt x="2337" y="660"/>
                        <a:pt x="2267" y="622"/>
                      </a:cubicBezTo>
                      <a:cubicBezTo>
                        <a:pt x="2149" y="560"/>
                        <a:pt x="2032" y="460"/>
                        <a:pt x="1924" y="370"/>
                      </a:cubicBezTo>
                      <a:cubicBezTo>
                        <a:pt x="1799" y="253"/>
                        <a:pt x="1646" y="154"/>
                        <a:pt x="1529" y="37"/>
                      </a:cubicBezTo>
                      <a:lnTo>
                        <a:pt x="1529" y="37"/>
                      </a:lnTo>
                      <a:cubicBezTo>
                        <a:pt x="1538" y="74"/>
                        <a:pt x="1555" y="109"/>
                        <a:pt x="1566" y="145"/>
                      </a:cubicBezTo>
                      <a:cubicBezTo>
                        <a:pt x="1674" y="532"/>
                        <a:pt x="1898" y="801"/>
                        <a:pt x="1862" y="1225"/>
                      </a:cubicBezTo>
                      <a:cubicBezTo>
                        <a:pt x="1836" y="1503"/>
                        <a:pt x="1717" y="1790"/>
                        <a:pt x="1637" y="2060"/>
                      </a:cubicBezTo>
                      <a:cubicBezTo>
                        <a:pt x="1555" y="2349"/>
                        <a:pt x="1529" y="2610"/>
                        <a:pt x="1188" y="2653"/>
                      </a:cubicBezTo>
                      <a:cubicBezTo>
                        <a:pt x="1126" y="2660"/>
                        <a:pt x="1063" y="2663"/>
                        <a:pt x="999" y="2663"/>
                      </a:cubicBezTo>
                      <a:cubicBezTo>
                        <a:pt x="792" y="2663"/>
                        <a:pt x="579" y="2636"/>
                        <a:pt x="387" y="2636"/>
                      </a:cubicBezTo>
                      <a:cubicBezTo>
                        <a:pt x="692" y="2682"/>
                        <a:pt x="2024" y="3068"/>
                        <a:pt x="1385" y="3554"/>
                      </a:cubicBezTo>
                      <a:cubicBezTo>
                        <a:pt x="1231" y="3661"/>
                        <a:pt x="944" y="3733"/>
                        <a:pt x="746" y="3752"/>
                      </a:cubicBezTo>
                      <a:cubicBezTo>
                        <a:pt x="476" y="3778"/>
                        <a:pt x="260" y="3841"/>
                        <a:pt x="1" y="3914"/>
                      </a:cubicBezTo>
                      <a:cubicBezTo>
                        <a:pt x="27" y="3923"/>
                        <a:pt x="98" y="3926"/>
                        <a:pt x="199" y="3926"/>
                      </a:cubicBezTo>
                      <a:cubicBezTo>
                        <a:pt x="334" y="3926"/>
                        <a:pt x="523" y="3921"/>
                        <a:pt x="721" y="3921"/>
                      </a:cubicBezTo>
                      <a:cubicBezTo>
                        <a:pt x="1231" y="3921"/>
                        <a:pt x="1808" y="3953"/>
                        <a:pt x="1728" y="4184"/>
                      </a:cubicBezTo>
                      <a:cubicBezTo>
                        <a:pt x="1663" y="4354"/>
                        <a:pt x="1305" y="4525"/>
                        <a:pt x="1160" y="4607"/>
                      </a:cubicBezTo>
                      <a:cubicBezTo>
                        <a:pt x="981" y="4695"/>
                        <a:pt x="819" y="4803"/>
                        <a:pt x="638" y="4885"/>
                      </a:cubicBezTo>
                      <a:cubicBezTo>
                        <a:pt x="966" y="4829"/>
                        <a:pt x="1425" y="4674"/>
                        <a:pt x="1832" y="4674"/>
                      </a:cubicBezTo>
                      <a:cubicBezTo>
                        <a:pt x="2083" y="4674"/>
                        <a:pt x="2314" y="4733"/>
                        <a:pt x="2483" y="4911"/>
                      </a:cubicBezTo>
                      <a:cubicBezTo>
                        <a:pt x="2645" y="5082"/>
                        <a:pt x="2762" y="5289"/>
                        <a:pt x="2807" y="5524"/>
                      </a:cubicBezTo>
                      <a:cubicBezTo>
                        <a:pt x="2850" y="5757"/>
                        <a:pt x="2779" y="6019"/>
                        <a:pt x="2788" y="6226"/>
                      </a:cubicBezTo>
                      <a:cubicBezTo>
                        <a:pt x="2958" y="6226"/>
                        <a:pt x="3057" y="6260"/>
                        <a:pt x="3211" y="6280"/>
                      </a:cubicBezTo>
                      <a:cubicBezTo>
                        <a:pt x="3463" y="6306"/>
                        <a:pt x="3714" y="6318"/>
                        <a:pt x="3965" y="6318"/>
                      </a:cubicBezTo>
                      <a:cubicBezTo>
                        <a:pt x="4322" y="6318"/>
                        <a:pt x="4678" y="6294"/>
                        <a:pt x="5037" y="6252"/>
                      </a:cubicBezTo>
                      <a:cubicBezTo>
                        <a:pt x="5199" y="6234"/>
                        <a:pt x="5622" y="6215"/>
                        <a:pt x="5639" y="6010"/>
                      </a:cubicBezTo>
                      <a:cubicBezTo>
                        <a:pt x="5648" y="5865"/>
                        <a:pt x="5531" y="5686"/>
                        <a:pt x="5523" y="5542"/>
                      </a:cubicBezTo>
                      <a:cubicBezTo>
                        <a:pt x="5514" y="5380"/>
                        <a:pt x="5486" y="5172"/>
                        <a:pt x="5602" y="5056"/>
                      </a:cubicBezTo>
                      <a:cubicBezTo>
                        <a:pt x="5693" y="4948"/>
                        <a:pt x="5855" y="4877"/>
                        <a:pt x="5972" y="4831"/>
                      </a:cubicBezTo>
                      <a:cubicBezTo>
                        <a:pt x="6181" y="4738"/>
                        <a:pt x="6406" y="4725"/>
                        <a:pt x="6631" y="4725"/>
                      </a:cubicBezTo>
                      <a:cubicBezTo>
                        <a:pt x="6720" y="4725"/>
                        <a:pt x="6809" y="4727"/>
                        <a:pt x="6897" y="4727"/>
                      </a:cubicBezTo>
                      <a:cubicBezTo>
                        <a:pt x="6952" y="4727"/>
                        <a:pt x="7006" y="4726"/>
                        <a:pt x="7059" y="4723"/>
                      </a:cubicBezTo>
                      <a:cubicBezTo>
                        <a:pt x="6800" y="4516"/>
                        <a:pt x="6440" y="4434"/>
                        <a:pt x="6179" y="4229"/>
                      </a:cubicBezTo>
                      <a:cubicBezTo>
                        <a:pt x="5918" y="4013"/>
                        <a:pt x="5980" y="3797"/>
                        <a:pt x="6045" y="3508"/>
                      </a:cubicBezTo>
                      <a:cubicBezTo>
                        <a:pt x="6108" y="3230"/>
                        <a:pt x="6099" y="2977"/>
                        <a:pt x="5954" y="2744"/>
                      </a:cubicBezTo>
                      <a:cubicBezTo>
                        <a:pt x="5838" y="2546"/>
                        <a:pt x="5801" y="2340"/>
                        <a:pt x="5883" y="2125"/>
                      </a:cubicBezTo>
                      <a:cubicBezTo>
                        <a:pt x="5954" y="1898"/>
                        <a:pt x="6062" y="1727"/>
                        <a:pt x="6278" y="1611"/>
                      </a:cubicBezTo>
                      <a:cubicBezTo>
                        <a:pt x="6412" y="1540"/>
                        <a:pt x="6565" y="1486"/>
                        <a:pt x="6701" y="1404"/>
                      </a:cubicBezTo>
                      <a:cubicBezTo>
                        <a:pt x="6800" y="1341"/>
                        <a:pt x="6934" y="1233"/>
                        <a:pt x="7025" y="1196"/>
                      </a:cubicBezTo>
                      <a:lnTo>
                        <a:pt x="7025" y="1196"/>
                      </a:lnTo>
                      <a:cubicBezTo>
                        <a:pt x="7005" y="1198"/>
                        <a:pt x="6984" y="1198"/>
                        <a:pt x="6964" y="1198"/>
                      </a:cubicBezTo>
                      <a:cubicBezTo>
                        <a:pt x="6861" y="1198"/>
                        <a:pt x="6758" y="1183"/>
                        <a:pt x="6655" y="1183"/>
                      </a:cubicBezTo>
                      <a:cubicBezTo>
                        <a:pt x="6625" y="1183"/>
                        <a:pt x="6595" y="1184"/>
                        <a:pt x="6565" y="1188"/>
                      </a:cubicBezTo>
                      <a:cubicBezTo>
                        <a:pt x="6395" y="1196"/>
                        <a:pt x="6224" y="1242"/>
                        <a:pt x="6045" y="1250"/>
                      </a:cubicBezTo>
                      <a:cubicBezTo>
                        <a:pt x="5993" y="1253"/>
                        <a:pt x="5940" y="1257"/>
                        <a:pt x="5890" y="1257"/>
                      </a:cubicBezTo>
                      <a:cubicBezTo>
                        <a:pt x="5739" y="1257"/>
                        <a:pt x="5610" y="1224"/>
                        <a:pt x="5602" y="1035"/>
                      </a:cubicBezTo>
                      <a:cubicBezTo>
                        <a:pt x="5594" y="838"/>
                        <a:pt x="5684" y="702"/>
                        <a:pt x="5792" y="549"/>
                      </a:cubicBezTo>
                      <a:cubicBezTo>
                        <a:pt x="5918" y="378"/>
                        <a:pt x="6153" y="182"/>
                        <a:pt x="6224" y="1"/>
                      </a:cubicBezTo>
                      <a:close/>
                    </a:path>
                  </a:pathLst>
                </a:custGeom>
                <a:solidFill>
                  <a:srgbClr val="123042">
                    <a:alpha val="11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9"/>
                <p:cNvSpPr/>
                <p:nvPr/>
              </p:nvSpPr>
              <p:spPr>
                <a:xfrm>
                  <a:off x="3748938" y="2039713"/>
                  <a:ext cx="643960" cy="1042411"/>
                </a:xfrm>
                <a:custGeom>
                  <a:rect b="b" l="l" r="r" t="t"/>
                  <a:pathLst>
                    <a:path extrusionOk="0" h="11063" w="6835">
                      <a:moveTo>
                        <a:pt x="3759" y="0"/>
                      </a:moveTo>
                      <a:cubicBezTo>
                        <a:pt x="3638" y="0"/>
                        <a:pt x="3510" y="29"/>
                        <a:pt x="3389" y="38"/>
                      </a:cubicBezTo>
                      <a:cubicBezTo>
                        <a:pt x="3210" y="64"/>
                        <a:pt x="3022" y="92"/>
                        <a:pt x="2841" y="110"/>
                      </a:cubicBezTo>
                      <a:cubicBezTo>
                        <a:pt x="2633" y="135"/>
                        <a:pt x="2428" y="164"/>
                        <a:pt x="2221" y="189"/>
                      </a:cubicBezTo>
                      <a:cubicBezTo>
                        <a:pt x="2094" y="209"/>
                        <a:pt x="1943" y="200"/>
                        <a:pt x="1824" y="263"/>
                      </a:cubicBezTo>
                      <a:cubicBezTo>
                        <a:pt x="1446" y="459"/>
                        <a:pt x="1069" y="658"/>
                        <a:pt x="691" y="856"/>
                      </a:cubicBezTo>
                      <a:cubicBezTo>
                        <a:pt x="512" y="945"/>
                        <a:pt x="332" y="1036"/>
                        <a:pt x="151" y="1135"/>
                      </a:cubicBezTo>
                      <a:cubicBezTo>
                        <a:pt x="71" y="1180"/>
                        <a:pt x="108" y="1333"/>
                        <a:pt x="108" y="1422"/>
                      </a:cubicBezTo>
                      <a:cubicBezTo>
                        <a:pt x="97" y="1819"/>
                        <a:pt x="89" y="2214"/>
                        <a:pt x="80" y="2601"/>
                      </a:cubicBezTo>
                      <a:cubicBezTo>
                        <a:pt x="71" y="2970"/>
                        <a:pt x="0" y="3393"/>
                        <a:pt x="80" y="3742"/>
                      </a:cubicBezTo>
                      <a:cubicBezTo>
                        <a:pt x="412" y="5191"/>
                        <a:pt x="736" y="6648"/>
                        <a:pt x="1060" y="8096"/>
                      </a:cubicBezTo>
                      <a:cubicBezTo>
                        <a:pt x="1133" y="8411"/>
                        <a:pt x="1213" y="8726"/>
                        <a:pt x="1250" y="9039"/>
                      </a:cubicBezTo>
                      <a:cubicBezTo>
                        <a:pt x="1284" y="9301"/>
                        <a:pt x="1321" y="9562"/>
                        <a:pt x="1349" y="9814"/>
                      </a:cubicBezTo>
                      <a:cubicBezTo>
                        <a:pt x="1358" y="9877"/>
                        <a:pt x="1366" y="9940"/>
                        <a:pt x="1375" y="9994"/>
                      </a:cubicBezTo>
                      <a:cubicBezTo>
                        <a:pt x="1375" y="10030"/>
                        <a:pt x="1375" y="10093"/>
                        <a:pt x="1392" y="10119"/>
                      </a:cubicBezTo>
                      <a:cubicBezTo>
                        <a:pt x="1492" y="10201"/>
                        <a:pt x="1600" y="10281"/>
                        <a:pt x="1716" y="10354"/>
                      </a:cubicBezTo>
                      <a:cubicBezTo>
                        <a:pt x="2341" y="10768"/>
                        <a:pt x="3054" y="11062"/>
                        <a:pt x="3803" y="11062"/>
                      </a:cubicBezTo>
                      <a:cubicBezTo>
                        <a:pt x="3949" y="11062"/>
                        <a:pt x="4096" y="11051"/>
                        <a:pt x="4244" y="11027"/>
                      </a:cubicBezTo>
                      <a:cubicBezTo>
                        <a:pt x="5289" y="10866"/>
                        <a:pt x="6152" y="10164"/>
                        <a:pt x="6834" y="9391"/>
                      </a:cubicBezTo>
                      <a:cubicBezTo>
                        <a:pt x="6754" y="9093"/>
                        <a:pt x="6681" y="8789"/>
                        <a:pt x="6601" y="8483"/>
                      </a:cubicBezTo>
                      <a:cubicBezTo>
                        <a:pt x="6547" y="8258"/>
                        <a:pt x="6519" y="8059"/>
                        <a:pt x="6510" y="7826"/>
                      </a:cubicBezTo>
                      <a:lnTo>
                        <a:pt x="6510" y="6900"/>
                      </a:lnTo>
                      <a:cubicBezTo>
                        <a:pt x="6510" y="5847"/>
                        <a:pt x="6538" y="4796"/>
                        <a:pt x="6564" y="3751"/>
                      </a:cubicBezTo>
                      <a:cubicBezTo>
                        <a:pt x="6573" y="3276"/>
                        <a:pt x="6584" y="2790"/>
                        <a:pt x="6573" y="2313"/>
                      </a:cubicBezTo>
                      <a:cubicBezTo>
                        <a:pt x="6573" y="2132"/>
                        <a:pt x="6573" y="2035"/>
                        <a:pt x="6493" y="1882"/>
                      </a:cubicBezTo>
                      <a:cubicBezTo>
                        <a:pt x="6476" y="1845"/>
                        <a:pt x="6456" y="1808"/>
                        <a:pt x="6448" y="1782"/>
                      </a:cubicBezTo>
                      <a:cubicBezTo>
                        <a:pt x="6223" y="1351"/>
                        <a:pt x="5999" y="919"/>
                        <a:pt x="5774" y="487"/>
                      </a:cubicBezTo>
                      <a:cubicBezTo>
                        <a:pt x="5729" y="397"/>
                        <a:pt x="5684" y="308"/>
                        <a:pt x="5638" y="218"/>
                      </a:cubicBezTo>
                      <a:cubicBezTo>
                        <a:pt x="5621" y="200"/>
                        <a:pt x="5601" y="135"/>
                        <a:pt x="5584" y="127"/>
                      </a:cubicBezTo>
                      <a:cubicBezTo>
                        <a:pt x="5554" y="105"/>
                        <a:pt x="5481" y="100"/>
                        <a:pt x="5405" y="100"/>
                      </a:cubicBezTo>
                      <a:cubicBezTo>
                        <a:pt x="5349" y="100"/>
                        <a:pt x="5292" y="103"/>
                        <a:pt x="5250" y="103"/>
                      </a:cubicBezTo>
                      <a:cubicBezTo>
                        <a:pt x="5232" y="103"/>
                        <a:pt x="5217" y="102"/>
                        <a:pt x="5206" y="101"/>
                      </a:cubicBezTo>
                      <a:cubicBezTo>
                        <a:pt x="4738" y="64"/>
                        <a:pt x="4272" y="28"/>
                        <a:pt x="3803" y="2"/>
                      </a:cubicBezTo>
                      <a:cubicBezTo>
                        <a:pt x="3789" y="1"/>
                        <a:pt x="3774" y="0"/>
                        <a:pt x="3759" y="0"/>
                      </a:cubicBezTo>
                      <a:close/>
                    </a:path>
                  </a:pathLst>
                </a:custGeom>
                <a:solidFill>
                  <a:srgbClr val="AF81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9"/>
                <p:cNvSpPr/>
                <p:nvPr/>
              </p:nvSpPr>
              <p:spPr>
                <a:xfrm>
                  <a:off x="3907314" y="1944829"/>
                  <a:ext cx="199171" cy="179028"/>
                </a:xfrm>
                <a:custGeom>
                  <a:rect b="b" l="l" r="r" t="t"/>
                  <a:pathLst>
                    <a:path extrusionOk="0" h="1900" w="2114">
                      <a:moveTo>
                        <a:pt x="1961" y="1"/>
                      </a:moveTo>
                      <a:lnTo>
                        <a:pt x="1" y="199"/>
                      </a:lnTo>
                      <a:lnTo>
                        <a:pt x="46" y="495"/>
                      </a:lnTo>
                      <a:lnTo>
                        <a:pt x="89" y="883"/>
                      </a:lnTo>
                      <a:lnTo>
                        <a:pt x="109" y="946"/>
                      </a:lnTo>
                      <a:lnTo>
                        <a:pt x="143" y="1225"/>
                      </a:lnTo>
                      <a:lnTo>
                        <a:pt x="154" y="1270"/>
                      </a:lnTo>
                      <a:lnTo>
                        <a:pt x="171" y="1412"/>
                      </a:lnTo>
                      <a:lnTo>
                        <a:pt x="171" y="1423"/>
                      </a:lnTo>
                      <a:cubicBezTo>
                        <a:pt x="256" y="1759"/>
                        <a:pt x="609" y="1900"/>
                        <a:pt x="986" y="1900"/>
                      </a:cubicBezTo>
                      <a:cubicBezTo>
                        <a:pt x="1011" y="1900"/>
                        <a:pt x="1036" y="1899"/>
                        <a:pt x="1060" y="1898"/>
                      </a:cubicBezTo>
                      <a:cubicBezTo>
                        <a:pt x="1106" y="1898"/>
                        <a:pt x="1151" y="1898"/>
                        <a:pt x="1196" y="1889"/>
                      </a:cubicBezTo>
                      <a:cubicBezTo>
                        <a:pt x="1268" y="1881"/>
                        <a:pt x="1341" y="1872"/>
                        <a:pt x="1412" y="1844"/>
                      </a:cubicBezTo>
                      <a:cubicBezTo>
                        <a:pt x="1799" y="1747"/>
                        <a:pt x="2114" y="1503"/>
                        <a:pt x="2097" y="1179"/>
                      </a:cubicBezTo>
                      <a:lnTo>
                        <a:pt x="2097" y="1162"/>
                      </a:lnTo>
                      <a:lnTo>
                        <a:pt x="2077" y="1000"/>
                      </a:lnTo>
                      <a:lnTo>
                        <a:pt x="2077" y="991"/>
                      </a:lnTo>
                      <a:lnTo>
                        <a:pt x="2043" y="694"/>
                      </a:lnTo>
                      <a:lnTo>
                        <a:pt x="2043" y="657"/>
                      </a:lnTo>
                      <a:lnTo>
                        <a:pt x="1997" y="262"/>
                      </a:lnTo>
                      <a:lnTo>
                        <a:pt x="1961" y="1"/>
                      </a:lnTo>
                      <a:close/>
                    </a:path>
                  </a:pathLst>
                </a:custGeom>
                <a:solidFill>
                  <a:srgbClr val="AF81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9"/>
                <p:cNvSpPr/>
                <p:nvPr/>
              </p:nvSpPr>
              <p:spPr>
                <a:xfrm>
                  <a:off x="3802170" y="1632193"/>
                  <a:ext cx="369605" cy="461420"/>
                </a:xfrm>
                <a:custGeom>
                  <a:rect b="b" l="l" r="r" t="t"/>
                  <a:pathLst>
                    <a:path extrusionOk="0" h="4897" w="3923">
                      <a:moveTo>
                        <a:pt x="1935" y="0"/>
                      </a:moveTo>
                      <a:cubicBezTo>
                        <a:pt x="1837" y="0"/>
                        <a:pt x="1737" y="8"/>
                        <a:pt x="1637" y="18"/>
                      </a:cubicBezTo>
                      <a:cubicBezTo>
                        <a:pt x="1594" y="27"/>
                        <a:pt x="1548" y="35"/>
                        <a:pt x="1503" y="46"/>
                      </a:cubicBezTo>
                      <a:lnTo>
                        <a:pt x="1494" y="46"/>
                      </a:lnTo>
                      <a:cubicBezTo>
                        <a:pt x="1386" y="64"/>
                        <a:pt x="1278" y="100"/>
                        <a:pt x="1179" y="135"/>
                      </a:cubicBezTo>
                      <a:lnTo>
                        <a:pt x="1171" y="135"/>
                      </a:lnTo>
                      <a:cubicBezTo>
                        <a:pt x="873" y="262"/>
                        <a:pt x="611" y="450"/>
                        <a:pt x="432" y="694"/>
                      </a:cubicBezTo>
                      <a:lnTo>
                        <a:pt x="432" y="702"/>
                      </a:lnTo>
                      <a:cubicBezTo>
                        <a:pt x="406" y="737"/>
                        <a:pt x="387" y="774"/>
                        <a:pt x="361" y="810"/>
                      </a:cubicBezTo>
                      <a:cubicBezTo>
                        <a:pt x="262" y="972"/>
                        <a:pt x="199" y="1169"/>
                        <a:pt x="171" y="1376"/>
                      </a:cubicBezTo>
                      <a:cubicBezTo>
                        <a:pt x="154" y="1484"/>
                        <a:pt x="145" y="1592"/>
                        <a:pt x="154" y="1700"/>
                      </a:cubicBezTo>
                      <a:lnTo>
                        <a:pt x="154" y="1708"/>
                      </a:lnTo>
                      <a:cubicBezTo>
                        <a:pt x="154" y="1827"/>
                        <a:pt x="171" y="1944"/>
                        <a:pt x="199" y="2077"/>
                      </a:cubicBezTo>
                      <a:cubicBezTo>
                        <a:pt x="199" y="2097"/>
                        <a:pt x="208" y="2106"/>
                        <a:pt x="208" y="2123"/>
                      </a:cubicBezTo>
                      <a:cubicBezTo>
                        <a:pt x="208" y="2140"/>
                        <a:pt x="216" y="2151"/>
                        <a:pt x="216" y="2159"/>
                      </a:cubicBezTo>
                      <a:cubicBezTo>
                        <a:pt x="245" y="2267"/>
                        <a:pt x="270" y="2367"/>
                        <a:pt x="307" y="2475"/>
                      </a:cubicBezTo>
                      <a:cubicBezTo>
                        <a:pt x="262" y="2455"/>
                        <a:pt x="216" y="2447"/>
                        <a:pt x="180" y="2447"/>
                      </a:cubicBezTo>
                      <a:lnTo>
                        <a:pt x="180" y="2455"/>
                      </a:lnTo>
                      <a:cubicBezTo>
                        <a:pt x="137" y="2455"/>
                        <a:pt x="100" y="2475"/>
                        <a:pt x="72" y="2501"/>
                      </a:cubicBezTo>
                      <a:cubicBezTo>
                        <a:pt x="37" y="2529"/>
                        <a:pt x="9" y="2572"/>
                        <a:pt x="1" y="2626"/>
                      </a:cubicBezTo>
                      <a:cubicBezTo>
                        <a:pt x="91" y="2852"/>
                        <a:pt x="245" y="3139"/>
                        <a:pt x="378" y="3165"/>
                      </a:cubicBezTo>
                      <a:cubicBezTo>
                        <a:pt x="402" y="3171"/>
                        <a:pt x="423" y="3173"/>
                        <a:pt x="441" y="3173"/>
                      </a:cubicBezTo>
                      <a:cubicBezTo>
                        <a:pt x="550" y="3173"/>
                        <a:pt x="578" y="3094"/>
                        <a:pt x="586" y="3094"/>
                      </a:cubicBezTo>
                      <a:cubicBezTo>
                        <a:pt x="702" y="3418"/>
                        <a:pt x="773" y="3716"/>
                        <a:pt x="918" y="3878"/>
                      </a:cubicBezTo>
                      <a:cubicBezTo>
                        <a:pt x="1026" y="4012"/>
                        <a:pt x="1125" y="4111"/>
                        <a:pt x="1216" y="4201"/>
                      </a:cubicBezTo>
                      <a:lnTo>
                        <a:pt x="1225" y="4264"/>
                      </a:lnTo>
                      <a:lnTo>
                        <a:pt x="1259" y="4543"/>
                      </a:lnTo>
                      <a:cubicBezTo>
                        <a:pt x="1270" y="4551"/>
                        <a:pt x="1278" y="4560"/>
                        <a:pt x="1287" y="4568"/>
                      </a:cubicBezTo>
                      <a:cubicBezTo>
                        <a:pt x="1324" y="4596"/>
                        <a:pt x="1350" y="4633"/>
                        <a:pt x="1378" y="4650"/>
                      </a:cubicBezTo>
                      <a:cubicBezTo>
                        <a:pt x="1578" y="4830"/>
                        <a:pt x="1743" y="4897"/>
                        <a:pt x="1997" y="4897"/>
                      </a:cubicBezTo>
                      <a:cubicBezTo>
                        <a:pt x="2084" y="4897"/>
                        <a:pt x="2182" y="4889"/>
                        <a:pt x="2295" y="4875"/>
                      </a:cubicBezTo>
                      <a:lnTo>
                        <a:pt x="2304" y="4875"/>
                      </a:lnTo>
                      <a:cubicBezTo>
                        <a:pt x="2744" y="4812"/>
                        <a:pt x="2923" y="4722"/>
                        <a:pt x="3122" y="4417"/>
                      </a:cubicBezTo>
                      <a:cubicBezTo>
                        <a:pt x="3139" y="4389"/>
                        <a:pt x="3167" y="4353"/>
                        <a:pt x="3184" y="4318"/>
                      </a:cubicBezTo>
                      <a:lnTo>
                        <a:pt x="3193" y="4309"/>
                      </a:lnTo>
                      <a:lnTo>
                        <a:pt x="3159" y="4012"/>
                      </a:lnTo>
                      <a:lnTo>
                        <a:pt x="3159" y="3975"/>
                      </a:lnTo>
                      <a:cubicBezTo>
                        <a:pt x="3221" y="3858"/>
                        <a:pt x="3292" y="3724"/>
                        <a:pt x="3383" y="3554"/>
                      </a:cubicBezTo>
                      <a:cubicBezTo>
                        <a:pt x="3472" y="3355"/>
                        <a:pt x="3463" y="3049"/>
                        <a:pt x="3491" y="2699"/>
                      </a:cubicBezTo>
                      <a:cubicBezTo>
                        <a:pt x="3497" y="2699"/>
                        <a:pt x="3530" y="2749"/>
                        <a:pt x="3600" y="2749"/>
                      </a:cubicBezTo>
                      <a:cubicBezTo>
                        <a:pt x="3629" y="2749"/>
                        <a:pt x="3665" y="2740"/>
                        <a:pt x="3707" y="2716"/>
                      </a:cubicBezTo>
                      <a:cubicBezTo>
                        <a:pt x="3823" y="2654"/>
                        <a:pt x="3895" y="2356"/>
                        <a:pt x="3923" y="2123"/>
                      </a:cubicBezTo>
                      <a:cubicBezTo>
                        <a:pt x="3903" y="2069"/>
                        <a:pt x="3869" y="2023"/>
                        <a:pt x="3823" y="2006"/>
                      </a:cubicBezTo>
                      <a:cubicBezTo>
                        <a:pt x="3796" y="1985"/>
                        <a:pt x="3763" y="1975"/>
                        <a:pt x="3730" y="1975"/>
                      </a:cubicBezTo>
                      <a:cubicBezTo>
                        <a:pt x="3720" y="1975"/>
                        <a:pt x="3709" y="1976"/>
                        <a:pt x="3698" y="1978"/>
                      </a:cubicBezTo>
                      <a:cubicBezTo>
                        <a:pt x="3661" y="1978"/>
                        <a:pt x="3616" y="1998"/>
                        <a:pt x="3579" y="2023"/>
                      </a:cubicBezTo>
                      <a:cubicBezTo>
                        <a:pt x="3590" y="1916"/>
                        <a:pt x="3590" y="1816"/>
                        <a:pt x="3579" y="1708"/>
                      </a:cubicBezTo>
                      <a:lnTo>
                        <a:pt x="3579" y="1674"/>
                      </a:lnTo>
                      <a:lnTo>
                        <a:pt x="3579" y="1620"/>
                      </a:lnTo>
                      <a:cubicBezTo>
                        <a:pt x="3571" y="1521"/>
                        <a:pt x="3562" y="1430"/>
                        <a:pt x="3545" y="1341"/>
                      </a:cubicBezTo>
                      <a:lnTo>
                        <a:pt x="3545" y="1331"/>
                      </a:lnTo>
                      <a:cubicBezTo>
                        <a:pt x="3517" y="1197"/>
                        <a:pt x="3482" y="1072"/>
                        <a:pt x="3437" y="964"/>
                      </a:cubicBezTo>
                      <a:cubicBezTo>
                        <a:pt x="3428" y="944"/>
                        <a:pt x="3418" y="918"/>
                        <a:pt x="3409" y="899"/>
                      </a:cubicBezTo>
                      <a:cubicBezTo>
                        <a:pt x="3310" y="694"/>
                        <a:pt x="3176" y="513"/>
                        <a:pt x="3014" y="379"/>
                      </a:cubicBezTo>
                      <a:cubicBezTo>
                        <a:pt x="2770" y="163"/>
                        <a:pt x="2457" y="46"/>
                        <a:pt x="2114" y="10"/>
                      </a:cubicBezTo>
                      <a:cubicBezTo>
                        <a:pt x="2055" y="3"/>
                        <a:pt x="1995" y="0"/>
                        <a:pt x="1935" y="0"/>
                      </a:cubicBezTo>
                      <a:close/>
                    </a:path>
                  </a:pathLst>
                </a:custGeom>
                <a:solidFill>
                  <a:srgbClr val="123042">
                    <a:alpha val="11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9"/>
                <p:cNvSpPr/>
                <p:nvPr/>
              </p:nvSpPr>
              <p:spPr>
                <a:xfrm>
                  <a:off x="3793596" y="1600911"/>
                  <a:ext cx="380629" cy="461702"/>
                </a:xfrm>
                <a:custGeom>
                  <a:rect b="b" l="l" r="r" t="t"/>
                  <a:pathLst>
                    <a:path extrusionOk="0" h="4900" w="4040">
                      <a:moveTo>
                        <a:pt x="1966" y="0"/>
                      </a:moveTo>
                      <a:cubicBezTo>
                        <a:pt x="1876" y="0"/>
                        <a:pt x="1785" y="6"/>
                        <a:pt x="1693" y="18"/>
                      </a:cubicBezTo>
                      <a:cubicBezTo>
                        <a:pt x="1648" y="26"/>
                        <a:pt x="1603" y="35"/>
                        <a:pt x="1549" y="44"/>
                      </a:cubicBezTo>
                      <a:lnTo>
                        <a:pt x="1531" y="44"/>
                      </a:lnTo>
                      <a:cubicBezTo>
                        <a:pt x="1100" y="143"/>
                        <a:pt x="722" y="367"/>
                        <a:pt x="487" y="702"/>
                      </a:cubicBezTo>
                      <a:cubicBezTo>
                        <a:pt x="353" y="898"/>
                        <a:pt x="254" y="1123"/>
                        <a:pt x="217" y="1384"/>
                      </a:cubicBezTo>
                      <a:cubicBezTo>
                        <a:pt x="191" y="1583"/>
                        <a:pt x="200" y="1799"/>
                        <a:pt x="245" y="2032"/>
                      </a:cubicBezTo>
                      <a:lnTo>
                        <a:pt x="245" y="2040"/>
                      </a:lnTo>
                      <a:cubicBezTo>
                        <a:pt x="245" y="2051"/>
                        <a:pt x="245" y="2060"/>
                        <a:pt x="254" y="2077"/>
                      </a:cubicBezTo>
                      <a:cubicBezTo>
                        <a:pt x="282" y="2213"/>
                        <a:pt x="307" y="2338"/>
                        <a:pt x="353" y="2472"/>
                      </a:cubicBezTo>
                      <a:cubicBezTo>
                        <a:pt x="336" y="2463"/>
                        <a:pt x="316" y="2455"/>
                        <a:pt x="299" y="2455"/>
                      </a:cubicBezTo>
                      <a:cubicBezTo>
                        <a:pt x="287" y="2455"/>
                        <a:pt x="271" y="2451"/>
                        <a:pt x="256" y="2451"/>
                      </a:cubicBezTo>
                      <a:cubicBezTo>
                        <a:pt x="249" y="2451"/>
                        <a:pt x="242" y="2452"/>
                        <a:pt x="236" y="2455"/>
                      </a:cubicBezTo>
                      <a:lnTo>
                        <a:pt x="228" y="2455"/>
                      </a:lnTo>
                      <a:cubicBezTo>
                        <a:pt x="191" y="2455"/>
                        <a:pt x="154" y="2472"/>
                        <a:pt x="128" y="2500"/>
                      </a:cubicBezTo>
                      <a:cubicBezTo>
                        <a:pt x="38" y="2580"/>
                        <a:pt x="1" y="2753"/>
                        <a:pt x="83" y="2940"/>
                      </a:cubicBezTo>
                      <a:cubicBezTo>
                        <a:pt x="83" y="2949"/>
                        <a:pt x="92" y="2958"/>
                        <a:pt x="92" y="2958"/>
                      </a:cubicBezTo>
                      <a:cubicBezTo>
                        <a:pt x="182" y="3184"/>
                        <a:pt x="336" y="3471"/>
                        <a:pt x="469" y="3497"/>
                      </a:cubicBezTo>
                      <a:cubicBezTo>
                        <a:pt x="493" y="3503"/>
                        <a:pt x="514" y="3505"/>
                        <a:pt x="532" y="3505"/>
                      </a:cubicBezTo>
                      <a:cubicBezTo>
                        <a:pt x="641" y="3505"/>
                        <a:pt x="669" y="3426"/>
                        <a:pt x="677" y="3426"/>
                      </a:cubicBezTo>
                      <a:cubicBezTo>
                        <a:pt x="793" y="3750"/>
                        <a:pt x="864" y="4048"/>
                        <a:pt x="1009" y="4210"/>
                      </a:cubicBezTo>
                      <a:cubicBezTo>
                        <a:pt x="1117" y="4344"/>
                        <a:pt x="1216" y="4443"/>
                        <a:pt x="1307" y="4533"/>
                      </a:cubicBezTo>
                      <a:cubicBezTo>
                        <a:pt x="1350" y="4577"/>
                        <a:pt x="1387" y="4622"/>
                        <a:pt x="1432" y="4659"/>
                      </a:cubicBezTo>
                      <a:cubicBezTo>
                        <a:pt x="1540" y="4749"/>
                        <a:pt x="1631" y="4812"/>
                        <a:pt x="1739" y="4846"/>
                      </a:cubicBezTo>
                      <a:cubicBezTo>
                        <a:pt x="1831" y="4883"/>
                        <a:pt x="1929" y="4899"/>
                        <a:pt x="2046" y="4899"/>
                      </a:cubicBezTo>
                      <a:cubicBezTo>
                        <a:pt x="2134" y="4899"/>
                        <a:pt x="2234" y="4890"/>
                        <a:pt x="2349" y="4875"/>
                      </a:cubicBezTo>
                      <a:cubicBezTo>
                        <a:pt x="2611" y="4838"/>
                        <a:pt x="2781" y="4792"/>
                        <a:pt x="2915" y="4695"/>
                      </a:cubicBezTo>
                      <a:cubicBezTo>
                        <a:pt x="3014" y="4631"/>
                        <a:pt x="3096" y="4542"/>
                        <a:pt x="3176" y="4415"/>
                      </a:cubicBezTo>
                      <a:cubicBezTo>
                        <a:pt x="3196" y="4380"/>
                        <a:pt x="3221" y="4344"/>
                        <a:pt x="3250" y="4307"/>
                      </a:cubicBezTo>
                      <a:cubicBezTo>
                        <a:pt x="3312" y="4190"/>
                        <a:pt x="3383" y="4056"/>
                        <a:pt x="3474" y="3886"/>
                      </a:cubicBezTo>
                      <a:cubicBezTo>
                        <a:pt x="3563" y="3687"/>
                        <a:pt x="3554" y="3381"/>
                        <a:pt x="3582" y="3031"/>
                      </a:cubicBezTo>
                      <a:cubicBezTo>
                        <a:pt x="3588" y="3031"/>
                        <a:pt x="3621" y="3081"/>
                        <a:pt x="3691" y="3081"/>
                      </a:cubicBezTo>
                      <a:cubicBezTo>
                        <a:pt x="3720" y="3081"/>
                        <a:pt x="3756" y="3072"/>
                        <a:pt x="3798" y="3048"/>
                      </a:cubicBezTo>
                      <a:cubicBezTo>
                        <a:pt x="3914" y="2986"/>
                        <a:pt x="3986" y="2688"/>
                        <a:pt x="4014" y="2455"/>
                      </a:cubicBezTo>
                      <a:cubicBezTo>
                        <a:pt x="4022" y="2438"/>
                        <a:pt x="4022" y="2429"/>
                        <a:pt x="4022" y="2409"/>
                      </a:cubicBezTo>
                      <a:cubicBezTo>
                        <a:pt x="4040" y="2213"/>
                        <a:pt x="3977" y="2068"/>
                        <a:pt x="3878" y="2006"/>
                      </a:cubicBezTo>
                      <a:cubicBezTo>
                        <a:pt x="3852" y="1985"/>
                        <a:pt x="3819" y="1975"/>
                        <a:pt x="3786" y="1975"/>
                      </a:cubicBezTo>
                      <a:cubicBezTo>
                        <a:pt x="3775" y="1975"/>
                        <a:pt x="3764" y="1976"/>
                        <a:pt x="3752" y="1978"/>
                      </a:cubicBezTo>
                      <a:cubicBezTo>
                        <a:pt x="3724" y="1978"/>
                        <a:pt x="3699" y="1986"/>
                        <a:pt x="3670" y="2006"/>
                      </a:cubicBezTo>
                      <a:cubicBezTo>
                        <a:pt x="3662" y="2014"/>
                        <a:pt x="3645" y="2023"/>
                        <a:pt x="3636" y="2032"/>
                      </a:cubicBezTo>
                      <a:lnTo>
                        <a:pt x="3636" y="1673"/>
                      </a:lnTo>
                      <a:lnTo>
                        <a:pt x="3636" y="1663"/>
                      </a:lnTo>
                      <a:cubicBezTo>
                        <a:pt x="3636" y="1645"/>
                        <a:pt x="3636" y="1637"/>
                        <a:pt x="3627" y="1619"/>
                      </a:cubicBezTo>
                      <a:cubicBezTo>
                        <a:pt x="3617" y="1376"/>
                        <a:pt x="3563" y="1151"/>
                        <a:pt x="3483" y="961"/>
                      </a:cubicBezTo>
                      <a:cubicBezTo>
                        <a:pt x="3220" y="327"/>
                        <a:pt x="2636" y="0"/>
                        <a:pt x="1966" y="0"/>
                      </a:cubicBezTo>
                      <a:close/>
                    </a:path>
                  </a:pathLst>
                </a:custGeom>
                <a:solidFill>
                  <a:srgbClr val="AF81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9"/>
                <p:cNvSpPr/>
                <p:nvPr/>
              </p:nvSpPr>
              <p:spPr>
                <a:xfrm>
                  <a:off x="3799720" y="1581877"/>
                  <a:ext cx="347465" cy="310566"/>
                </a:xfrm>
                <a:custGeom>
                  <a:rect b="b" l="l" r="r" t="t"/>
                  <a:pathLst>
                    <a:path extrusionOk="0" h="3296" w="3688">
                      <a:moveTo>
                        <a:pt x="1939" y="1"/>
                      </a:moveTo>
                      <a:cubicBezTo>
                        <a:pt x="1225" y="1"/>
                        <a:pt x="484" y="310"/>
                        <a:pt x="260" y="768"/>
                      </a:cubicBezTo>
                      <a:cubicBezTo>
                        <a:pt x="117" y="1038"/>
                        <a:pt x="27" y="1290"/>
                        <a:pt x="18" y="1606"/>
                      </a:cubicBezTo>
                      <a:cubicBezTo>
                        <a:pt x="1" y="1884"/>
                        <a:pt x="44" y="2208"/>
                        <a:pt x="163" y="2657"/>
                      </a:cubicBezTo>
                      <a:lnTo>
                        <a:pt x="171" y="2657"/>
                      </a:lnTo>
                      <a:cubicBezTo>
                        <a:pt x="271" y="2693"/>
                        <a:pt x="342" y="2747"/>
                        <a:pt x="413" y="2901"/>
                      </a:cubicBezTo>
                      <a:cubicBezTo>
                        <a:pt x="458" y="2989"/>
                        <a:pt x="495" y="3097"/>
                        <a:pt x="540" y="3259"/>
                      </a:cubicBezTo>
                      <a:cubicBezTo>
                        <a:pt x="657" y="3278"/>
                        <a:pt x="702" y="3278"/>
                        <a:pt x="799" y="3296"/>
                      </a:cubicBezTo>
                      <a:cubicBezTo>
                        <a:pt x="765" y="3196"/>
                        <a:pt x="728" y="3088"/>
                        <a:pt x="691" y="2998"/>
                      </a:cubicBezTo>
                      <a:cubicBezTo>
                        <a:pt x="450" y="2342"/>
                        <a:pt x="378" y="1884"/>
                        <a:pt x="404" y="1552"/>
                      </a:cubicBezTo>
                      <a:cubicBezTo>
                        <a:pt x="404" y="1487"/>
                        <a:pt x="413" y="1433"/>
                        <a:pt x="422" y="1379"/>
                      </a:cubicBezTo>
                      <a:cubicBezTo>
                        <a:pt x="521" y="839"/>
                        <a:pt x="899" y="759"/>
                        <a:pt x="1052" y="714"/>
                      </a:cubicBezTo>
                      <a:cubicBezTo>
                        <a:pt x="1237" y="648"/>
                        <a:pt x="1993" y="542"/>
                        <a:pt x="2269" y="542"/>
                      </a:cubicBezTo>
                      <a:cubicBezTo>
                        <a:pt x="2289" y="542"/>
                        <a:pt x="2307" y="542"/>
                        <a:pt x="2321" y="544"/>
                      </a:cubicBezTo>
                      <a:cubicBezTo>
                        <a:pt x="2492" y="552"/>
                        <a:pt x="2949" y="516"/>
                        <a:pt x="3174" y="1200"/>
                      </a:cubicBezTo>
                      <a:cubicBezTo>
                        <a:pt x="3202" y="1282"/>
                        <a:pt x="3228" y="1379"/>
                        <a:pt x="3247" y="1498"/>
                      </a:cubicBezTo>
                      <a:cubicBezTo>
                        <a:pt x="3292" y="1785"/>
                        <a:pt x="3310" y="2171"/>
                        <a:pt x="3264" y="2674"/>
                      </a:cubicBezTo>
                      <a:cubicBezTo>
                        <a:pt x="3264" y="2773"/>
                        <a:pt x="3256" y="2864"/>
                        <a:pt x="3239" y="2963"/>
                      </a:cubicBezTo>
                      <a:cubicBezTo>
                        <a:pt x="3336" y="2918"/>
                        <a:pt x="3381" y="2909"/>
                        <a:pt x="3480" y="2864"/>
                      </a:cubicBezTo>
                      <a:cubicBezTo>
                        <a:pt x="3480" y="2719"/>
                        <a:pt x="3489" y="2603"/>
                        <a:pt x="3498" y="2523"/>
                      </a:cubicBezTo>
                      <a:cubicBezTo>
                        <a:pt x="3526" y="2333"/>
                        <a:pt x="3588" y="2253"/>
                        <a:pt x="3687" y="2180"/>
                      </a:cubicBezTo>
                      <a:cubicBezTo>
                        <a:pt x="3687" y="1739"/>
                        <a:pt x="3651" y="1407"/>
                        <a:pt x="3580" y="1146"/>
                      </a:cubicBezTo>
                      <a:cubicBezTo>
                        <a:pt x="3489" y="822"/>
                        <a:pt x="3336" y="598"/>
                        <a:pt x="3094" y="382"/>
                      </a:cubicBezTo>
                      <a:cubicBezTo>
                        <a:pt x="2801" y="116"/>
                        <a:pt x="2375" y="1"/>
                        <a:pt x="193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9"/>
                <p:cNvSpPr/>
                <p:nvPr/>
              </p:nvSpPr>
              <p:spPr>
                <a:xfrm>
                  <a:off x="3823368" y="1603832"/>
                  <a:ext cx="305068" cy="144918"/>
                </a:xfrm>
                <a:custGeom>
                  <a:rect b="b" l="l" r="r" t="t"/>
                  <a:pathLst>
                    <a:path extrusionOk="0" h="1538" w="3238">
                      <a:moveTo>
                        <a:pt x="1570" y="0"/>
                      </a:moveTo>
                      <a:cubicBezTo>
                        <a:pt x="1308" y="0"/>
                        <a:pt x="1043" y="37"/>
                        <a:pt x="792" y="67"/>
                      </a:cubicBezTo>
                      <a:cubicBezTo>
                        <a:pt x="667" y="86"/>
                        <a:pt x="559" y="149"/>
                        <a:pt x="460" y="220"/>
                      </a:cubicBezTo>
                      <a:cubicBezTo>
                        <a:pt x="315" y="328"/>
                        <a:pt x="0" y="941"/>
                        <a:pt x="99" y="1066"/>
                      </a:cubicBezTo>
                      <a:cubicBezTo>
                        <a:pt x="393" y="1433"/>
                        <a:pt x="1045" y="1537"/>
                        <a:pt x="1655" y="1537"/>
                      </a:cubicBezTo>
                      <a:cubicBezTo>
                        <a:pt x="1867" y="1537"/>
                        <a:pt x="2073" y="1525"/>
                        <a:pt x="2258" y="1506"/>
                      </a:cubicBezTo>
                      <a:cubicBezTo>
                        <a:pt x="2167" y="1461"/>
                        <a:pt x="2016" y="1353"/>
                        <a:pt x="1979" y="1245"/>
                      </a:cubicBezTo>
                      <a:lnTo>
                        <a:pt x="1979" y="1245"/>
                      </a:lnTo>
                      <a:cubicBezTo>
                        <a:pt x="2157" y="1295"/>
                        <a:pt x="2341" y="1320"/>
                        <a:pt x="2524" y="1320"/>
                      </a:cubicBezTo>
                      <a:cubicBezTo>
                        <a:pt x="2768" y="1320"/>
                        <a:pt x="3012" y="1275"/>
                        <a:pt x="3238" y="1183"/>
                      </a:cubicBezTo>
                      <a:cubicBezTo>
                        <a:pt x="3067" y="850"/>
                        <a:pt x="2880" y="498"/>
                        <a:pt x="2573" y="274"/>
                      </a:cubicBezTo>
                      <a:cubicBezTo>
                        <a:pt x="2321" y="95"/>
                        <a:pt x="2016" y="23"/>
                        <a:pt x="1710" y="4"/>
                      </a:cubicBezTo>
                      <a:cubicBezTo>
                        <a:pt x="1663" y="1"/>
                        <a:pt x="1617" y="0"/>
                        <a:pt x="15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9"/>
                <p:cNvSpPr/>
                <p:nvPr/>
              </p:nvSpPr>
              <p:spPr>
                <a:xfrm>
                  <a:off x="3602152" y="2924574"/>
                  <a:ext cx="1079798" cy="1590989"/>
                </a:xfrm>
                <a:custGeom>
                  <a:rect b="b" l="l" r="r" t="t"/>
                  <a:pathLst>
                    <a:path extrusionOk="0" h="16885" w="11461">
                      <a:moveTo>
                        <a:pt x="3069" y="0"/>
                      </a:moveTo>
                      <a:cubicBezTo>
                        <a:pt x="3069" y="0"/>
                        <a:pt x="3024" y="199"/>
                        <a:pt x="2942" y="549"/>
                      </a:cubicBezTo>
                      <a:cubicBezTo>
                        <a:pt x="2942" y="577"/>
                        <a:pt x="2942" y="594"/>
                        <a:pt x="2933" y="620"/>
                      </a:cubicBezTo>
                      <a:cubicBezTo>
                        <a:pt x="2907" y="739"/>
                        <a:pt x="2888" y="872"/>
                        <a:pt x="2862" y="1026"/>
                      </a:cubicBezTo>
                      <a:cubicBezTo>
                        <a:pt x="2853" y="1043"/>
                        <a:pt x="2853" y="1062"/>
                        <a:pt x="2842" y="1080"/>
                      </a:cubicBezTo>
                      <a:cubicBezTo>
                        <a:pt x="2842" y="1105"/>
                        <a:pt x="2834" y="1134"/>
                        <a:pt x="2834" y="1159"/>
                      </a:cubicBezTo>
                      <a:lnTo>
                        <a:pt x="2834" y="1170"/>
                      </a:lnTo>
                      <a:cubicBezTo>
                        <a:pt x="2834" y="1179"/>
                        <a:pt x="2834" y="1179"/>
                        <a:pt x="2825" y="1187"/>
                      </a:cubicBezTo>
                      <a:lnTo>
                        <a:pt x="2825" y="1224"/>
                      </a:lnTo>
                      <a:cubicBezTo>
                        <a:pt x="2817" y="1241"/>
                        <a:pt x="2817" y="1259"/>
                        <a:pt x="2817" y="1287"/>
                      </a:cubicBezTo>
                      <a:lnTo>
                        <a:pt x="2808" y="1287"/>
                      </a:lnTo>
                      <a:lnTo>
                        <a:pt x="2808" y="1304"/>
                      </a:lnTo>
                      <a:lnTo>
                        <a:pt x="2808" y="1332"/>
                      </a:lnTo>
                      <a:cubicBezTo>
                        <a:pt x="2799" y="1349"/>
                        <a:pt x="2799" y="1358"/>
                        <a:pt x="2799" y="1375"/>
                      </a:cubicBezTo>
                      <a:cubicBezTo>
                        <a:pt x="2799" y="1386"/>
                        <a:pt x="2799" y="1395"/>
                        <a:pt x="2788" y="1412"/>
                      </a:cubicBezTo>
                      <a:lnTo>
                        <a:pt x="2788" y="1429"/>
                      </a:lnTo>
                      <a:cubicBezTo>
                        <a:pt x="2780" y="1466"/>
                        <a:pt x="2780" y="1503"/>
                        <a:pt x="2771" y="1537"/>
                      </a:cubicBezTo>
                      <a:lnTo>
                        <a:pt x="2771" y="1557"/>
                      </a:lnTo>
                      <a:cubicBezTo>
                        <a:pt x="2763" y="1602"/>
                        <a:pt x="2754" y="1645"/>
                        <a:pt x="2745" y="1690"/>
                      </a:cubicBezTo>
                      <a:cubicBezTo>
                        <a:pt x="2734" y="1772"/>
                        <a:pt x="2726" y="1861"/>
                        <a:pt x="2709" y="1952"/>
                      </a:cubicBezTo>
                      <a:cubicBezTo>
                        <a:pt x="2672" y="2221"/>
                        <a:pt x="2637" y="2509"/>
                        <a:pt x="2609" y="2824"/>
                      </a:cubicBezTo>
                      <a:cubicBezTo>
                        <a:pt x="2484" y="3957"/>
                        <a:pt x="2402" y="5414"/>
                        <a:pt x="2447" y="7095"/>
                      </a:cubicBezTo>
                      <a:cubicBezTo>
                        <a:pt x="2348" y="9399"/>
                        <a:pt x="2519" y="10532"/>
                        <a:pt x="2519" y="15093"/>
                      </a:cubicBezTo>
                      <a:cubicBezTo>
                        <a:pt x="2493" y="15190"/>
                        <a:pt x="2456" y="15289"/>
                        <a:pt x="2439" y="15309"/>
                      </a:cubicBezTo>
                      <a:cubicBezTo>
                        <a:pt x="2007" y="15721"/>
                        <a:pt x="587" y="16422"/>
                        <a:pt x="587" y="16422"/>
                      </a:cubicBezTo>
                      <a:cubicBezTo>
                        <a:pt x="334" y="16442"/>
                        <a:pt x="47" y="16414"/>
                        <a:pt x="28" y="16638"/>
                      </a:cubicBezTo>
                      <a:cubicBezTo>
                        <a:pt x="14" y="16759"/>
                        <a:pt x="1" y="16885"/>
                        <a:pt x="419" y="16885"/>
                      </a:cubicBezTo>
                      <a:cubicBezTo>
                        <a:pt x="533" y="16885"/>
                        <a:pt x="679" y="16875"/>
                        <a:pt x="865" y="16854"/>
                      </a:cubicBezTo>
                      <a:cubicBezTo>
                        <a:pt x="1120" y="16872"/>
                        <a:pt x="1328" y="16879"/>
                        <a:pt x="1500" y="16879"/>
                      </a:cubicBezTo>
                      <a:cubicBezTo>
                        <a:pt x="2276" y="16879"/>
                        <a:pt x="2321" y="16731"/>
                        <a:pt x="2674" y="16731"/>
                      </a:cubicBezTo>
                      <a:cubicBezTo>
                        <a:pt x="2716" y="16731"/>
                        <a:pt x="2763" y="16733"/>
                        <a:pt x="2817" y="16738"/>
                      </a:cubicBezTo>
                      <a:cubicBezTo>
                        <a:pt x="3116" y="16768"/>
                        <a:pt x="3173" y="16848"/>
                        <a:pt x="3513" y="16848"/>
                      </a:cubicBezTo>
                      <a:cubicBezTo>
                        <a:pt x="3582" y="16848"/>
                        <a:pt x="3663" y="16845"/>
                        <a:pt x="3760" y="16837"/>
                      </a:cubicBezTo>
                      <a:cubicBezTo>
                        <a:pt x="4336" y="16792"/>
                        <a:pt x="4012" y="15712"/>
                        <a:pt x="3796" y="15289"/>
                      </a:cubicBezTo>
                      <a:cubicBezTo>
                        <a:pt x="3814" y="15173"/>
                        <a:pt x="3825" y="15065"/>
                        <a:pt x="3842" y="14957"/>
                      </a:cubicBezTo>
                      <a:cubicBezTo>
                        <a:pt x="3842" y="14931"/>
                        <a:pt x="3842" y="14903"/>
                        <a:pt x="3850" y="14866"/>
                      </a:cubicBezTo>
                      <a:cubicBezTo>
                        <a:pt x="3850" y="14849"/>
                        <a:pt x="3859" y="14832"/>
                        <a:pt x="3859" y="14812"/>
                      </a:cubicBezTo>
                      <a:cubicBezTo>
                        <a:pt x="3879" y="14696"/>
                        <a:pt x="3887" y="14588"/>
                        <a:pt x="3904" y="14480"/>
                      </a:cubicBezTo>
                      <a:cubicBezTo>
                        <a:pt x="4399" y="11333"/>
                        <a:pt x="5307" y="10344"/>
                        <a:pt x="4660" y="7223"/>
                      </a:cubicBezTo>
                      <a:cubicBezTo>
                        <a:pt x="5083" y="6621"/>
                        <a:pt x="5361" y="5584"/>
                        <a:pt x="5541" y="4542"/>
                      </a:cubicBezTo>
                      <a:cubicBezTo>
                        <a:pt x="5569" y="4363"/>
                        <a:pt x="5595" y="4181"/>
                        <a:pt x="5623" y="4011"/>
                      </a:cubicBezTo>
                      <a:cubicBezTo>
                        <a:pt x="5640" y="3912"/>
                        <a:pt x="5649" y="3823"/>
                        <a:pt x="5668" y="3732"/>
                      </a:cubicBezTo>
                      <a:cubicBezTo>
                        <a:pt x="5668" y="3687"/>
                        <a:pt x="5677" y="3642"/>
                        <a:pt x="5685" y="3588"/>
                      </a:cubicBezTo>
                      <a:cubicBezTo>
                        <a:pt x="5702" y="3454"/>
                        <a:pt x="5713" y="3318"/>
                        <a:pt x="5731" y="3184"/>
                      </a:cubicBezTo>
                      <a:cubicBezTo>
                        <a:pt x="5748" y="3318"/>
                        <a:pt x="5767" y="3454"/>
                        <a:pt x="5776" y="3588"/>
                      </a:cubicBezTo>
                      <a:cubicBezTo>
                        <a:pt x="5784" y="3642"/>
                        <a:pt x="5793" y="3707"/>
                        <a:pt x="5802" y="3760"/>
                      </a:cubicBezTo>
                      <a:cubicBezTo>
                        <a:pt x="5810" y="3840"/>
                        <a:pt x="5821" y="3922"/>
                        <a:pt x="5838" y="4002"/>
                      </a:cubicBezTo>
                      <a:lnTo>
                        <a:pt x="5838" y="4011"/>
                      </a:lnTo>
                      <a:cubicBezTo>
                        <a:pt x="5864" y="4201"/>
                        <a:pt x="5892" y="4389"/>
                        <a:pt x="5929" y="4579"/>
                      </a:cubicBezTo>
                      <a:cubicBezTo>
                        <a:pt x="6108" y="5613"/>
                        <a:pt x="6387" y="6629"/>
                        <a:pt x="6801" y="7223"/>
                      </a:cubicBezTo>
                      <a:cubicBezTo>
                        <a:pt x="6225" y="9992"/>
                        <a:pt x="6881" y="11089"/>
                        <a:pt x="7375" y="13517"/>
                      </a:cubicBezTo>
                      <a:cubicBezTo>
                        <a:pt x="7475" y="13968"/>
                        <a:pt x="7565" y="14471"/>
                        <a:pt x="7637" y="15039"/>
                      </a:cubicBezTo>
                      <a:cubicBezTo>
                        <a:pt x="7645" y="15119"/>
                        <a:pt x="7656" y="15209"/>
                        <a:pt x="7665" y="15289"/>
                      </a:cubicBezTo>
                      <a:cubicBezTo>
                        <a:pt x="7449" y="15712"/>
                        <a:pt x="7125" y="16792"/>
                        <a:pt x="7699" y="16837"/>
                      </a:cubicBezTo>
                      <a:cubicBezTo>
                        <a:pt x="7796" y="16845"/>
                        <a:pt x="7877" y="16848"/>
                        <a:pt x="7947" y="16848"/>
                      </a:cubicBezTo>
                      <a:cubicBezTo>
                        <a:pt x="8288" y="16848"/>
                        <a:pt x="8345" y="16768"/>
                        <a:pt x="8645" y="16738"/>
                      </a:cubicBezTo>
                      <a:cubicBezTo>
                        <a:pt x="8698" y="16733"/>
                        <a:pt x="8745" y="16731"/>
                        <a:pt x="8788" y="16731"/>
                      </a:cubicBezTo>
                      <a:cubicBezTo>
                        <a:pt x="9140" y="16731"/>
                        <a:pt x="9183" y="16879"/>
                        <a:pt x="9960" y="16879"/>
                      </a:cubicBezTo>
                      <a:cubicBezTo>
                        <a:pt x="10133" y="16879"/>
                        <a:pt x="10341" y="16872"/>
                        <a:pt x="10596" y="16854"/>
                      </a:cubicBezTo>
                      <a:cubicBezTo>
                        <a:pt x="10782" y="16875"/>
                        <a:pt x="10928" y="16885"/>
                        <a:pt x="11042" y="16885"/>
                      </a:cubicBezTo>
                      <a:cubicBezTo>
                        <a:pt x="11461" y="16885"/>
                        <a:pt x="11449" y="16759"/>
                        <a:pt x="11442" y="16638"/>
                      </a:cubicBezTo>
                      <a:cubicBezTo>
                        <a:pt x="11414" y="16414"/>
                        <a:pt x="11127" y="16442"/>
                        <a:pt x="10874" y="16422"/>
                      </a:cubicBezTo>
                      <a:cubicBezTo>
                        <a:pt x="10874" y="16422"/>
                        <a:pt x="9454" y="15721"/>
                        <a:pt x="9022" y="15309"/>
                      </a:cubicBezTo>
                      <a:cubicBezTo>
                        <a:pt x="9005" y="15289"/>
                        <a:pt x="8977" y="15190"/>
                        <a:pt x="8940" y="15093"/>
                      </a:cubicBezTo>
                      <a:cubicBezTo>
                        <a:pt x="8940" y="10532"/>
                        <a:pt x="9113" y="9399"/>
                        <a:pt x="9014" y="7095"/>
                      </a:cubicBezTo>
                      <a:cubicBezTo>
                        <a:pt x="9048" y="5954"/>
                        <a:pt x="9014" y="4928"/>
                        <a:pt x="8960" y="4019"/>
                      </a:cubicBezTo>
                      <a:cubicBezTo>
                        <a:pt x="8932" y="3687"/>
                        <a:pt x="8906" y="3363"/>
                        <a:pt x="8878" y="3068"/>
                      </a:cubicBezTo>
                      <a:cubicBezTo>
                        <a:pt x="8690" y="1134"/>
                        <a:pt x="8392" y="0"/>
                        <a:pt x="8392" y="0"/>
                      </a:cubicBezTo>
                      <a:cubicBezTo>
                        <a:pt x="8383" y="0"/>
                        <a:pt x="8258" y="54"/>
                        <a:pt x="8051" y="125"/>
                      </a:cubicBezTo>
                      <a:cubicBezTo>
                        <a:pt x="7943" y="162"/>
                        <a:pt x="7807" y="208"/>
                        <a:pt x="7656" y="261"/>
                      </a:cubicBezTo>
                      <a:cubicBezTo>
                        <a:pt x="7008" y="503"/>
                        <a:pt x="6108" y="836"/>
                        <a:pt x="5731" y="1008"/>
                      </a:cubicBezTo>
                      <a:cubicBezTo>
                        <a:pt x="5605" y="954"/>
                        <a:pt x="5433" y="881"/>
                        <a:pt x="5217" y="801"/>
                      </a:cubicBezTo>
                      <a:cubicBezTo>
                        <a:pt x="5120" y="756"/>
                        <a:pt x="5012" y="710"/>
                        <a:pt x="4904" y="674"/>
                      </a:cubicBezTo>
                      <a:cubicBezTo>
                        <a:pt x="4418" y="486"/>
                        <a:pt x="3859" y="279"/>
                        <a:pt x="3501" y="154"/>
                      </a:cubicBezTo>
                      <a:cubicBezTo>
                        <a:pt x="3240" y="63"/>
                        <a:pt x="3078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DC1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9" name="Google Shape;789;p9"/>
                <p:cNvSpPr/>
                <p:nvPr/>
              </p:nvSpPr>
              <p:spPr>
                <a:xfrm>
                  <a:off x="3602152" y="2924574"/>
                  <a:ext cx="1079798" cy="1590989"/>
                </a:xfrm>
                <a:custGeom>
                  <a:rect b="b" l="l" r="r" t="t"/>
                  <a:pathLst>
                    <a:path extrusionOk="0" h="16885" w="11461">
                      <a:moveTo>
                        <a:pt x="3069" y="0"/>
                      </a:moveTo>
                      <a:cubicBezTo>
                        <a:pt x="3069" y="0"/>
                        <a:pt x="3024" y="199"/>
                        <a:pt x="2942" y="549"/>
                      </a:cubicBezTo>
                      <a:cubicBezTo>
                        <a:pt x="2942" y="577"/>
                        <a:pt x="2942" y="594"/>
                        <a:pt x="2933" y="620"/>
                      </a:cubicBezTo>
                      <a:cubicBezTo>
                        <a:pt x="2907" y="739"/>
                        <a:pt x="2888" y="872"/>
                        <a:pt x="2862" y="1026"/>
                      </a:cubicBezTo>
                      <a:cubicBezTo>
                        <a:pt x="2853" y="1043"/>
                        <a:pt x="2853" y="1062"/>
                        <a:pt x="2842" y="1080"/>
                      </a:cubicBezTo>
                      <a:cubicBezTo>
                        <a:pt x="2842" y="1105"/>
                        <a:pt x="2834" y="1134"/>
                        <a:pt x="2834" y="1159"/>
                      </a:cubicBezTo>
                      <a:lnTo>
                        <a:pt x="2834" y="1170"/>
                      </a:lnTo>
                      <a:cubicBezTo>
                        <a:pt x="2834" y="1179"/>
                        <a:pt x="2834" y="1179"/>
                        <a:pt x="2825" y="1187"/>
                      </a:cubicBezTo>
                      <a:lnTo>
                        <a:pt x="2825" y="1224"/>
                      </a:lnTo>
                      <a:cubicBezTo>
                        <a:pt x="2817" y="1241"/>
                        <a:pt x="2817" y="1259"/>
                        <a:pt x="2817" y="1287"/>
                      </a:cubicBezTo>
                      <a:lnTo>
                        <a:pt x="2808" y="1287"/>
                      </a:lnTo>
                      <a:lnTo>
                        <a:pt x="2808" y="1304"/>
                      </a:lnTo>
                      <a:lnTo>
                        <a:pt x="2808" y="1332"/>
                      </a:lnTo>
                      <a:cubicBezTo>
                        <a:pt x="2799" y="1349"/>
                        <a:pt x="2799" y="1358"/>
                        <a:pt x="2799" y="1375"/>
                      </a:cubicBezTo>
                      <a:cubicBezTo>
                        <a:pt x="2799" y="1386"/>
                        <a:pt x="2799" y="1395"/>
                        <a:pt x="2788" y="1412"/>
                      </a:cubicBezTo>
                      <a:lnTo>
                        <a:pt x="2788" y="1429"/>
                      </a:lnTo>
                      <a:cubicBezTo>
                        <a:pt x="2780" y="1466"/>
                        <a:pt x="2780" y="1503"/>
                        <a:pt x="2771" y="1537"/>
                      </a:cubicBezTo>
                      <a:lnTo>
                        <a:pt x="2771" y="1557"/>
                      </a:lnTo>
                      <a:cubicBezTo>
                        <a:pt x="2763" y="1602"/>
                        <a:pt x="2754" y="1645"/>
                        <a:pt x="2745" y="1690"/>
                      </a:cubicBezTo>
                      <a:cubicBezTo>
                        <a:pt x="2734" y="1772"/>
                        <a:pt x="2726" y="1861"/>
                        <a:pt x="2709" y="1952"/>
                      </a:cubicBezTo>
                      <a:cubicBezTo>
                        <a:pt x="2672" y="2221"/>
                        <a:pt x="2637" y="2509"/>
                        <a:pt x="2609" y="2824"/>
                      </a:cubicBezTo>
                      <a:cubicBezTo>
                        <a:pt x="2484" y="3957"/>
                        <a:pt x="2402" y="5414"/>
                        <a:pt x="2447" y="7095"/>
                      </a:cubicBezTo>
                      <a:cubicBezTo>
                        <a:pt x="2348" y="9399"/>
                        <a:pt x="2519" y="10532"/>
                        <a:pt x="2519" y="15093"/>
                      </a:cubicBezTo>
                      <a:cubicBezTo>
                        <a:pt x="2493" y="15190"/>
                        <a:pt x="2456" y="15289"/>
                        <a:pt x="2439" y="15309"/>
                      </a:cubicBezTo>
                      <a:cubicBezTo>
                        <a:pt x="2007" y="15721"/>
                        <a:pt x="587" y="16422"/>
                        <a:pt x="587" y="16422"/>
                      </a:cubicBezTo>
                      <a:cubicBezTo>
                        <a:pt x="334" y="16442"/>
                        <a:pt x="47" y="16414"/>
                        <a:pt x="28" y="16638"/>
                      </a:cubicBezTo>
                      <a:cubicBezTo>
                        <a:pt x="14" y="16759"/>
                        <a:pt x="1" y="16885"/>
                        <a:pt x="419" y="16885"/>
                      </a:cubicBezTo>
                      <a:cubicBezTo>
                        <a:pt x="533" y="16885"/>
                        <a:pt x="679" y="16875"/>
                        <a:pt x="865" y="16854"/>
                      </a:cubicBezTo>
                      <a:cubicBezTo>
                        <a:pt x="1120" y="16872"/>
                        <a:pt x="1328" y="16879"/>
                        <a:pt x="1500" y="16879"/>
                      </a:cubicBezTo>
                      <a:cubicBezTo>
                        <a:pt x="2276" y="16879"/>
                        <a:pt x="2321" y="16731"/>
                        <a:pt x="2674" y="16731"/>
                      </a:cubicBezTo>
                      <a:cubicBezTo>
                        <a:pt x="2716" y="16731"/>
                        <a:pt x="2763" y="16733"/>
                        <a:pt x="2817" y="16738"/>
                      </a:cubicBezTo>
                      <a:cubicBezTo>
                        <a:pt x="3116" y="16768"/>
                        <a:pt x="3173" y="16848"/>
                        <a:pt x="3513" y="16848"/>
                      </a:cubicBezTo>
                      <a:cubicBezTo>
                        <a:pt x="3582" y="16848"/>
                        <a:pt x="3663" y="16845"/>
                        <a:pt x="3760" y="16837"/>
                      </a:cubicBezTo>
                      <a:cubicBezTo>
                        <a:pt x="4336" y="16792"/>
                        <a:pt x="4012" y="15712"/>
                        <a:pt x="3796" y="15289"/>
                      </a:cubicBezTo>
                      <a:cubicBezTo>
                        <a:pt x="3814" y="15173"/>
                        <a:pt x="3825" y="15065"/>
                        <a:pt x="3842" y="14957"/>
                      </a:cubicBezTo>
                      <a:cubicBezTo>
                        <a:pt x="3842" y="14931"/>
                        <a:pt x="3842" y="14903"/>
                        <a:pt x="3850" y="14866"/>
                      </a:cubicBezTo>
                      <a:cubicBezTo>
                        <a:pt x="3850" y="14849"/>
                        <a:pt x="3859" y="14832"/>
                        <a:pt x="3859" y="14812"/>
                      </a:cubicBezTo>
                      <a:cubicBezTo>
                        <a:pt x="3879" y="14696"/>
                        <a:pt x="3887" y="14588"/>
                        <a:pt x="3904" y="14480"/>
                      </a:cubicBezTo>
                      <a:cubicBezTo>
                        <a:pt x="4399" y="11333"/>
                        <a:pt x="5307" y="10344"/>
                        <a:pt x="4660" y="7223"/>
                      </a:cubicBezTo>
                      <a:cubicBezTo>
                        <a:pt x="5083" y="6621"/>
                        <a:pt x="5361" y="5584"/>
                        <a:pt x="5541" y="4542"/>
                      </a:cubicBezTo>
                      <a:cubicBezTo>
                        <a:pt x="5569" y="4363"/>
                        <a:pt x="5595" y="4181"/>
                        <a:pt x="5623" y="4011"/>
                      </a:cubicBezTo>
                      <a:cubicBezTo>
                        <a:pt x="5640" y="3912"/>
                        <a:pt x="5649" y="3823"/>
                        <a:pt x="5668" y="3732"/>
                      </a:cubicBezTo>
                      <a:cubicBezTo>
                        <a:pt x="5668" y="3687"/>
                        <a:pt x="5677" y="3642"/>
                        <a:pt x="5685" y="3588"/>
                      </a:cubicBezTo>
                      <a:cubicBezTo>
                        <a:pt x="5702" y="3454"/>
                        <a:pt x="5713" y="3318"/>
                        <a:pt x="5731" y="3184"/>
                      </a:cubicBezTo>
                      <a:cubicBezTo>
                        <a:pt x="5748" y="3318"/>
                        <a:pt x="5767" y="3454"/>
                        <a:pt x="5776" y="3588"/>
                      </a:cubicBezTo>
                      <a:cubicBezTo>
                        <a:pt x="5784" y="3642"/>
                        <a:pt x="5793" y="3707"/>
                        <a:pt x="5802" y="3760"/>
                      </a:cubicBezTo>
                      <a:cubicBezTo>
                        <a:pt x="5810" y="3840"/>
                        <a:pt x="5821" y="3922"/>
                        <a:pt x="5838" y="4002"/>
                      </a:cubicBezTo>
                      <a:lnTo>
                        <a:pt x="5838" y="4011"/>
                      </a:lnTo>
                      <a:cubicBezTo>
                        <a:pt x="5864" y="4201"/>
                        <a:pt x="5892" y="4389"/>
                        <a:pt x="5929" y="4579"/>
                      </a:cubicBezTo>
                      <a:cubicBezTo>
                        <a:pt x="6108" y="5613"/>
                        <a:pt x="6387" y="6629"/>
                        <a:pt x="6801" y="7223"/>
                      </a:cubicBezTo>
                      <a:cubicBezTo>
                        <a:pt x="6225" y="9992"/>
                        <a:pt x="6881" y="11089"/>
                        <a:pt x="7375" y="13517"/>
                      </a:cubicBezTo>
                      <a:cubicBezTo>
                        <a:pt x="7475" y="13968"/>
                        <a:pt x="7565" y="14471"/>
                        <a:pt x="7637" y="15039"/>
                      </a:cubicBezTo>
                      <a:cubicBezTo>
                        <a:pt x="7645" y="15119"/>
                        <a:pt x="7656" y="15209"/>
                        <a:pt x="7665" y="15289"/>
                      </a:cubicBezTo>
                      <a:cubicBezTo>
                        <a:pt x="7449" y="15712"/>
                        <a:pt x="7125" y="16792"/>
                        <a:pt x="7699" y="16837"/>
                      </a:cubicBezTo>
                      <a:cubicBezTo>
                        <a:pt x="7796" y="16845"/>
                        <a:pt x="7877" y="16848"/>
                        <a:pt x="7947" y="16848"/>
                      </a:cubicBezTo>
                      <a:cubicBezTo>
                        <a:pt x="8288" y="16848"/>
                        <a:pt x="8345" y="16768"/>
                        <a:pt x="8645" y="16738"/>
                      </a:cubicBezTo>
                      <a:cubicBezTo>
                        <a:pt x="8698" y="16733"/>
                        <a:pt x="8745" y="16731"/>
                        <a:pt x="8788" y="16731"/>
                      </a:cubicBezTo>
                      <a:cubicBezTo>
                        <a:pt x="9140" y="16731"/>
                        <a:pt x="9183" y="16879"/>
                        <a:pt x="9960" y="16879"/>
                      </a:cubicBezTo>
                      <a:cubicBezTo>
                        <a:pt x="10133" y="16879"/>
                        <a:pt x="10341" y="16872"/>
                        <a:pt x="10596" y="16854"/>
                      </a:cubicBezTo>
                      <a:cubicBezTo>
                        <a:pt x="10782" y="16875"/>
                        <a:pt x="10928" y="16885"/>
                        <a:pt x="11042" y="16885"/>
                      </a:cubicBezTo>
                      <a:cubicBezTo>
                        <a:pt x="11461" y="16885"/>
                        <a:pt x="11449" y="16759"/>
                        <a:pt x="11442" y="16638"/>
                      </a:cubicBezTo>
                      <a:cubicBezTo>
                        <a:pt x="11414" y="16414"/>
                        <a:pt x="11127" y="16442"/>
                        <a:pt x="10874" y="16422"/>
                      </a:cubicBezTo>
                      <a:cubicBezTo>
                        <a:pt x="10874" y="16422"/>
                        <a:pt x="9454" y="15721"/>
                        <a:pt x="9022" y="15309"/>
                      </a:cubicBezTo>
                      <a:cubicBezTo>
                        <a:pt x="9005" y="15289"/>
                        <a:pt x="8977" y="15190"/>
                        <a:pt x="8940" y="15093"/>
                      </a:cubicBezTo>
                      <a:cubicBezTo>
                        <a:pt x="8940" y="10532"/>
                        <a:pt x="9113" y="9399"/>
                        <a:pt x="9014" y="7095"/>
                      </a:cubicBezTo>
                      <a:cubicBezTo>
                        <a:pt x="9048" y="5954"/>
                        <a:pt x="9014" y="4928"/>
                        <a:pt x="8960" y="4019"/>
                      </a:cubicBezTo>
                      <a:cubicBezTo>
                        <a:pt x="8932" y="3687"/>
                        <a:pt x="8906" y="3363"/>
                        <a:pt x="8878" y="3068"/>
                      </a:cubicBezTo>
                      <a:cubicBezTo>
                        <a:pt x="8690" y="1134"/>
                        <a:pt x="8392" y="0"/>
                        <a:pt x="8392" y="0"/>
                      </a:cubicBezTo>
                      <a:cubicBezTo>
                        <a:pt x="8383" y="0"/>
                        <a:pt x="8258" y="54"/>
                        <a:pt x="8051" y="125"/>
                      </a:cubicBezTo>
                      <a:cubicBezTo>
                        <a:pt x="7943" y="162"/>
                        <a:pt x="7807" y="208"/>
                        <a:pt x="7656" y="261"/>
                      </a:cubicBezTo>
                      <a:cubicBezTo>
                        <a:pt x="7008" y="503"/>
                        <a:pt x="6108" y="836"/>
                        <a:pt x="5731" y="1008"/>
                      </a:cubicBezTo>
                      <a:cubicBezTo>
                        <a:pt x="5605" y="954"/>
                        <a:pt x="5433" y="881"/>
                        <a:pt x="5217" y="801"/>
                      </a:cubicBezTo>
                      <a:cubicBezTo>
                        <a:pt x="5120" y="756"/>
                        <a:pt x="5012" y="710"/>
                        <a:pt x="4904" y="674"/>
                      </a:cubicBezTo>
                      <a:cubicBezTo>
                        <a:pt x="4418" y="486"/>
                        <a:pt x="3859" y="279"/>
                        <a:pt x="3501" y="154"/>
                      </a:cubicBezTo>
                      <a:cubicBezTo>
                        <a:pt x="3240" y="63"/>
                        <a:pt x="3078" y="0"/>
                        <a:pt x="3069" y="0"/>
                      </a:cubicBezTo>
                      <a:close/>
                    </a:path>
                  </a:pathLst>
                </a:custGeom>
                <a:solidFill>
                  <a:srgbClr val="FDC1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0" name="Google Shape;790;p9"/>
                <p:cNvSpPr/>
                <p:nvPr/>
              </p:nvSpPr>
              <p:spPr>
                <a:xfrm>
                  <a:off x="4210497" y="2034719"/>
                  <a:ext cx="238270" cy="200888"/>
                </a:xfrm>
                <a:custGeom>
                  <a:rect b="b" l="l" r="r" t="t"/>
                  <a:pathLst>
                    <a:path extrusionOk="0" h="2132" w="2529">
                      <a:moveTo>
                        <a:pt x="1268" y="1"/>
                      </a:moveTo>
                      <a:cubicBezTo>
                        <a:pt x="576" y="1"/>
                        <a:pt x="20" y="464"/>
                        <a:pt x="12" y="1052"/>
                      </a:cubicBezTo>
                      <a:cubicBezTo>
                        <a:pt x="1" y="1637"/>
                        <a:pt x="560" y="2123"/>
                        <a:pt x="1253" y="2131"/>
                      </a:cubicBezTo>
                      <a:cubicBezTo>
                        <a:pt x="1261" y="2131"/>
                        <a:pt x="1269" y="2131"/>
                        <a:pt x="1276" y="2131"/>
                      </a:cubicBezTo>
                      <a:cubicBezTo>
                        <a:pt x="1956" y="2131"/>
                        <a:pt x="2511" y="1667"/>
                        <a:pt x="2520" y="1089"/>
                      </a:cubicBezTo>
                      <a:cubicBezTo>
                        <a:pt x="2529" y="495"/>
                        <a:pt x="1980" y="9"/>
                        <a:pt x="1287" y="1"/>
                      </a:cubicBezTo>
                      <a:cubicBezTo>
                        <a:pt x="1281" y="1"/>
                        <a:pt x="1275" y="1"/>
                        <a:pt x="1268" y="1"/>
                      </a:cubicBezTo>
                      <a:close/>
                    </a:path>
                  </a:pathLst>
                </a:custGeom>
                <a:solidFill>
                  <a:srgbClr val="AF81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9"/>
                <p:cNvSpPr/>
                <p:nvPr/>
              </p:nvSpPr>
              <p:spPr>
                <a:xfrm>
                  <a:off x="4344565" y="2110193"/>
                  <a:ext cx="331354" cy="310094"/>
                </a:xfrm>
                <a:custGeom>
                  <a:rect b="b" l="l" r="r" t="t"/>
                  <a:pathLst>
                    <a:path extrusionOk="0" h="3291" w="3517">
                      <a:moveTo>
                        <a:pt x="1060" y="1"/>
                      </a:moveTo>
                      <a:lnTo>
                        <a:pt x="154" y="1088"/>
                      </a:lnTo>
                      <a:lnTo>
                        <a:pt x="0" y="1268"/>
                      </a:lnTo>
                      <a:lnTo>
                        <a:pt x="0" y="1296"/>
                      </a:lnTo>
                      <a:lnTo>
                        <a:pt x="0" y="1322"/>
                      </a:lnTo>
                      <a:cubicBezTo>
                        <a:pt x="18" y="1511"/>
                        <a:pt x="108" y="1727"/>
                        <a:pt x="251" y="1943"/>
                      </a:cubicBezTo>
                      <a:cubicBezTo>
                        <a:pt x="540" y="2384"/>
                        <a:pt x="1043" y="2833"/>
                        <a:pt x="1492" y="3085"/>
                      </a:cubicBezTo>
                      <a:cubicBezTo>
                        <a:pt x="1600" y="3148"/>
                        <a:pt x="1708" y="3193"/>
                        <a:pt x="1807" y="3230"/>
                      </a:cubicBezTo>
                      <a:cubicBezTo>
                        <a:pt x="1916" y="3270"/>
                        <a:pt x="2014" y="3290"/>
                        <a:pt x="2105" y="3290"/>
                      </a:cubicBezTo>
                      <a:cubicBezTo>
                        <a:pt x="2135" y="3290"/>
                        <a:pt x="2165" y="3288"/>
                        <a:pt x="2194" y="3284"/>
                      </a:cubicBezTo>
                      <a:lnTo>
                        <a:pt x="3517" y="2798"/>
                      </a:lnTo>
                      <a:cubicBezTo>
                        <a:pt x="3454" y="2662"/>
                        <a:pt x="3392" y="2528"/>
                        <a:pt x="3318" y="2392"/>
                      </a:cubicBezTo>
                      <a:cubicBezTo>
                        <a:pt x="2733" y="1304"/>
                        <a:pt x="1960" y="540"/>
                        <a:pt x="1060" y="1"/>
                      </a:cubicBezTo>
                      <a:close/>
                    </a:path>
                  </a:pathLst>
                </a:custGeom>
                <a:solidFill>
                  <a:srgbClr val="AF81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9"/>
                <p:cNvSpPr/>
                <p:nvPr/>
              </p:nvSpPr>
              <p:spPr>
                <a:xfrm>
                  <a:off x="3620806" y="2149296"/>
                  <a:ext cx="258526" cy="203997"/>
                </a:xfrm>
                <a:custGeom>
                  <a:rect b="b" l="l" r="r" t="t"/>
                  <a:pathLst>
                    <a:path extrusionOk="0" h="2165" w="2744">
                      <a:moveTo>
                        <a:pt x="1489" y="1"/>
                      </a:moveTo>
                      <a:cubicBezTo>
                        <a:pt x="1352" y="1"/>
                        <a:pt x="1211" y="21"/>
                        <a:pt x="1071" y="63"/>
                      </a:cubicBezTo>
                      <a:cubicBezTo>
                        <a:pt x="406" y="259"/>
                        <a:pt x="0" y="881"/>
                        <a:pt x="173" y="1438"/>
                      </a:cubicBezTo>
                      <a:cubicBezTo>
                        <a:pt x="307" y="1886"/>
                        <a:pt x="755" y="2164"/>
                        <a:pt x="1266" y="2164"/>
                      </a:cubicBezTo>
                      <a:cubicBezTo>
                        <a:pt x="1402" y="2164"/>
                        <a:pt x="1543" y="2144"/>
                        <a:pt x="1684" y="2102"/>
                      </a:cubicBezTo>
                      <a:cubicBezTo>
                        <a:pt x="2340" y="1915"/>
                        <a:pt x="2744" y="1293"/>
                        <a:pt x="2582" y="727"/>
                      </a:cubicBezTo>
                      <a:cubicBezTo>
                        <a:pt x="2447" y="279"/>
                        <a:pt x="1999" y="1"/>
                        <a:pt x="1489" y="1"/>
                      </a:cubicBezTo>
                      <a:close/>
                    </a:path>
                  </a:pathLst>
                </a:custGeom>
                <a:solidFill>
                  <a:srgbClr val="AF81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" name="Google Shape;793;p9"/>
                <p:cNvSpPr/>
                <p:nvPr/>
              </p:nvSpPr>
              <p:spPr>
                <a:xfrm>
                  <a:off x="3481839" y="2258502"/>
                  <a:ext cx="284058" cy="327149"/>
                </a:xfrm>
                <a:custGeom>
                  <a:rect b="b" l="l" r="r" t="t"/>
                  <a:pathLst>
                    <a:path extrusionOk="0" h="3472" w="3015">
                      <a:moveTo>
                        <a:pt x="1611" y="0"/>
                      </a:moveTo>
                      <a:cubicBezTo>
                        <a:pt x="847" y="810"/>
                        <a:pt x="299" y="1818"/>
                        <a:pt x="38" y="3130"/>
                      </a:cubicBezTo>
                      <a:cubicBezTo>
                        <a:pt x="29" y="3201"/>
                        <a:pt x="10" y="3283"/>
                        <a:pt x="1" y="3354"/>
                      </a:cubicBezTo>
                      <a:lnTo>
                        <a:pt x="1413" y="3471"/>
                      </a:lnTo>
                      <a:cubicBezTo>
                        <a:pt x="1441" y="3462"/>
                        <a:pt x="1475" y="3454"/>
                        <a:pt x="1512" y="3445"/>
                      </a:cubicBezTo>
                      <a:cubicBezTo>
                        <a:pt x="1540" y="3436"/>
                        <a:pt x="1566" y="3426"/>
                        <a:pt x="1594" y="3408"/>
                      </a:cubicBezTo>
                      <a:cubicBezTo>
                        <a:pt x="1665" y="3383"/>
                        <a:pt x="1736" y="3337"/>
                        <a:pt x="1810" y="3283"/>
                      </a:cubicBezTo>
                      <a:cubicBezTo>
                        <a:pt x="1881" y="3229"/>
                        <a:pt x="1944" y="3167"/>
                        <a:pt x="2015" y="3102"/>
                      </a:cubicBezTo>
                      <a:cubicBezTo>
                        <a:pt x="2222" y="2897"/>
                        <a:pt x="2429" y="2616"/>
                        <a:pt x="2600" y="2329"/>
                      </a:cubicBezTo>
                      <a:cubicBezTo>
                        <a:pt x="2753" y="2068"/>
                        <a:pt x="2878" y="1790"/>
                        <a:pt x="2943" y="1537"/>
                      </a:cubicBezTo>
                      <a:cubicBezTo>
                        <a:pt x="2997" y="1332"/>
                        <a:pt x="3014" y="1142"/>
                        <a:pt x="2986" y="989"/>
                      </a:cubicBezTo>
                      <a:lnTo>
                        <a:pt x="2986" y="980"/>
                      </a:lnTo>
                      <a:cubicBezTo>
                        <a:pt x="2978" y="963"/>
                        <a:pt x="2978" y="943"/>
                        <a:pt x="2969" y="935"/>
                      </a:cubicBezTo>
                      <a:lnTo>
                        <a:pt x="2898" y="881"/>
                      </a:lnTo>
                      <a:lnTo>
                        <a:pt x="2339" y="503"/>
                      </a:lnTo>
                      <a:lnTo>
                        <a:pt x="1611" y="0"/>
                      </a:lnTo>
                      <a:close/>
                    </a:path>
                  </a:pathLst>
                </a:custGeom>
                <a:solidFill>
                  <a:srgbClr val="AF815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4" name="Google Shape;794;p9"/>
                <p:cNvSpPr/>
                <p:nvPr/>
              </p:nvSpPr>
              <p:spPr>
                <a:xfrm>
                  <a:off x="4031771" y="2276122"/>
                  <a:ext cx="68871" cy="179970"/>
                </a:xfrm>
                <a:custGeom>
                  <a:rect b="b" l="l" r="r" t="t"/>
                  <a:pathLst>
                    <a:path extrusionOk="0" h="1910" w="731">
                      <a:moveTo>
                        <a:pt x="55" y="1"/>
                      </a:moveTo>
                      <a:lnTo>
                        <a:pt x="55" y="1"/>
                      </a:lnTo>
                      <a:cubicBezTo>
                        <a:pt x="100" y="389"/>
                        <a:pt x="137" y="784"/>
                        <a:pt x="117" y="1179"/>
                      </a:cubicBezTo>
                      <a:cubicBezTo>
                        <a:pt x="109" y="1423"/>
                        <a:pt x="74" y="1674"/>
                        <a:pt x="1" y="1909"/>
                      </a:cubicBezTo>
                      <a:cubicBezTo>
                        <a:pt x="245" y="1855"/>
                        <a:pt x="486" y="1801"/>
                        <a:pt x="730" y="1756"/>
                      </a:cubicBezTo>
                      <a:cubicBezTo>
                        <a:pt x="640" y="1639"/>
                        <a:pt x="560" y="1523"/>
                        <a:pt x="495" y="1387"/>
                      </a:cubicBezTo>
                      <a:cubicBezTo>
                        <a:pt x="432" y="1270"/>
                        <a:pt x="398" y="1134"/>
                        <a:pt x="361" y="1009"/>
                      </a:cubicBezTo>
                      <a:cubicBezTo>
                        <a:pt x="253" y="676"/>
                        <a:pt x="154" y="335"/>
                        <a:pt x="55" y="1"/>
                      </a:cubicBezTo>
                      <a:close/>
                    </a:path>
                  </a:pathLst>
                </a:custGeom>
                <a:solidFill>
                  <a:srgbClr val="123042">
                    <a:alpha val="11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5" name="Google Shape;795;p9"/>
                <p:cNvSpPr/>
                <p:nvPr/>
              </p:nvSpPr>
              <p:spPr>
                <a:xfrm>
                  <a:off x="3781819" y="2219776"/>
                  <a:ext cx="225456" cy="33733"/>
                </a:xfrm>
                <a:custGeom>
                  <a:rect b="b" l="l" r="r" t="t"/>
                  <a:pathLst>
                    <a:path extrusionOk="0" h="358" w="2393">
                      <a:moveTo>
                        <a:pt x="471" y="1"/>
                      </a:moveTo>
                      <a:cubicBezTo>
                        <a:pt x="393" y="1"/>
                        <a:pt x="314" y="9"/>
                        <a:pt x="234" y="33"/>
                      </a:cubicBezTo>
                      <a:cubicBezTo>
                        <a:pt x="126" y="70"/>
                        <a:pt x="29" y="159"/>
                        <a:pt x="1" y="275"/>
                      </a:cubicBezTo>
                      <a:cubicBezTo>
                        <a:pt x="407" y="241"/>
                        <a:pt x="802" y="178"/>
                        <a:pt x="1205" y="167"/>
                      </a:cubicBezTo>
                      <a:cubicBezTo>
                        <a:pt x="1236" y="167"/>
                        <a:pt x="1268" y="166"/>
                        <a:pt x="1299" y="166"/>
                      </a:cubicBezTo>
                      <a:cubicBezTo>
                        <a:pt x="1675" y="166"/>
                        <a:pt x="2054" y="216"/>
                        <a:pt x="2392" y="357"/>
                      </a:cubicBezTo>
                      <a:cubicBezTo>
                        <a:pt x="2313" y="221"/>
                        <a:pt x="2159" y="133"/>
                        <a:pt x="1997" y="87"/>
                      </a:cubicBezTo>
                      <a:cubicBezTo>
                        <a:pt x="1836" y="42"/>
                        <a:pt x="1674" y="33"/>
                        <a:pt x="1503" y="33"/>
                      </a:cubicBezTo>
                      <a:cubicBezTo>
                        <a:pt x="1197" y="25"/>
                        <a:pt x="892" y="16"/>
                        <a:pt x="586" y="5"/>
                      </a:cubicBezTo>
                      <a:cubicBezTo>
                        <a:pt x="548" y="2"/>
                        <a:pt x="510" y="1"/>
                        <a:pt x="471" y="1"/>
                      </a:cubicBezTo>
                      <a:close/>
                    </a:path>
                  </a:pathLst>
                </a:custGeom>
                <a:solidFill>
                  <a:srgbClr val="123042">
                    <a:alpha val="11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9"/>
                <p:cNvSpPr/>
                <p:nvPr/>
              </p:nvSpPr>
              <p:spPr>
                <a:xfrm>
                  <a:off x="4081799" y="2161074"/>
                  <a:ext cx="200018" cy="76322"/>
                </a:xfrm>
                <a:custGeom>
                  <a:rect b="b" l="l" r="r" t="t"/>
                  <a:pathLst>
                    <a:path extrusionOk="0" h="810" w="2123">
                      <a:moveTo>
                        <a:pt x="1781" y="0"/>
                      </a:moveTo>
                      <a:cubicBezTo>
                        <a:pt x="1529" y="17"/>
                        <a:pt x="1278" y="63"/>
                        <a:pt x="1026" y="134"/>
                      </a:cubicBezTo>
                      <a:cubicBezTo>
                        <a:pt x="739" y="216"/>
                        <a:pt x="460" y="333"/>
                        <a:pt x="234" y="540"/>
                      </a:cubicBezTo>
                      <a:cubicBezTo>
                        <a:pt x="145" y="620"/>
                        <a:pt x="72" y="710"/>
                        <a:pt x="1" y="810"/>
                      </a:cubicBezTo>
                      <a:cubicBezTo>
                        <a:pt x="601" y="401"/>
                        <a:pt x="1316" y="170"/>
                        <a:pt x="2044" y="170"/>
                      </a:cubicBezTo>
                      <a:cubicBezTo>
                        <a:pt x="2070" y="170"/>
                        <a:pt x="2096" y="170"/>
                        <a:pt x="2122" y="171"/>
                      </a:cubicBezTo>
                      <a:cubicBezTo>
                        <a:pt x="2051" y="134"/>
                        <a:pt x="2006" y="54"/>
                        <a:pt x="1943" y="17"/>
                      </a:cubicBezTo>
                      <a:cubicBezTo>
                        <a:pt x="1889" y="0"/>
                        <a:pt x="1835" y="0"/>
                        <a:pt x="1781" y="0"/>
                      </a:cubicBezTo>
                      <a:close/>
                    </a:path>
                  </a:pathLst>
                </a:custGeom>
                <a:solidFill>
                  <a:srgbClr val="123042">
                    <a:alpha val="11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9"/>
                <p:cNvSpPr/>
                <p:nvPr/>
              </p:nvSpPr>
              <p:spPr>
                <a:xfrm>
                  <a:off x="4334389" y="2483793"/>
                  <a:ext cx="114377" cy="108736"/>
                </a:xfrm>
                <a:custGeom>
                  <a:rect b="b" l="l" r="r" t="t"/>
                  <a:pathLst>
                    <a:path extrusionOk="0" h="1154" w="1214">
                      <a:moveTo>
                        <a:pt x="890" y="1"/>
                      </a:moveTo>
                      <a:cubicBezTo>
                        <a:pt x="683" y="262"/>
                        <a:pt x="486" y="514"/>
                        <a:pt x="305" y="739"/>
                      </a:cubicBezTo>
                      <a:cubicBezTo>
                        <a:pt x="197" y="884"/>
                        <a:pt x="89" y="1017"/>
                        <a:pt x="18" y="1117"/>
                      </a:cubicBezTo>
                      <a:cubicBezTo>
                        <a:pt x="9" y="1134"/>
                        <a:pt x="1" y="1143"/>
                        <a:pt x="1" y="1153"/>
                      </a:cubicBezTo>
                      <a:cubicBezTo>
                        <a:pt x="413" y="830"/>
                        <a:pt x="1214" y="163"/>
                        <a:pt x="1214" y="145"/>
                      </a:cubicBezTo>
                      <a:cubicBezTo>
                        <a:pt x="1106" y="91"/>
                        <a:pt x="998" y="46"/>
                        <a:pt x="890" y="1"/>
                      </a:cubicBezTo>
                      <a:close/>
                    </a:path>
                  </a:pathLst>
                </a:custGeom>
                <a:solidFill>
                  <a:srgbClr val="2C414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9"/>
                <p:cNvSpPr/>
                <p:nvPr/>
              </p:nvSpPr>
              <p:spPr>
                <a:xfrm>
                  <a:off x="3624198" y="2306651"/>
                  <a:ext cx="245807" cy="253559"/>
                </a:xfrm>
                <a:custGeom>
                  <a:rect b="b" l="l" r="r" t="t"/>
                  <a:pathLst>
                    <a:path extrusionOk="0" h="2691" w="2609">
                      <a:moveTo>
                        <a:pt x="1251" y="1"/>
                      </a:moveTo>
                      <a:cubicBezTo>
                        <a:pt x="1242" y="1017"/>
                        <a:pt x="774" y="2034"/>
                        <a:pt x="1" y="2690"/>
                      </a:cubicBezTo>
                      <a:cubicBezTo>
                        <a:pt x="882" y="2520"/>
                        <a:pt x="1745" y="2312"/>
                        <a:pt x="2608" y="2071"/>
                      </a:cubicBezTo>
                      <a:cubicBezTo>
                        <a:pt x="2438" y="2008"/>
                        <a:pt x="2267" y="1935"/>
                        <a:pt x="2134" y="1818"/>
                      </a:cubicBezTo>
                      <a:cubicBezTo>
                        <a:pt x="1853" y="1594"/>
                        <a:pt x="1710" y="1233"/>
                        <a:pt x="1583" y="901"/>
                      </a:cubicBezTo>
                      <a:cubicBezTo>
                        <a:pt x="1467" y="605"/>
                        <a:pt x="1359" y="299"/>
                        <a:pt x="1251" y="1"/>
                      </a:cubicBezTo>
                      <a:close/>
                    </a:path>
                  </a:pathLst>
                </a:custGeom>
                <a:solidFill>
                  <a:srgbClr val="123042">
                    <a:alpha val="11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9"/>
                <p:cNvSpPr/>
                <p:nvPr/>
              </p:nvSpPr>
              <p:spPr>
                <a:xfrm>
                  <a:off x="4309799" y="2241542"/>
                  <a:ext cx="231298" cy="256009"/>
                </a:xfrm>
                <a:custGeom>
                  <a:rect b="b" l="l" r="r" t="t"/>
                  <a:pathLst>
                    <a:path extrusionOk="0" h="2717" w="2455">
                      <a:moveTo>
                        <a:pt x="441" y="1"/>
                      </a:moveTo>
                      <a:cubicBezTo>
                        <a:pt x="469" y="422"/>
                        <a:pt x="449" y="854"/>
                        <a:pt x="378" y="1277"/>
                      </a:cubicBezTo>
                      <a:cubicBezTo>
                        <a:pt x="341" y="1512"/>
                        <a:pt x="287" y="1745"/>
                        <a:pt x="171" y="1944"/>
                      </a:cubicBezTo>
                      <a:cubicBezTo>
                        <a:pt x="126" y="2015"/>
                        <a:pt x="63" y="2086"/>
                        <a:pt x="0" y="2149"/>
                      </a:cubicBezTo>
                      <a:cubicBezTo>
                        <a:pt x="503" y="2276"/>
                        <a:pt x="989" y="2492"/>
                        <a:pt x="1475" y="2716"/>
                      </a:cubicBezTo>
                      <a:cubicBezTo>
                        <a:pt x="1764" y="2356"/>
                        <a:pt x="2096" y="2023"/>
                        <a:pt x="2455" y="1745"/>
                      </a:cubicBezTo>
                      <a:cubicBezTo>
                        <a:pt x="2105" y="1600"/>
                        <a:pt x="1753" y="1458"/>
                        <a:pt x="1466" y="1223"/>
                      </a:cubicBezTo>
                      <a:cubicBezTo>
                        <a:pt x="1341" y="1123"/>
                        <a:pt x="1233" y="1007"/>
                        <a:pt x="1125" y="890"/>
                      </a:cubicBezTo>
                      <a:cubicBezTo>
                        <a:pt x="872" y="612"/>
                        <a:pt x="611" y="333"/>
                        <a:pt x="441" y="1"/>
                      </a:cubicBezTo>
                      <a:close/>
                    </a:path>
                  </a:pathLst>
                </a:custGeom>
                <a:solidFill>
                  <a:srgbClr val="123042">
                    <a:alpha val="11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9"/>
                <p:cNvSpPr/>
                <p:nvPr/>
              </p:nvSpPr>
              <p:spPr>
                <a:xfrm>
                  <a:off x="3905524" y="1855128"/>
                  <a:ext cx="187394" cy="166119"/>
                </a:xfrm>
                <a:custGeom>
                  <a:rect b="b" l="l" r="r" t="t"/>
                  <a:pathLst>
                    <a:path extrusionOk="0" h="1763" w="1989">
                      <a:moveTo>
                        <a:pt x="792" y="1"/>
                      </a:moveTo>
                      <a:lnTo>
                        <a:pt x="792" y="9"/>
                      </a:lnTo>
                      <a:cubicBezTo>
                        <a:pt x="756" y="18"/>
                        <a:pt x="712" y="35"/>
                        <a:pt x="676" y="63"/>
                      </a:cubicBezTo>
                      <a:cubicBezTo>
                        <a:pt x="648" y="89"/>
                        <a:pt x="576" y="180"/>
                        <a:pt x="486" y="305"/>
                      </a:cubicBezTo>
                      <a:cubicBezTo>
                        <a:pt x="324" y="530"/>
                        <a:pt x="108" y="881"/>
                        <a:pt x="65" y="1160"/>
                      </a:cubicBezTo>
                      <a:cubicBezTo>
                        <a:pt x="0" y="1520"/>
                        <a:pt x="423" y="1736"/>
                        <a:pt x="883" y="1753"/>
                      </a:cubicBezTo>
                      <a:cubicBezTo>
                        <a:pt x="909" y="1762"/>
                        <a:pt x="937" y="1762"/>
                        <a:pt x="971" y="1762"/>
                      </a:cubicBezTo>
                      <a:cubicBezTo>
                        <a:pt x="991" y="1753"/>
                        <a:pt x="1017" y="1753"/>
                        <a:pt x="1045" y="1745"/>
                      </a:cubicBezTo>
                      <a:lnTo>
                        <a:pt x="1116" y="1745"/>
                      </a:lnTo>
                      <a:cubicBezTo>
                        <a:pt x="1144" y="1736"/>
                        <a:pt x="1170" y="1728"/>
                        <a:pt x="1198" y="1708"/>
                      </a:cubicBezTo>
                      <a:cubicBezTo>
                        <a:pt x="1638" y="1592"/>
                        <a:pt x="1988" y="1276"/>
                        <a:pt x="1846" y="935"/>
                      </a:cubicBezTo>
                      <a:cubicBezTo>
                        <a:pt x="1684" y="540"/>
                        <a:pt x="1071" y="72"/>
                        <a:pt x="991" y="27"/>
                      </a:cubicBezTo>
                      <a:cubicBezTo>
                        <a:pt x="946" y="1"/>
                        <a:pt x="900" y="1"/>
                        <a:pt x="8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1" name="Google Shape;801;p9"/>
                <p:cNvSpPr/>
                <p:nvPr/>
              </p:nvSpPr>
              <p:spPr>
                <a:xfrm>
                  <a:off x="3809895" y="1811031"/>
                  <a:ext cx="144903" cy="89985"/>
                </a:xfrm>
                <a:custGeom>
                  <a:rect b="b" l="l" r="r" t="t"/>
                  <a:pathLst>
                    <a:path extrusionOk="0" h="955" w="1538">
                      <a:moveTo>
                        <a:pt x="1" y="0"/>
                      </a:moveTo>
                      <a:lnTo>
                        <a:pt x="63" y="225"/>
                      </a:lnTo>
                      <a:lnTo>
                        <a:pt x="1376" y="954"/>
                      </a:lnTo>
                      <a:lnTo>
                        <a:pt x="1538" y="72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9"/>
                <p:cNvSpPr/>
                <p:nvPr/>
              </p:nvSpPr>
              <p:spPr>
                <a:xfrm>
                  <a:off x="3856438" y="1920237"/>
                  <a:ext cx="69436" cy="31565"/>
                </a:xfrm>
                <a:custGeom>
                  <a:rect b="b" l="l" r="r" t="t"/>
                  <a:pathLst>
                    <a:path extrusionOk="0" h="335" w="737">
                      <a:moveTo>
                        <a:pt x="1" y="0"/>
                      </a:moveTo>
                      <a:lnTo>
                        <a:pt x="109" y="335"/>
                      </a:lnTo>
                      <a:lnTo>
                        <a:pt x="629" y="281"/>
                      </a:lnTo>
                      <a:lnTo>
                        <a:pt x="737" y="4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9"/>
                <p:cNvSpPr/>
                <p:nvPr/>
              </p:nvSpPr>
              <p:spPr>
                <a:xfrm>
                  <a:off x="4052970" y="1886505"/>
                  <a:ext cx="78104" cy="42401"/>
                </a:xfrm>
                <a:custGeom>
                  <a:rect b="b" l="l" r="r" t="t"/>
                  <a:pathLst>
                    <a:path extrusionOk="0" h="450" w="829">
                      <a:moveTo>
                        <a:pt x="829" y="0"/>
                      </a:moveTo>
                      <a:lnTo>
                        <a:pt x="0" y="242"/>
                      </a:lnTo>
                      <a:lnTo>
                        <a:pt x="153" y="449"/>
                      </a:lnTo>
                      <a:lnTo>
                        <a:pt x="829" y="270"/>
                      </a:lnTo>
                      <a:lnTo>
                        <a:pt x="82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4" name="Google Shape;804;p9"/>
                <p:cNvSpPr/>
                <p:nvPr/>
              </p:nvSpPr>
              <p:spPr>
                <a:xfrm>
                  <a:off x="4025082" y="1766840"/>
                  <a:ext cx="122103" cy="126450"/>
                </a:xfrm>
                <a:custGeom>
                  <a:rect b="b" l="l" r="r" t="t"/>
                  <a:pathLst>
                    <a:path extrusionOk="0" h="1342" w="1296">
                      <a:moveTo>
                        <a:pt x="1287" y="1"/>
                      </a:moveTo>
                      <a:lnTo>
                        <a:pt x="0" y="1179"/>
                      </a:lnTo>
                      <a:lnTo>
                        <a:pt x="171" y="1341"/>
                      </a:lnTo>
                      <a:lnTo>
                        <a:pt x="1295" y="217"/>
                      </a:lnTo>
                      <a:lnTo>
                        <a:pt x="128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5" name="Google Shape;805;p9"/>
                <p:cNvSpPr/>
                <p:nvPr/>
              </p:nvSpPr>
              <p:spPr>
                <a:xfrm>
                  <a:off x="3960639" y="1940401"/>
                  <a:ext cx="69625" cy="65769"/>
                </a:xfrm>
                <a:custGeom>
                  <a:rect b="b" l="l" r="r" t="t"/>
                  <a:pathLst>
                    <a:path extrusionOk="0" h="698" w="739">
                      <a:moveTo>
                        <a:pt x="356" y="1"/>
                      </a:moveTo>
                      <a:cubicBezTo>
                        <a:pt x="346" y="1"/>
                        <a:pt x="335" y="1"/>
                        <a:pt x="324" y="2"/>
                      </a:cubicBezTo>
                      <a:cubicBezTo>
                        <a:pt x="136" y="30"/>
                        <a:pt x="0" y="201"/>
                        <a:pt x="28" y="391"/>
                      </a:cubicBezTo>
                      <a:cubicBezTo>
                        <a:pt x="44" y="567"/>
                        <a:pt x="202" y="697"/>
                        <a:pt x="378" y="697"/>
                      </a:cubicBezTo>
                      <a:cubicBezTo>
                        <a:pt x="390" y="697"/>
                        <a:pt x="402" y="696"/>
                        <a:pt x="415" y="695"/>
                      </a:cubicBezTo>
                      <a:cubicBezTo>
                        <a:pt x="602" y="669"/>
                        <a:pt x="738" y="499"/>
                        <a:pt x="710" y="309"/>
                      </a:cubicBezTo>
                      <a:cubicBezTo>
                        <a:pt x="694" y="132"/>
                        <a:pt x="534" y="1"/>
                        <a:pt x="3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06" name="Google Shape;806;p9"/>
                <p:cNvGrpSpPr/>
                <p:nvPr/>
              </p:nvGrpSpPr>
              <p:grpSpPr>
                <a:xfrm>
                  <a:off x="3477600" y="2313152"/>
                  <a:ext cx="1209345" cy="817492"/>
                  <a:chOff x="6208342" y="1845595"/>
                  <a:chExt cx="1200223" cy="811245"/>
                </a:xfrm>
              </p:grpSpPr>
              <p:sp>
                <p:nvSpPr>
                  <p:cNvPr id="807" name="Google Shape;807;p9"/>
                  <p:cNvSpPr/>
                  <p:nvPr/>
                </p:nvSpPr>
                <p:spPr>
                  <a:xfrm>
                    <a:off x="7043521" y="1845595"/>
                    <a:ext cx="365044" cy="358779"/>
                  </a:xfrm>
                  <a:custGeom>
                    <a:rect b="b" l="l" r="r" t="t"/>
                    <a:pathLst>
                      <a:path extrusionOk="0" h="3837" w="3904">
                        <a:moveTo>
                          <a:pt x="2970" y="0"/>
                        </a:moveTo>
                        <a:cubicBezTo>
                          <a:pt x="2708" y="0"/>
                          <a:pt x="2448" y="113"/>
                          <a:pt x="2267" y="329"/>
                        </a:cubicBezTo>
                        <a:cubicBezTo>
                          <a:pt x="2239" y="355"/>
                          <a:pt x="2151" y="463"/>
                          <a:pt x="2023" y="616"/>
                        </a:cubicBezTo>
                        <a:cubicBezTo>
                          <a:pt x="1943" y="707"/>
                          <a:pt x="1861" y="814"/>
                          <a:pt x="1762" y="931"/>
                        </a:cubicBezTo>
                        <a:cubicBezTo>
                          <a:pt x="1557" y="1192"/>
                          <a:pt x="1304" y="1497"/>
                          <a:pt x="1052" y="1812"/>
                        </a:cubicBezTo>
                        <a:cubicBezTo>
                          <a:pt x="845" y="2073"/>
                          <a:pt x="648" y="2325"/>
                          <a:pt x="467" y="2550"/>
                        </a:cubicBezTo>
                        <a:cubicBezTo>
                          <a:pt x="359" y="2695"/>
                          <a:pt x="251" y="2828"/>
                          <a:pt x="180" y="2928"/>
                        </a:cubicBezTo>
                        <a:cubicBezTo>
                          <a:pt x="163" y="2954"/>
                          <a:pt x="143" y="2982"/>
                          <a:pt x="126" y="2999"/>
                        </a:cubicBezTo>
                        <a:cubicBezTo>
                          <a:pt x="63" y="3081"/>
                          <a:pt x="18" y="3135"/>
                          <a:pt x="1" y="3161"/>
                        </a:cubicBezTo>
                        <a:lnTo>
                          <a:pt x="1" y="3169"/>
                        </a:lnTo>
                        <a:lnTo>
                          <a:pt x="18" y="3180"/>
                        </a:lnTo>
                        <a:lnTo>
                          <a:pt x="458" y="3612"/>
                        </a:lnTo>
                        <a:lnTo>
                          <a:pt x="575" y="3729"/>
                        </a:lnTo>
                        <a:lnTo>
                          <a:pt x="827" y="3828"/>
                        </a:lnTo>
                        <a:lnTo>
                          <a:pt x="836" y="3836"/>
                        </a:lnTo>
                        <a:cubicBezTo>
                          <a:pt x="836" y="3836"/>
                          <a:pt x="1151" y="3621"/>
                          <a:pt x="1591" y="3297"/>
                        </a:cubicBezTo>
                        <a:cubicBezTo>
                          <a:pt x="2230" y="2837"/>
                          <a:pt x="3122" y="2136"/>
                          <a:pt x="3687" y="1507"/>
                        </a:cubicBezTo>
                        <a:cubicBezTo>
                          <a:pt x="3841" y="1317"/>
                          <a:pt x="3903" y="1093"/>
                          <a:pt x="3895" y="868"/>
                        </a:cubicBezTo>
                        <a:lnTo>
                          <a:pt x="3895" y="840"/>
                        </a:lnTo>
                        <a:cubicBezTo>
                          <a:pt x="3867" y="616"/>
                          <a:pt x="3769" y="400"/>
                          <a:pt x="3588" y="238"/>
                        </a:cubicBezTo>
                        <a:cubicBezTo>
                          <a:pt x="3579" y="230"/>
                          <a:pt x="3571" y="230"/>
                          <a:pt x="3562" y="221"/>
                        </a:cubicBezTo>
                        <a:lnTo>
                          <a:pt x="3554" y="212"/>
                        </a:lnTo>
                        <a:cubicBezTo>
                          <a:pt x="3383" y="70"/>
                          <a:pt x="3176" y="0"/>
                          <a:pt x="2970" y="0"/>
                        </a:cubicBezTo>
                        <a:close/>
                      </a:path>
                    </a:pathLst>
                  </a:custGeom>
                  <a:solidFill>
                    <a:srgbClr val="AF81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8" name="Google Shape;808;p9"/>
                  <p:cNvSpPr/>
                  <p:nvPr/>
                </p:nvSpPr>
                <p:spPr>
                  <a:xfrm>
                    <a:off x="6208342" y="2029051"/>
                    <a:ext cx="249191" cy="419089"/>
                  </a:xfrm>
                  <a:custGeom>
                    <a:rect b="b" l="l" r="r" t="t"/>
                    <a:pathLst>
                      <a:path extrusionOk="0" h="4482" w="2665">
                        <a:moveTo>
                          <a:pt x="959" y="1"/>
                        </a:moveTo>
                        <a:cubicBezTo>
                          <a:pt x="883" y="1"/>
                          <a:pt x="806" y="11"/>
                          <a:pt x="730" y="31"/>
                        </a:cubicBezTo>
                        <a:lnTo>
                          <a:pt x="711" y="31"/>
                        </a:lnTo>
                        <a:cubicBezTo>
                          <a:pt x="469" y="94"/>
                          <a:pt x="270" y="247"/>
                          <a:pt x="154" y="452"/>
                        </a:cubicBezTo>
                        <a:cubicBezTo>
                          <a:pt x="145" y="463"/>
                          <a:pt x="145" y="463"/>
                          <a:pt x="137" y="471"/>
                        </a:cubicBezTo>
                        <a:cubicBezTo>
                          <a:pt x="117" y="506"/>
                          <a:pt x="100" y="551"/>
                          <a:pt x="83" y="588"/>
                        </a:cubicBezTo>
                        <a:cubicBezTo>
                          <a:pt x="20" y="758"/>
                          <a:pt x="1" y="948"/>
                          <a:pt x="55" y="1136"/>
                        </a:cubicBezTo>
                        <a:cubicBezTo>
                          <a:pt x="452" y="2522"/>
                          <a:pt x="1628" y="4465"/>
                          <a:pt x="1628" y="4465"/>
                        </a:cubicBezTo>
                        <a:lnTo>
                          <a:pt x="1898" y="4482"/>
                        </a:lnTo>
                        <a:lnTo>
                          <a:pt x="2636" y="4229"/>
                        </a:lnTo>
                        <a:lnTo>
                          <a:pt x="2664" y="4221"/>
                        </a:lnTo>
                        <a:cubicBezTo>
                          <a:pt x="2653" y="4186"/>
                          <a:pt x="2645" y="4113"/>
                          <a:pt x="2619" y="4005"/>
                        </a:cubicBezTo>
                        <a:cubicBezTo>
                          <a:pt x="2610" y="3951"/>
                          <a:pt x="2599" y="3888"/>
                          <a:pt x="2582" y="3826"/>
                        </a:cubicBezTo>
                        <a:cubicBezTo>
                          <a:pt x="2403" y="2971"/>
                          <a:pt x="1952" y="1100"/>
                          <a:pt x="1855" y="741"/>
                        </a:cubicBezTo>
                        <a:cubicBezTo>
                          <a:pt x="1844" y="713"/>
                          <a:pt x="1844" y="696"/>
                          <a:pt x="1835" y="687"/>
                        </a:cubicBezTo>
                        <a:cubicBezTo>
                          <a:pt x="1835" y="659"/>
                          <a:pt x="1827" y="633"/>
                          <a:pt x="1818" y="614"/>
                        </a:cubicBezTo>
                        <a:cubicBezTo>
                          <a:pt x="1781" y="525"/>
                          <a:pt x="1747" y="443"/>
                          <a:pt x="1693" y="372"/>
                        </a:cubicBezTo>
                        <a:cubicBezTo>
                          <a:pt x="1522" y="144"/>
                          <a:pt x="1248" y="1"/>
                          <a:pt x="959" y="1"/>
                        </a:cubicBezTo>
                        <a:close/>
                      </a:path>
                    </a:pathLst>
                  </a:custGeom>
                  <a:solidFill>
                    <a:srgbClr val="AF815A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9" name="Google Shape;809;p9"/>
                  <p:cNvSpPr/>
                  <p:nvPr/>
                </p:nvSpPr>
                <p:spPr>
                  <a:xfrm>
                    <a:off x="6357294" y="2399141"/>
                    <a:ext cx="179156" cy="257700"/>
                  </a:xfrm>
                  <a:custGeom>
                    <a:rect b="b" l="l" r="r" t="t"/>
                    <a:pathLst>
                      <a:path extrusionOk="0" h="2756" w="1916">
                        <a:moveTo>
                          <a:pt x="641" y="0"/>
                        </a:moveTo>
                        <a:cubicBezTo>
                          <a:pt x="409" y="0"/>
                          <a:pt x="194" y="133"/>
                          <a:pt x="63" y="416"/>
                        </a:cubicBezTo>
                        <a:cubicBezTo>
                          <a:pt x="18" y="515"/>
                          <a:pt x="1" y="623"/>
                          <a:pt x="9" y="723"/>
                        </a:cubicBezTo>
                        <a:cubicBezTo>
                          <a:pt x="9" y="1001"/>
                          <a:pt x="18" y="1279"/>
                          <a:pt x="26" y="1558"/>
                        </a:cubicBezTo>
                        <a:cubicBezTo>
                          <a:pt x="26" y="1694"/>
                          <a:pt x="35" y="1836"/>
                          <a:pt x="89" y="1964"/>
                        </a:cubicBezTo>
                        <a:cubicBezTo>
                          <a:pt x="154" y="2080"/>
                          <a:pt x="242" y="2171"/>
                          <a:pt x="342" y="2251"/>
                        </a:cubicBezTo>
                        <a:cubicBezTo>
                          <a:pt x="521" y="2413"/>
                          <a:pt x="532" y="2395"/>
                          <a:pt x="719" y="2557"/>
                        </a:cubicBezTo>
                        <a:cubicBezTo>
                          <a:pt x="756" y="2583"/>
                          <a:pt x="791" y="2620"/>
                          <a:pt x="836" y="2637"/>
                        </a:cubicBezTo>
                        <a:cubicBezTo>
                          <a:pt x="863" y="2647"/>
                          <a:pt x="892" y="2652"/>
                          <a:pt x="921" y="2652"/>
                        </a:cubicBezTo>
                        <a:cubicBezTo>
                          <a:pt x="950" y="2652"/>
                          <a:pt x="979" y="2647"/>
                          <a:pt x="1006" y="2637"/>
                        </a:cubicBezTo>
                        <a:cubicBezTo>
                          <a:pt x="1017" y="2646"/>
                          <a:pt x="1026" y="2657"/>
                          <a:pt x="1035" y="2665"/>
                        </a:cubicBezTo>
                        <a:cubicBezTo>
                          <a:pt x="1052" y="2683"/>
                          <a:pt x="1071" y="2711"/>
                          <a:pt x="1088" y="2719"/>
                        </a:cubicBezTo>
                        <a:cubicBezTo>
                          <a:pt x="1103" y="2726"/>
                          <a:pt x="1116" y="2729"/>
                          <a:pt x="1129" y="2729"/>
                        </a:cubicBezTo>
                        <a:cubicBezTo>
                          <a:pt x="1151" y="2729"/>
                          <a:pt x="1170" y="2721"/>
                          <a:pt x="1188" y="2711"/>
                        </a:cubicBezTo>
                        <a:cubicBezTo>
                          <a:pt x="1214" y="2700"/>
                          <a:pt x="1242" y="2674"/>
                          <a:pt x="1259" y="2646"/>
                        </a:cubicBezTo>
                        <a:lnTo>
                          <a:pt x="1268" y="2637"/>
                        </a:lnTo>
                        <a:cubicBezTo>
                          <a:pt x="1287" y="2657"/>
                          <a:pt x="1304" y="2674"/>
                          <a:pt x="1313" y="2691"/>
                        </a:cubicBezTo>
                        <a:cubicBezTo>
                          <a:pt x="1330" y="2711"/>
                          <a:pt x="1341" y="2728"/>
                          <a:pt x="1358" y="2745"/>
                        </a:cubicBezTo>
                        <a:cubicBezTo>
                          <a:pt x="1369" y="2753"/>
                          <a:pt x="1383" y="2756"/>
                          <a:pt x="1398" y="2756"/>
                        </a:cubicBezTo>
                        <a:cubicBezTo>
                          <a:pt x="1419" y="2756"/>
                          <a:pt x="1441" y="2750"/>
                          <a:pt x="1458" y="2745"/>
                        </a:cubicBezTo>
                        <a:cubicBezTo>
                          <a:pt x="1484" y="2736"/>
                          <a:pt x="1520" y="2719"/>
                          <a:pt x="1537" y="2700"/>
                        </a:cubicBezTo>
                        <a:cubicBezTo>
                          <a:pt x="1566" y="2691"/>
                          <a:pt x="1583" y="2665"/>
                          <a:pt x="1591" y="2637"/>
                        </a:cubicBezTo>
                        <a:cubicBezTo>
                          <a:pt x="1614" y="2674"/>
                          <a:pt x="1636" y="2705"/>
                          <a:pt x="1691" y="2705"/>
                        </a:cubicBezTo>
                        <a:cubicBezTo>
                          <a:pt x="1704" y="2705"/>
                          <a:pt x="1719" y="2703"/>
                          <a:pt x="1736" y="2700"/>
                        </a:cubicBezTo>
                        <a:cubicBezTo>
                          <a:pt x="1861" y="2674"/>
                          <a:pt x="1907" y="2529"/>
                          <a:pt x="1827" y="2441"/>
                        </a:cubicBezTo>
                        <a:cubicBezTo>
                          <a:pt x="1691" y="2287"/>
                          <a:pt x="1566" y="2126"/>
                          <a:pt x="1430" y="1972"/>
                        </a:cubicBezTo>
                        <a:cubicBezTo>
                          <a:pt x="1358" y="1890"/>
                          <a:pt x="1287" y="1802"/>
                          <a:pt x="1242" y="1694"/>
                        </a:cubicBezTo>
                        <a:cubicBezTo>
                          <a:pt x="1214" y="1631"/>
                          <a:pt x="1205" y="1558"/>
                          <a:pt x="1196" y="1495"/>
                        </a:cubicBezTo>
                        <a:cubicBezTo>
                          <a:pt x="1168" y="1325"/>
                          <a:pt x="1179" y="1172"/>
                          <a:pt x="1151" y="1001"/>
                        </a:cubicBezTo>
                        <a:lnTo>
                          <a:pt x="1151" y="1001"/>
                        </a:lnTo>
                        <a:cubicBezTo>
                          <a:pt x="1287" y="1046"/>
                          <a:pt x="1330" y="1163"/>
                          <a:pt x="1384" y="1288"/>
                        </a:cubicBezTo>
                        <a:cubicBezTo>
                          <a:pt x="1430" y="1415"/>
                          <a:pt x="1475" y="1549"/>
                          <a:pt x="1566" y="1649"/>
                        </a:cubicBezTo>
                        <a:cubicBezTo>
                          <a:pt x="1619" y="1703"/>
                          <a:pt x="1708" y="1748"/>
                          <a:pt x="1781" y="1748"/>
                        </a:cubicBezTo>
                        <a:cubicBezTo>
                          <a:pt x="1861" y="1748"/>
                          <a:pt x="1915" y="1666"/>
                          <a:pt x="1881" y="1595"/>
                        </a:cubicBezTo>
                        <a:cubicBezTo>
                          <a:pt x="1799" y="1424"/>
                          <a:pt x="1745" y="1243"/>
                          <a:pt x="1708" y="1064"/>
                        </a:cubicBezTo>
                        <a:cubicBezTo>
                          <a:pt x="1699" y="992"/>
                          <a:pt x="1691" y="919"/>
                          <a:pt x="1654" y="856"/>
                        </a:cubicBezTo>
                        <a:cubicBezTo>
                          <a:pt x="1619" y="777"/>
                          <a:pt x="1546" y="723"/>
                          <a:pt x="1503" y="649"/>
                        </a:cubicBezTo>
                        <a:cubicBezTo>
                          <a:pt x="1449" y="578"/>
                          <a:pt x="1412" y="507"/>
                          <a:pt x="1358" y="444"/>
                        </a:cubicBezTo>
                        <a:cubicBezTo>
                          <a:pt x="1222" y="291"/>
                          <a:pt x="952" y="56"/>
                          <a:pt x="765" y="12"/>
                        </a:cubicBezTo>
                        <a:cubicBezTo>
                          <a:pt x="723" y="4"/>
                          <a:pt x="682" y="0"/>
                          <a:pt x="641" y="0"/>
                        </a:cubicBezTo>
                        <a:close/>
                      </a:path>
                    </a:pathLst>
                  </a:custGeom>
                  <a:solidFill>
                    <a:srgbClr val="FDC19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0" name="Google Shape;810;p9"/>
                  <p:cNvSpPr/>
                  <p:nvPr/>
                </p:nvSpPr>
                <p:spPr>
                  <a:xfrm>
                    <a:off x="6953664" y="2125360"/>
                    <a:ext cx="178127" cy="257606"/>
                  </a:xfrm>
                  <a:custGeom>
                    <a:rect b="b" l="l" r="r" t="t"/>
                    <a:pathLst>
                      <a:path extrusionOk="0" h="2755" w="1905">
                        <a:moveTo>
                          <a:pt x="1281" y="1"/>
                        </a:moveTo>
                        <a:cubicBezTo>
                          <a:pt x="1237" y="1"/>
                          <a:pt x="1193" y="6"/>
                          <a:pt x="1149" y="16"/>
                        </a:cubicBezTo>
                        <a:cubicBezTo>
                          <a:pt x="953" y="52"/>
                          <a:pt x="683" y="285"/>
                          <a:pt x="556" y="439"/>
                        </a:cubicBezTo>
                        <a:cubicBezTo>
                          <a:pt x="502" y="501"/>
                          <a:pt x="467" y="583"/>
                          <a:pt x="413" y="646"/>
                        </a:cubicBezTo>
                        <a:cubicBezTo>
                          <a:pt x="359" y="717"/>
                          <a:pt x="295" y="782"/>
                          <a:pt x="251" y="862"/>
                        </a:cubicBezTo>
                        <a:cubicBezTo>
                          <a:pt x="223" y="924"/>
                          <a:pt x="215" y="987"/>
                          <a:pt x="206" y="1060"/>
                        </a:cubicBezTo>
                        <a:cubicBezTo>
                          <a:pt x="169" y="1239"/>
                          <a:pt x="107" y="1429"/>
                          <a:pt x="25" y="1600"/>
                        </a:cubicBezTo>
                        <a:cubicBezTo>
                          <a:pt x="0" y="1659"/>
                          <a:pt x="47" y="1743"/>
                          <a:pt x="112" y="1743"/>
                        </a:cubicBezTo>
                        <a:cubicBezTo>
                          <a:pt x="116" y="1743"/>
                          <a:pt x="120" y="1743"/>
                          <a:pt x="124" y="1742"/>
                        </a:cubicBezTo>
                        <a:cubicBezTo>
                          <a:pt x="206" y="1742"/>
                          <a:pt x="286" y="1708"/>
                          <a:pt x="340" y="1645"/>
                        </a:cubicBezTo>
                        <a:cubicBezTo>
                          <a:pt x="439" y="1546"/>
                          <a:pt x="476" y="1410"/>
                          <a:pt x="530" y="1285"/>
                        </a:cubicBezTo>
                        <a:cubicBezTo>
                          <a:pt x="584" y="1160"/>
                          <a:pt x="629" y="1041"/>
                          <a:pt x="763" y="1006"/>
                        </a:cubicBezTo>
                        <a:lnTo>
                          <a:pt x="763" y="1006"/>
                        </a:lnTo>
                        <a:cubicBezTo>
                          <a:pt x="737" y="1168"/>
                          <a:pt x="746" y="1321"/>
                          <a:pt x="718" y="1492"/>
                        </a:cubicBezTo>
                        <a:cubicBezTo>
                          <a:pt x="709" y="1563"/>
                          <a:pt x="692" y="1626"/>
                          <a:pt x="672" y="1699"/>
                        </a:cubicBezTo>
                        <a:cubicBezTo>
                          <a:pt x="629" y="1796"/>
                          <a:pt x="556" y="1887"/>
                          <a:pt x="485" y="1978"/>
                        </a:cubicBezTo>
                        <a:cubicBezTo>
                          <a:pt x="349" y="2131"/>
                          <a:pt x="215" y="2282"/>
                          <a:pt x="90" y="2435"/>
                        </a:cubicBezTo>
                        <a:cubicBezTo>
                          <a:pt x="8" y="2526"/>
                          <a:pt x="53" y="2671"/>
                          <a:pt x="169" y="2696"/>
                        </a:cubicBezTo>
                        <a:cubicBezTo>
                          <a:pt x="188" y="2700"/>
                          <a:pt x="203" y="2701"/>
                          <a:pt x="216" y="2701"/>
                        </a:cubicBezTo>
                        <a:cubicBezTo>
                          <a:pt x="276" y="2701"/>
                          <a:pt x="293" y="2673"/>
                          <a:pt x="323" y="2643"/>
                        </a:cubicBezTo>
                        <a:cubicBezTo>
                          <a:pt x="331" y="2660"/>
                          <a:pt x="349" y="2688"/>
                          <a:pt x="368" y="2705"/>
                        </a:cubicBezTo>
                        <a:cubicBezTo>
                          <a:pt x="394" y="2725"/>
                          <a:pt x="422" y="2733"/>
                          <a:pt x="457" y="2742"/>
                        </a:cubicBezTo>
                        <a:cubicBezTo>
                          <a:pt x="471" y="2750"/>
                          <a:pt x="487" y="2755"/>
                          <a:pt x="503" y="2755"/>
                        </a:cubicBezTo>
                        <a:cubicBezTo>
                          <a:pt x="519" y="2755"/>
                          <a:pt x="534" y="2750"/>
                          <a:pt x="547" y="2742"/>
                        </a:cubicBezTo>
                        <a:cubicBezTo>
                          <a:pt x="564" y="2733"/>
                          <a:pt x="584" y="2714"/>
                          <a:pt x="593" y="2696"/>
                        </a:cubicBezTo>
                        <a:cubicBezTo>
                          <a:pt x="610" y="2671"/>
                          <a:pt x="629" y="2651"/>
                          <a:pt x="646" y="2634"/>
                        </a:cubicBezTo>
                        <a:lnTo>
                          <a:pt x="655" y="2643"/>
                        </a:lnTo>
                        <a:cubicBezTo>
                          <a:pt x="672" y="2671"/>
                          <a:pt x="692" y="2696"/>
                          <a:pt x="726" y="2714"/>
                        </a:cubicBezTo>
                        <a:cubicBezTo>
                          <a:pt x="742" y="2720"/>
                          <a:pt x="761" y="2725"/>
                          <a:pt x="779" y="2725"/>
                        </a:cubicBezTo>
                        <a:cubicBezTo>
                          <a:pt x="793" y="2725"/>
                          <a:pt x="806" y="2722"/>
                          <a:pt x="817" y="2714"/>
                        </a:cubicBezTo>
                        <a:cubicBezTo>
                          <a:pt x="845" y="2705"/>
                          <a:pt x="862" y="2688"/>
                          <a:pt x="880" y="2660"/>
                        </a:cubicBezTo>
                        <a:lnTo>
                          <a:pt x="899" y="2643"/>
                        </a:lnTo>
                        <a:cubicBezTo>
                          <a:pt x="927" y="2650"/>
                          <a:pt x="955" y="2655"/>
                          <a:pt x="983" y="2655"/>
                        </a:cubicBezTo>
                        <a:cubicBezTo>
                          <a:pt x="1016" y="2655"/>
                          <a:pt x="1048" y="2648"/>
                          <a:pt x="1078" y="2634"/>
                        </a:cubicBezTo>
                        <a:cubicBezTo>
                          <a:pt x="1124" y="2617"/>
                          <a:pt x="1158" y="2589"/>
                          <a:pt x="1195" y="2552"/>
                        </a:cubicBezTo>
                        <a:cubicBezTo>
                          <a:pt x="1374" y="2390"/>
                          <a:pt x="1385" y="2418"/>
                          <a:pt x="1572" y="2248"/>
                        </a:cubicBezTo>
                        <a:cubicBezTo>
                          <a:pt x="1663" y="2165"/>
                          <a:pt x="1762" y="2077"/>
                          <a:pt x="1816" y="1969"/>
                        </a:cubicBezTo>
                        <a:cubicBezTo>
                          <a:pt x="1879" y="1842"/>
                          <a:pt x="1888" y="1699"/>
                          <a:pt x="1888" y="1555"/>
                        </a:cubicBezTo>
                        <a:cubicBezTo>
                          <a:pt x="1896" y="1276"/>
                          <a:pt x="1896" y="998"/>
                          <a:pt x="1905" y="728"/>
                        </a:cubicBezTo>
                        <a:cubicBezTo>
                          <a:pt x="1905" y="620"/>
                          <a:pt x="1896" y="512"/>
                          <a:pt x="1851" y="413"/>
                        </a:cubicBezTo>
                        <a:cubicBezTo>
                          <a:pt x="1722" y="140"/>
                          <a:pt x="1510" y="1"/>
                          <a:pt x="1281" y="1"/>
                        </a:cubicBezTo>
                        <a:close/>
                      </a:path>
                    </a:pathLst>
                  </a:custGeom>
                  <a:solidFill>
                    <a:srgbClr val="FDC19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11" name="Google Shape;811;p9"/>
                <p:cNvSpPr/>
                <p:nvPr/>
              </p:nvSpPr>
              <p:spPr>
                <a:xfrm>
                  <a:off x="3978544" y="1622114"/>
                  <a:ext cx="1440642" cy="763599"/>
                </a:xfrm>
                <a:custGeom>
                  <a:rect b="b" l="l" r="r" t="t"/>
                  <a:pathLst>
                    <a:path extrusionOk="0" h="8104" w="13517">
                      <a:moveTo>
                        <a:pt x="11421" y="0"/>
                      </a:moveTo>
                      <a:lnTo>
                        <a:pt x="11421" y="458"/>
                      </a:lnTo>
                      <a:cubicBezTo>
                        <a:pt x="11594" y="540"/>
                        <a:pt x="11889" y="665"/>
                        <a:pt x="12051" y="801"/>
                      </a:cubicBezTo>
                      <a:cubicBezTo>
                        <a:pt x="12753" y="1394"/>
                        <a:pt x="13122" y="2301"/>
                        <a:pt x="13005" y="3102"/>
                      </a:cubicBezTo>
                      <a:cubicBezTo>
                        <a:pt x="12889" y="3939"/>
                        <a:pt x="11943" y="5053"/>
                        <a:pt x="10603" y="5936"/>
                      </a:cubicBezTo>
                      <a:cubicBezTo>
                        <a:pt x="8993" y="7007"/>
                        <a:pt x="6987" y="7643"/>
                        <a:pt x="4973" y="7743"/>
                      </a:cubicBezTo>
                      <a:cubicBezTo>
                        <a:pt x="4861" y="7748"/>
                        <a:pt x="4751" y="7751"/>
                        <a:pt x="4642" y="7751"/>
                      </a:cubicBezTo>
                      <a:cubicBezTo>
                        <a:pt x="2986" y="7751"/>
                        <a:pt x="1766" y="7101"/>
                        <a:pt x="1017" y="5809"/>
                      </a:cubicBezTo>
                      <a:cubicBezTo>
                        <a:pt x="449" y="4837"/>
                        <a:pt x="358" y="3831"/>
                        <a:pt x="350" y="3687"/>
                      </a:cubicBezTo>
                      <a:lnTo>
                        <a:pt x="350" y="3661"/>
                      </a:lnTo>
                      <a:cubicBezTo>
                        <a:pt x="334" y="3568"/>
                        <a:pt x="260" y="3507"/>
                        <a:pt x="171" y="3507"/>
                      </a:cubicBezTo>
                      <a:cubicBezTo>
                        <a:pt x="165" y="3507"/>
                        <a:pt x="159" y="3507"/>
                        <a:pt x="153" y="3508"/>
                      </a:cubicBezTo>
                      <a:cubicBezTo>
                        <a:pt x="63" y="3516"/>
                        <a:pt x="0" y="3596"/>
                        <a:pt x="0" y="3687"/>
                      </a:cubicBezTo>
                      <a:lnTo>
                        <a:pt x="0" y="3695"/>
                      </a:lnTo>
                      <a:lnTo>
                        <a:pt x="0" y="3704"/>
                      </a:lnTo>
                      <a:cubicBezTo>
                        <a:pt x="9" y="3866"/>
                        <a:pt x="99" y="4928"/>
                        <a:pt x="702" y="5971"/>
                      </a:cubicBezTo>
                      <a:cubicBezTo>
                        <a:pt x="1275" y="6957"/>
                        <a:pt x="2419" y="8103"/>
                        <a:pt x="4645" y="8103"/>
                      </a:cubicBezTo>
                      <a:cubicBezTo>
                        <a:pt x="4757" y="8103"/>
                        <a:pt x="4873" y="8101"/>
                        <a:pt x="4991" y="8095"/>
                      </a:cubicBezTo>
                      <a:cubicBezTo>
                        <a:pt x="5269" y="8086"/>
                        <a:pt x="5558" y="8058"/>
                        <a:pt x="5828" y="8021"/>
                      </a:cubicBezTo>
                      <a:cubicBezTo>
                        <a:pt x="10029" y="7510"/>
                        <a:pt x="13105" y="4857"/>
                        <a:pt x="13355" y="3156"/>
                      </a:cubicBezTo>
                      <a:cubicBezTo>
                        <a:pt x="13517" y="2042"/>
                        <a:pt x="12906" y="1071"/>
                        <a:pt x="12276" y="531"/>
                      </a:cubicBezTo>
                      <a:cubicBezTo>
                        <a:pt x="12034" y="324"/>
                        <a:pt x="11682" y="99"/>
                        <a:pt x="114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2" name="Google Shape;812;p9"/>
              <p:cNvGrpSpPr/>
              <p:nvPr/>
            </p:nvGrpSpPr>
            <p:grpSpPr>
              <a:xfrm>
                <a:off x="1208790" y="2442228"/>
                <a:ext cx="2041788" cy="2581313"/>
                <a:chOff x="5837215" y="2396178"/>
                <a:chExt cx="2041788" cy="2581313"/>
              </a:xfrm>
            </p:grpSpPr>
            <p:sp>
              <p:nvSpPr>
                <p:cNvPr id="813" name="Google Shape;813;p9"/>
                <p:cNvSpPr/>
                <p:nvPr/>
              </p:nvSpPr>
              <p:spPr>
                <a:xfrm>
                  <a:off x="5837215" y="2396178"/>
                  <a:ext cx="2041788" cy="2581305"/>
                </a:xfrm>
                <a:custGeom>
                  <a:rect b="b" l="l" r="r" t="t"/>
                  <a:pathLst>
                    <a:path extrusionOk="0" h="24152" w="19104">
                      <a:moveTo>
                        <a:pt x="16505" y="0"/>
                      </a:moveTo>
                      <a:cubicBezTo>
                        <a:pt x="16311" y="0"/>
                        <a:pt x="16118" y="11"/>
                        <a:pt x="15929" y="39"/>
                      </a:cubicBezTo>
                      <a:lnTo>
                        <a:pt x="15920" y="39"/>
                      </a:lnTo>
                      <a:cubicBezTo>
                        <a:pt x="15795" y="47"/>
                        <a:pt x="15678" y="65"/>
                        <a:pt x="15551" y="93"/>
                      </a:cubicBezTo>
                      <a:cubicBezTo>
                        <a:pt x="15165" y="164"/>
                        <a:pt x="14778" y="281"/>
                        <a:pt x="14383" y="343"/>
                      </a:cubicBezTo>
                      <a:cubicBezTo>
                        <a:pt x="14176" y="371"/>
                        <a:pt x="13969" y="380"/>
                        <a:pt x="13761" y="389"/>
                      </a:cubicBezTo>
                      <a:cubicBezTo>
                        <a:pt x="13730" y="389"/>
                        <a:pt x="13698" y="389"/>
                        <a:pt x="13666" y="389"/>
                      </a:cubicBezTo>
                      <a:cubicBezTo>
                        <a:pt x="13194" y="389"/>
                        <a:pt x="12713" y="332"/>
                        <a:pt x="12242" y="289"/>
                      </a:cubicBezTo>
                      <a:cubicBezTo>
                        <a:pt x="11943" y="264"/>
                        <a:pt x="11648" y="244"/>
                        <a:pt x="11354" y="244"/>
                      </a:cubicBezTo>
                      <a:cubicBezTo>
                        <a:pt x="11143" y="244"/>
                        <a:pt x="10933" y="254"/>
                        <a:pt x="10722" y="281"/>
                      </a:cubicBezTo>
                      <a:cubicBezTo>
                        <a:pt x="9831" y="408"/>
                        <a:pt x="9041" y="812"/>
                        <a:pt x="8266" y="1289"/>
                      </a:cubicBezTo>
                      <a:cubicBezTo>
                        <a:pt x="7772" y="1604"/>
                        <a:pt x="7286" y="1945"/>
                        <a:pt x="6792" y="2260"/>
                      </a:cubicBezTo>
                      <a:cubicBezTo>
                        <a:pt x="6215" y="2629"/>
                        <a:pt x="5576" y="2979"/>
                        <a:pt x="4911" y="3186"/>
                      </a:cubicBezTo>
                      <a:cubicBezTo>
                        <a:pt x="4492" y="3322"/>
                        <a:pt x="4064" y="3404"/>
                        <a:pt x="3638" y="3404"/>
                      </a:cubicBezTo>
                      <a:cubicBezTo>
                        <a:pt x="3298" y="3404"/>
                        <a:pt x="2960" y="3351"/>
                        <a:pt x="2628" y="3231"/>
                      </a:cubicBezTo>
                      <a:lnTo>
                        <a:pt x="2628" y="3231"/>
                      </a:lnTo>
                      <a:cubicBezTo>
                        <a:pt x="3338" y="4896"/>
                        <a:pt x="2591" y="6793"/>
                        <a:pt x="2645" y="8600"/>
                      </a:cubicBezTo>
                      <a:cubicBezTo>
                        <a:pt x="2645" y="8880"/>
                        <a:pt x="2673" y="9150"/>
                        <a:pt x="2727" y="9409"/>
                      </a:cubicBezTo>
                      <a:cubicBezTo>
                        <a:pt x="2898" y="10272"/>
                        <a:pt x="3329" y="11073"/>
                        <a:pt x="3500" y="11937"/>
                      </a:cubicBezTo>
                      <a:cubicBezTo>
                        <a:pt x="3742" y="13197"/>
                        <a:pt x="3383" y="14510"/>
                        <a:pt x="2861" y="15688"/>
                      </a:cubicBezTo>
                      <a:cubicBezTo>
                        <a:pt x="2349" y="16867"/>
                        <a:pt x="1656" y="17963"/>
                        <a:pt x="1171" y="19159"/>
                      </a:cubicBezTo>
                      <a:cubicBezTo>
                        <a:pt x="1071" y="19384"/>
                        <a:pt x="989" y="19608"/>
                        <a:pt x="910" y="19835"/>
                      </a:cubicBezTo>
                      <a:cubicBezTo>
                        <a:pt x="765" y="20266"/>
                        <a:pt x="640" y="20698"/>
                        <a:pt x="532" y="21139"/>
                      </a:cubicBezTo>
                      <a:cubicBezTo>
                        <a:pt x="307" y="22037"/>
                        <a:pt x="154" y="22973"/>
                        <a:pt x="1" y="23891"/>
                      </a:cubicBezTo>
                      <a:cubicBezTo>
                        <a:pt x="838" y="23224"/>
                        <a:pt x="1918" y="22928"/>
                        <a:pt x="2986" y="22857"/>
                      </a:cubicBezTo>
                      <a:cubicBezTo>
                        <a:pt x="3183" y="22843"/>
                        <a:pt x="3380" y="22837"/>
                        <a:pt x="3576" y="22837"/>
                      </a:cubicBezTo>
                      <a:cubicBezTo>
                        <a:pt x="4447" y="22837"/>
                        <a:pt x="5314" y="22958"/>
                        <a:pt x="6181" y="23090"/>
                      </a:cubicBezTo>
                      <a:cubicBezTo>
                        <a:pt x="7430" y="23269"/>
                        <a:pt x="8689" y="23476"/>
                        <a:pt x="9947" y="23601"/>
                      </a:cubicBezTo>
                      <a:cubicBezTo>
                        <a:pt x="10345" y="23638"/>
                        <a:pt x="10748" y="23675"/>
                        <a:pt x="11145" y="23692"/>
                      </a:cubicBezTo>
                      <a:cubicBezTo>
                        <a:pt x="11478" y="23709"/>
                        <a:pt x="11802" y="23720"/>
                        <a:pt x="12134" y="23720"/>
                      </a:cubicBezTo>
                      <a:cubicBezTo>
                        <a:pt x="12313" y="23720"/>
                        <a:pt x="12503" y="23720"/>
                        <a:pt x="12691" y="23709"/>
                      </a:cubicBezTo>
                      <a:cubicBezTo>
                        <a:pt x="12764" y="23709"/>
                        <a:pt x="12827" y="23701"/>
                        <a:pt x="12898" y="23701"/>
                      </a:cubicBezTo>
                      <a:cubicBezTo>
                        <a:pt x="13392" y="23675"/>
                        <a:pt x="13906" y="23638"/>
                        <a:pt x="14409" y="23593"/>
                      </a:cubicBezTo>
                      <a:cubicBezTo>
                        <a:pt x="14926" y="23553"/>
                        <a:pt x="15441" y="23519"/>
                        <a:pt x="15947" y="23519"/>
                      </a:cubicBezTo>
                      <a:cubicBezTo>
                        <a:pt x="16453" y="23519"/>
                        <a:pt x="16950" y="23553"/>
                        <a:pt x="17431" y="23647"/>
                      </a:cubicBezTo>
                      <a:cubicBezTo>
                        <a:pt x="17917" y="23746"/>
                        <a:pt x="18376" y="23908"/>
                        <a:pt x="18817" y="24152"/>
                      </a:cubicBezTo>
                      <a:cubicBezTo>
                        <a:pt x="18430" y="22965"/>
                        <a:pt x="18033" y="21758"/>
                        <a:pt x="17826" y="20526"/>
                      </a:cubicBezTo>
                      <a:cubicBezTo>
                        <a:pt x="17522" y="18745"/>
                        <a:pt x="17610" y="16901"/>
                        <a:pt x="18079" y="15157"/>
                      </a:cubicBezTo>
                      <a:cubicBezTo>
                        <a:pt x="18366" y="14104"/>
                        <a:pt x="18789" y="13079"/>
                        <a:pt x="18951" y="11991"/>
                      </a:cubicBezTo>
                      <a:cubicBezTo>
                        <a:pt x="19104" y="10965"/>
                        <a:pt x="19013" y="9940"/>
                        <a:pt x="18817" y="8923"/>
                      </a:cubicBezTo>
                      <a:lnTo>
                        <a:pt x="18817" y="8915"/>
                      </a:lnTo>
                      <a:cubicBezTo>
                        <a:pt x="18646" y="7971"/>
                        <a:pt x="18385" y="7035"/>
                        <a:pt x="18161" y="6109"/>
                      </a:cubicBezTo>
                      <a:cubicBezTo>
                        <a:pt x="17684" y="4175"/>
                        <a:pt x="17351" y="2070"/>
                        <a:pt x="18141" y="235"/>
                      </a:cubicBezTo>
                      <a:cubicBezTo>
                        <a:pt x="17729" y="110"/>
                        <a:pt x="17297" y="39"/>
                        <a:pt x="16865" y="11"/>
                      </a:cubicBezTo>
                      <a:cubicBezTo>
                        <a:pt x="16745" y="4"/>
                        <a:pt x="16625" y="0"/>
                        <a:pt x="1650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14" name="Google Shape;814;p9"/>
                <p:cNvGrpSpPr/>
                <p:nvPr/>
              </p:nvGrpSpPr>
              <p:grpSpPr>
                <a:xfrm>
                  <a:off x="5837215" y="2396178"/>
                  <a:ext cx="2041779" cy="2581313"/>
                  <a:chOff x="1272825" y="2522241"/>
                  <a:chExt cx="3127247" cy="3953612"/>
                </a:xfrm>
              </p:grpSpPr>
              <p:sp>
                <p:nvSpPr>
                  <p:cNvPr id="815" name="Google Shape;815;p9"/>
                  <p:cNvSpPr/>
                  <p:nvPr/>
                </p:nvSpPr>
                <p:spPr>
                  <a:xfrm>
                    <a:off x="3276630" y="2569549"/>
                    <a:ext cx="419714" cy="1179604"/>
                  </a:xfrm>
                  <a:custGeom>
                    <a:rect b="b" l="l" r="r" t="t"/>
                    <a:pathLst>
                      <a:path extrusionOk="0" h="7206" w="2564">
                        <a:moveTo>
                          <a:pt x="1" y="0"/>
                        </a:moveTo>
                        <a:cubicBezTo>
                          <a:pt x="208" y="289"/>
                          <a:pt x="458" y="559"/>
                          <a:pt x="666" y="855"/>
                        </a:cubicBezTo>
                        <a:cubicBezTo>
                          <a:pt x="1143" y="1539"/>
                          <a:pt x="1376" y="2349"/>
                          <a:pt x="1566" y="3167"/>
                        </a:cubicBezTo>
                        <a:cubicBezTo>
                          <a:pt x="1881" y="4516"/>
                          <a:pt x="2034" y="6055"/>
                          <a:pt x="1251" y="7205"/>
                        </a:cubicBezTo>
                        <a:cubicBezTo>
                          <a:pt x="2060" y="6225"/>
                          <a:pt x="2563" y="4939"/>
                          <a:pt x="2412" y="3681"/>
                        </a:cubicBezTo>
                        <a:cubicBezTo>
                          <a:pt x="2250" y="2457"/>
                          <a:pt x="1495" y="1306"/>
                          <a:pt x="1520" y="100"/>
                        </a:cubicBezTo>
                        <a:lnTo>
                          <a:pt x="1520" y="100"/>
                        </a:lnTo>
                        <a:cubicBezTo>
                          <a:pt x="1489" y="100"/>
                          <a:pt x="1457" y="100"/>
                          <a:pt x="1425" y="100"/>
                        </a:cubicBezTo>
                        <a:cubicBezTo>
                          <a:pt x="953" y="100"/>
                          <a:pt x="472" y="43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6" name="Google Shape;816;p9"/>
                  <p:cNvSpPr/>
                  <p:nvPr/>
                </p:nvSpPr>
                <p:spPr>
                  <a:xfrm>
                    <a:off x="3117681" y="3747508"/>
                    <a:ext cx="447870" cy="1809676"/>
                  </a:xfrm>
                  <a:custGeom>
                    <a:rect b="b" l="l" r="r" t="t"/>
                    <a:pathLst>
                      <a:path extrusionOk="0" h="11055" w="2736">
                        <a:moveTo>
                          <a:pt x="2735" y="1"/>
                        </a:moveTo>
                        <a:lnTo>
                          <a:pt x="2735" y="1"/>
                        </a:lnTo>
                        <a:cubicBezTo>
                          <a:pt x="1807" y="1007"/>
                          <a:pt x="1017" y="2151"/>
                          <a:pt x="396" y="3372"/>
                        </a:cubicBezTo>
                        <a:cubicBezTo>
                          <a:pt x="208" y="3742"/>
                          <a:pt x="37" y="4128"/>
                          <a:pt x="18" y="4534"/>
                        </a:cubicBezTo>
                        <a:cubicBezTo>
                          <a:pt x="1" y="5127"/>
                          <a:pt x="316" y="5676"/>
                          <a:pt x="603" y="6198"/>
                        </a:cubicBezTo>
                        <a:cubicBezTo>
                          <a:pt x="1440" y="7690"/>
                          <a:pt x="2142" y="9345"/>
                          <a:pt x="2077" y="11055"/>
                        </a:cubicBezTo>
                        <a:cubicBezTo>
                          <a:pt x="2563" y="9371"/>
                          <a:pt x="1969" y="7582"/>
                          <a:pt x="1233" y="5991"/>
                        </a:cubicBezTo>
                        <a:cubicBezTo>
                          <a:pt x="998" y="5477"/>
                          <a:pt x="739" y="4946"/>
                          <a:pt x="702" y="4380"/>
                        </a:cubicBezTo>
                        <a:cubicBezTo>
                          <a:pt x="674" y="3867"/>
                          <a:pt x="836" y="3347"/>
                          <a:pt x="1043" y="2869"/>
                        </a:cubicBezTo>
                        <a:cubicBezTo>
                          <a:pt x="1313" y="2259"/>
                          <a:pt x="1656" y="1674"/>
                          <a:pt x="2060" y="1143"/>
                        </a:cubicBezTo>
                        <a:cubicBezTo>
                          <a:pt x="2330" y="782"/>
                          <a:pt x="2636" y="432"/>
                          <a:pt x="273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7" name="Google Shape;817;p9"/>
                  <p:cNvSpPr/>
                  <p:nvPr/>
                </p:nvSpPr>
                <p:spPr>
                  <a:xfrm>
                    <a:off x="3292999" y="4175738"/>
                    <a:ext cx="279591" cy="861704"/>
                  </a:xfrm>
                  <a:custGeom>
                    <a:rect b="b" l="l" r="r" t="t"/>
                    <a:pathLst>
                      <a:path extrusionOk="0" h="5264" w="1708">
                        <a:moveTo>
                          <a:pt x="628" y="1"/>
                        </a:moveTo>
                        <a:cubicBezTo>
                          <a:pt x="261" y="614"/>
                          <a:pt x="0" y="1359"/>
                          <a:pt x="162" y="2060"/>
                        </a:cubicBezTo>
                        <a:cubicBezTo>
                          <a:pt x="261" y="2511"/>
                          <a:pt x="512" y="2906"/>
                          <a:pt x="736" y="3312"/>
                        </a:cubicBezTo>
                        <a:cubicBezTo>
                          <a:pt x="1079" y="3932"/>
                          <a:pt x="1358" y="4579"/>
                          <a:pt x="1556" y="5263"/>
                        </a:cubicBezTo>
                        <a:cubicBezTo>
                          <a:pt x="1708" y="4525"/>
                          <a:pt x="1358" y="3798"/>
                          <a:pt x="1017" y="3139"/>
                        </a:cubicBezTo>
                        <a:cubicBezTo>
                          <a:pt x="665" y="2475"/>
                          <a:pt x="296" y="1756"/>
                          <a:pt x="412" y="1026"/>
                        </a:cubicBezTo>
                        <a:cubicBezTo>
                          <a:pt x="466" y="677"/>
                          <a:pt x="628" y="353"/>
                          <a:pt x="62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8" name="Google Shape;818;p9"/>
                  <p:cNvSpPr/>
                  <p:nvPr/>
                </p:nvSpPr>
                <p:spPr>
                  <a:xfrm>
                    <a:off x="2076737" y="2733082"/>
                    <a:ext cx="739410" cy="1335444"/>
                  </a:xfrm>
                  <a:custGeom>
                    <a:rect b="b" l="l" r="r" t="t"/>
                    <a:pathLst>
                      <a:path extrusionOk="0" h="8158" w="4517">
                        <a:moveTo>
                          <a:pt x="3355" y="1"/>
                        </a:moveTo>
                        <a:cubicBezTo>
                          <a:pt x="2861" y="316"/>
                          <a:pt x="2375" y="657"/>
                          <a:pt x="1881" y="972"/>
                        </a:cubicBezTo>
                        <a:cubicBezTo>
                          <a:pt x="1304" y="1341"/>
                          <a:pt x="665" y="1691"/>
                          <a:pt x="0" y="1898"/>
                        </a:cubicBezTo>
                        <a:cubicBezTo>
                          <a:pt x="568" y="2347"/>
                          <a:pt x="1313" y="2554"/>
                          <a:pt x="1852" y="3031"/>
                        </a:cubicBezTo>
                        <a:cubicBezTo>
                          <a:pt x="2565" y="3662"/>
                          <a:pt x="2824" y="4641"/>
                          <a:pt x="2951" y="5585"/>
                        </a:cubicBezTo>
                        <a:cubicBezTo>
                          <a:pt x="3059" y="6440"/>
                          <a:pt x="3094" y="7294"/>
                          <a:pt x="3031" y="8158"/>
                        </a:cubicBezTo>
                        <a:cubicBezTo>
                          <a:pt x="3769" y="6440"/>
                          <a:pt x="4516" y="4559"/>
                          <a:pt x="4030" y="2761"/>
                        </a:cubicBezTo>
                        <a:cubicBezTo>
                          <a:pt x="3886" y="2213"/>
                          <a:pt x="3633" y="1699"/>
                          <a:pt x="3491" y="1160"/>
                        </a:cubicBezTo>
                        <a:cubicBezTo>
                          <a:pt x="3392" y="782"/>
                          <a:pt x="3355" y="387"/>
                          <a:pt x="335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9" name="Google Shape;819;p9"/>
                  <p:cNvSpPr/>
                  <p:nvPr/>
                </p:nvSpPr>
                <p:spPr>
                  <a:xfrm>
                    <a:off x="2341761" y="3625227"/>
                    <a:ext cx="184157" cy="1499142"/>
                  </a:xfrm>
                  <a:custGeom>
                    <a:rect b="b" l="l" r="r" t="t"/>
                    <a:pathLst>
                      <a:path extrusionOk="0" h="9158" w="1125">
                        <a:moveTo>
                          <a:pt x="495" y="1"/>
                        </a:moveTo>
                        <a:lnTo>
                          <a:pt x="495" y="1"/>
                        </a:lnTo>
                        <a:cubicBezTo>
                          <a:pt x="900" y="1009"/>
                          <a:pt x="764" y="2142"/>
                          <a:pt x="540" y="3193"/>
                        </a:cubicBezTo>
                        <a:cubicBezTo>
                          <a:pt x="316" y="4255"/>
                          <a:pt x="0" y="5307"/>
                          <a:pt x="54" y="6386"/>
                        </a:cubicBezTo>
                        <a:cubicBezTo>
                          <a:pt x="100" y="7394"/>
                          <a:pt x="486" y="8383"/>
                          <a:pt x="1125" y="9157"/>
                        </a:cubicBezTo>
                        <a:cubicBezTo>
                          <a:pt x="685" y="8087"/>
                          <a:pt x="486" y="6917"/>
                          <a:pt x="568" y="5758"/>
                        </a:cubicBezTo>
                        <a:cubicBezTo>
                          <a:pt x="631" y="4776"/>
                          <a:pt x="892" y="3824"/>
                          <a:pt x="989" y="2852"/>
                        </a:cubicBezTo>
                        <a:cubicBezTo>
                          <a:pt x="1088" y="1872"/>
                          <a:pt x="1017" y="828"/>
                          <a:pt x="495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0" name="Google Shape;820;p9"/>
                  <p:cNvSpPr/>
                  <p:nvPr/>
                </p:nvSpPr>
                <p:spPr>
                  <a:xfrm>
                    <a:off x="1421625" y="3929866"/>
                    <a:ext cx="679007" cy="1839305"/>
                  </a:xfrm>
                  <a:custGeom>
                    <a:rect b="b" l="l" r="r" t="t"/>
                    <a:pathLst>
                      <a:path extrusionOk="0" h="11236" w="4148">
                        <a:moveTo>
                          <a:pt x="1736" y="1"/>
                        </a:moveTo>
                        <a:cubicBezTo>
                          <a:pt x="1736" y="281"/>
                          <a:pt x="1764" y="551"/>
                          <a:pt x="1818" y="810"/>
                        </a:cubicBezTo>
                        <a:cubicBezTo>
                          <a:pt x="1989" y="1673"/>
                          <a:pt x="2420" y="2474"/>
                          <a:pt x="2591" y="3338"/>
                        </a:cubicBezTo>
                        <a:cubicBezTo>
                          <a:pt x="2833" y="4598"/>
                          <a:pt x="2474" y="5911"/>
                          <a:pt x="1952" y="7089"/>
                        </a:cubicBezTo>
                        <a:cubicBezTo>
                          <a:pt x="1440" y="8268"/>
                          <a:pt x="747" y="9364"/>
                          <a:pt x="262" y="10560"/>
                        </a:cubicBezTo>
                        <a:cubicBezTo>
                          <a:pt x="162" y="10785"/>
                          <a:pt x="80" y="11009"/>
                          <a:pt x="1" y="11236"/>
                        </a:cubicBezTo>
                        <a:cubicBezTo>
                          <a:pt x="864" y="10074"/>
                          <a:pt x="1719" y="8915"/>
                          <a:pt x="2574" y="7763"/>
                        </a:cubicBezTo>
                        <a:cubicBezTo>
                          <a:pt x="3022" y="7160"/>
                          <a:pt x="3471" y="6550"/>
                          <a:pt x="3750" y="5857"/>
                        </a:cubicBezTo>
                        <a:cubicBezTo>
                          <a:pt x="4039" y="5164"/>
                          <a:pt x="4147" y="4382"/>
                          <a:pt x="3895" y="3670"/>
                        </a:cubicBezTo>
                        <a:cubicBezTo>
                          <a:pt x="3670" y="3033"/>
                          <a:pt x="3167" y="2528"/>
                          <a:pt x="2770" y="1980"/>
                        </a:cubicBezTo>
                        <a:cubicBezTo>
                          <a:pt x="2330" y="1378"/>
                          <a:pt x="1997" y="702"/>
                          <a:pt x="173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1" name="Google Shape;821;p9"/>
                  <p:cNvSpPr/>
                  <p:nvPr/>
                </p:nvSpPr>
                <p:spPr>
                  <a:xfrm>
                    <a:off x="2817298" y="4744419"/>
                    <a:ext cx="441813" cy="1660875"/>
                  </a:xfrm>
                  <a:custGeom>
                    <a:rect b="b" l="l" r="r" t="t"/>
                    <a:pathLst>
                      <a:path extrusionOk="0" h="10146" w="2699">
                        <a:moveTo>
                          <a:pt x="135" y="0"/>
                        </a:moveTo>
                        <a:cubicBezTo>
                          <a:pt x="1" y="1142"/>
                          <a:pt x="558" y="2238"/>
                          <a:pt x="998" y="3300"/>
                        </a:cubicBezTo>
                        <a:cubicBezTo>
                          <a:pt x="1881" y="5450"/>
                          <a:pt x="2304" y="7905"/>
                          <a:pt x="1710" y="10117"/>
                        </a:cubicBezTo>
                        <a:cubicBezTo>
                          <a:pt x="2043" y="10134"/>
                          <a:pt x="2367" y="10145"/>
                          <a:pt x="2699" y="10145"/>
                        </a:cubicBezTo>
                        <a:cubicBezTo>
                          <a:pt x="2474" y="9236"/>
                          <a:pt x="2466" y="8246"/>
                          <a:pt x="2347" y="7311"/>
                        </a:cubicBezTo>
                        <a:cubicBezTo>
                          <a:pt x="2205" y="6141"/>
                          <a:pt x="1898" y="4991"/>
                          <a:pt x="1421" y="3911"/>
                        </a:cubicBezTo>
                        <a:cubicBezTo>
                          <a:pt x="864" y="2644"/>
                          <a:pt x="72" y="1384"/>
                          <a:pt x="1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2" name="Google Shape;822;p9"/>
                  <p:cNvSpPr/>
                  <p:nvPr/>
                </p:nvSpPr>
                <p:spPr>
                  <a:xfrm>
                    <a:off x="3229649" y="5683545"/>
                    <a:ext cx="402035" cy="719942"/>
                  </a:xfrm>
                  <a:custGeom>
                    <a:rect b="b" l="l" r="r" t="t"/>
                    <a:pathLst>
                      <a:path extrusionOk="0" h="4398" w="2456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243" y="693"/>
                          <a:pt x="387" y="1421"/>
                          <a:pt x="433" y="2159"/>
                        </a:cubicBezTo>
                        <a:cubicBezTo>
                          <a:pt x="467" y="2906"/>
                          <a:pt x="404" y="3687"/>
                          <a:pt x="728" y="4371"/>
                        </a:cubicBezTo>
                        <a:cubicBezTo>
                          <a:pt x="728" y="4380"/>
                          <a:pt x="728" y="4389"/>
                          <a:pt x="737" y="4397"/>
                        </a:cubicBezTo>
                        <a:cubicBezTo>
                          <a:pt x="810" y="4397"/>
                          <a:pt x="873" y="4389"/>
                          <a:pt x="944" y="4389"/>
                        </a:cubicBezTo>
                        <a:cubicBezTo>
                          <a:pt x="1438" y="4363"/>
                          <a:pt x="1952" y="4326"/>
                          <a:pt x="2455" y="4281"/>
                        </a:cubicBezTo>
                        <a:cubicBezTo>
                          <a:pt x="2302" y="4110"/>
                          <a:pt x="2159" y="3931"/>
                          <a:pt x="2041" y="3733"/>
                        </a:cubicBezTo>
                        <a:cubicBezTo>
                          <a:pt x="1844" y="3372"/>
                          <a:pt x="1754" y="2951"/>
                          <a:pt x="1600" y="2573"/>
                        </a:cubicBezTo>
                        <a:cubicBezTo>
                          <a:pt x="1214" y="1637"/>
                          <a:pt x="413" y="909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3" name="Google Shape;823;p9"/>
                  <p:cNvSpPr/>
                  <p:nvPr/>
                </p:nvSpPr>
                <p:spPr>
                  <a:xfrm>
                    <a:off x="3803895" y="3982903"/>
                    <a:ext cx="596177" cy="2492949"/>
                  </a:xfrm>
                  <a:custGeom>
                    <a:rect b="b" l="l" r="r" t="t"/>
                    <a:pathLst>
                      <a:path extrusionOk="0" h="15229" w="3642">
                        <a:moveTo>
                          <a:pt x="3355" y="0"/>
                        </a:moveTo>
                        <a:cubicBezTo>
                          <a:pt x="3256" y="1287"/>
                          <a:pt x="3066" y="2573"/>
                          <a:pt x="2796" y="3843"/>
                        </a:cubicBezTo>
                        <a:cubicBezTo>
                          <a:pt x="2716" y="4210"/>
                          <a:pt x="2591" y="4641"/>
                          <a:pt x="2230" y="4760"/>
                        </a:cubicBezTo>
                        <a:cubicBezTo>
                          <a:pt x="2168" y="4782"/>
                          <a:pt x="2105" y="4792"/>
                          <a:pt x="2042" y="4792"/>
                        </a:cubicBezTo>
                        <a:cubicBezTo>
                          <a:pt x="1719" y="4792"/>
                          <a:pt x="1406" y="4526"/>
                          <a:pt x="1196" y="4255"/>
                        </a:cubicBezTo>
                        <a:cubicBezTo>
                          <a:pt x="521" y="3391"/>
                          <a:pt x="171" y="2278"/>
                          <a:pt x="242" y="1188"/>
                        </a:cubicBezTo>
                        <a:lnTo>
                          <a:pt x="242" y="1188"/>
                        </a:lnTo>
                        <a:cubicBezTo>
                          <a:pt x="0" y="2448"/>
                          <a:pt x="152" y="3778"/>
                          <a:pt x="674" y="4948"/>
                        </a:cubicBezTo>
                        <a:cubicBezTo>
                          <a:pt x="872" y="5388"/>
                          <a:pt x="1123" y="5811"/>
                          <a:pt x="1231" y="6280"/>
                        </a:cubicBezTo>
                        <a:cubicBezTo>
                          <a:pt x="1358" y="6865"/>
                          <a:pt x="1259" y="7458"/>
                          <a:pt x="1231" y="8052"/>
                        </a:cubicBezTo>
                        <a:cubicBezTo>
                          <a:pt x="1168" y="9265"/>
                          <a:pt x="1429" y="10469"/>
                          <a:pt x="1708" y="11656"/>
                        </a:cubicBezTo>
                        <a:cubicBezTo>
                          <a:pt x="1889" y="12377"/>
                          <a:pt x="2068" y="13114"/>
                          <a:pt x="2068" y="13852"/>
                        </a:cubicBezTo>
                        <a:cubicBezTo>
                          <a:pt x="2068" y="14150"/>
                          <a:pt x="2040" y="14445"/>
                          <a:pt x="1969" y="14724"/>
                        </a:cubicBezTo>
                        <a:cubicBezTo>
                          <a:pt x="2455" y="14823"/>
                          <a:pt x="2914" y="14985"/>
                          <a:pt x="3355" y="15229"/>
                        </a:cubicBezTo>
                        <a:cubicBezTo>
                          <a:pt x="2968" y="14042"/>
                          <a:pt x="2571" y="12835"/>
                          <a:pt x="2364" y="11603"/>
                        </a:cubicBezTo>
                        <a:cubicBezTo>
                          <a:pt x="2060" y="9822"/>
                          <a:pt x="2148" y="7978"/>
                          <a:pt x="2617" y="6234"/>
                        </a:cubicBezTo>
                        <a:cubicBezTo>
                          <a:pt x="2904" y="5181"/>
                          <a:pt x="3327" y="4156"/>
                          <a:pt x="3489" y="3068"/>
                        </a:cubicBezTo>
                        <a:cubicBezTo>
                          <a:pt x="3642" y="2042"/>
                          <a:pt x="3551" y="1017"/>
                          <a:pt x="335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4" name="Google Shape;824;p9"/>
                  <p:cNvSpPr/>
                  <p:nvPr/>
                </p:nvSpPr>
                <p:spPr>
                  <a:xfrm>
                    <a:off x="3791945" y="2522241"/>
                    <a:ext cx="241778" cy="816032"/>
                  </a:xfrm>
                  <a:custGeom>
                    <a:rect b="b" l="l" r="r" t="t"/>
                    <a:pathLst>
                      <a:path extrusionOk="0" h="4985" w="1477">
                        <a:moveTo>
                          <a:pt x="1116" y="0"/>
                        </a:moveTo>
                        <a:cubicBezTo>
                          <a:pt x="922" y="0"/>
                          <a:pt x="729" y="11"/>
                          <a:pt x="540" y="39"/>
                        </a:cubicBezTo>
                        <a:lnTo>
                          <a:pt x="531" y="39"/>
                        </a:lnTo>
                        <a:cubicBezTo>
                          <a:pt x="514" y="84"/>
                          <a:pt x="486" y="147"/>
                          <a:pt x="460" y="201"/>
                        </a:cubicBezTo>
                        <a:cubicBezTo>
                          <a:pt x="324" y="524"/>
                          <a:pt x="261" y="874"/>
                          <a:pt x="261" y="1226"/>
                        </a:cubicBezTo>
                        <a:cubicBezTo>
                          <a:pt x="270" y="1945"/>
                          <a:pt x="585" y="2638"/>
                          <a:pt x="585" y="3365"/>
                        </a:cubicBezTo>
                        <a:cubicBezTo>
                          <a:pt x="585" y="3950"/>
                          <a:pt x="369" y="4535"/>
                          <a:pt x="0" y="4984"/>
                        </a:cubicBezTo>
                        <a:cubicBezTo>
                          <a:pt x="540" y="4688"/>
                          <a:pt x="900" y="4086"/>
                          <a:pt x="909" y="3464"/>
                        </a:cubicBezTo>
                        <a:cubicBezTo>
                          <a:pt x="909" y="3123"/>
                          <a:pt x="818" y="2800"/>
                          <a:pt x="775" y="2459"/>
                        </a:cubicBezTo>
                        <a:cubicBezTo>
                          <a:pt x="656" y="1595"/>
                          <a:pt x="926" y="686"/>
                          <a:pt x="1476" y="11"/>
                        </a:cubicBezTo>
                        <a:cubicBezTo>
                          <a:pt x="1356" y="4"/>
                          <a:pt x="1236" y="0"/>
                          <a:pt x="111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5" name="Google Shape;825;p9"/>
                  <p:cNvSpPr/>
                  <p:nvPr/>
                </p:nvSpPr>
                <p:spPr>
                  <a:xfrm>
                    <a:off x="2481721" y="4473338"/>
                    <a:ext cx="306437" cy="1098410"/>
                  </a:xfrm>
                  <a:custGeom>
                    <a:rect b="b" l="l" r="r" t="t"/>
                    <a:pathLst>
                      <a:path extrusionOk="0" h="6710" w="1872">
                        <a:moveTo>
                          <a:pt x="80" y="0"/>
                        </a:moveTo>
                        <a:lnTo>
                          <a:pt x="80" y="0"/>
                        </a:lnTo>
                        <a:cubicBezTo>
                          <a:pt x="45" y="819"/>
                          <a:pt x="0" y="1656"/>
                          <a:pt x="188" y="2446"/>
                        </a:cubicBezTo>
                        <a:cubicBezTo>
                          <a:pt x="531" y="3931"/>
                          <a:pt x="1602" y="5198"/>
                          <a:pt x="1718" y="6709"/>
                        </a:cubicBezTo>
                        <a:cubicBezTo>
                          <a:pt x="1872" y="6053"/>
                          <a:pt x="1798" y="5343"/>
                          <a:pt x="1503" y="4732"/>
                        </a:cubicBezTo>
                        <a:cubicBezTo>
                          <a:pt x="1367" y="4425"/>
                          <a:pt x="1170" y="4147"/>
                          <a:pt x="1017" y="3858"/>
                        </a:cubicBezTo>
                        <a:cubicBezTo>
                          <a:pt x="792" y="3417"/>
                          <a:pt x="648" y="2932"/>
                          <a:pt x="523" y="2455"/>
                        </a:cubicBezTo>
                        <a:cubicBezTo>
                          <a:pt x="315" y="1645"/>
                          <a:pt x="171" y="827"/>
                          <a:pt x="8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6" name="Google Shape;826;p9"/>
                  <p:cNvSpPr/>
                  <p:nvPr/>
                </p:nvSpPr>
                <p:spPr>
                  <a:xfrm>
                    <a:off x="1272825" y="5924833"/>
                    <a:ext cx="1628438" cy="508281"/>
                  </a:xfrm>
                  <a:custGeom>
                    <a:rect b="b" l="l" r="r" t="t"/>
                    <a:pathLst>
                      <a:path extrusionOk="0" h="3105" w="9948">
                        <a:moveTo>
                          <a:pt x="4551" y="1"/>
                        </a:moveTo>
                        <a:lnTo>
                          <a:pt x="4551" y="1"/>
                        </a:lnTo>
                        <a:cubicBezTo>
                          <a:pt x="4052" y="755"/>
                          <a:pt x="3149" y="1194"/>
                          <a:pt x="2252" y="1194"/>
                        </a:cubicBezTo>
                        <a:cubicBezTo>
                          <a:pt x="1906" y="1194"/>
                          <a:pt x="1562" y="1129"/>
                          <a:pt x="1242" y="991"/>
                        </a:cubicBezTo>
                        <a:cubicBezTo>
                          <a:pt x="981" y="884"/>
                          <a:pt x="720" y="722"/>
                          <a:pt x="586" y="469"/>
                        </a:cubicBezTo>
                        <a:cubicBezTo>
                          <a:pt x="568" y="432"/>
                          <a:pt x="549" y="387"/>
                          <a:pt x="532" y="353"/>
                        </a:cubicBezTo>
                        <a:cubicBezTo>
                          <a:pt x="307" y="1251"/>
                          <a:pt x="154" y="2187"/>
                          <a:pt x="1" y="3105"/>
                        </a:cubicBezTo>
                        <a:cubicBezTo>
                          <a:pt x="838" y="2438"/>
                          <a:pt x="1918" y="2142"/>
                          <a:pt x="2986" y="2071"/>
                        </a:cubicBezTo>
                        <a:cubicBezTo>
                          <a:pt x="3183" y="2057"/>
                          <a:pt x="3380" y="2051"/>
                          <a:pt x="3576" y="2051"/>
                        </a:cubicBezTo>
                        <a:cubicBezTo>
                          <a:pt x="4447" y="2051"/>
                          <a:pt x="5314" y="2172"/>
                          <a:pt x="6181" y="2304"/>
                        </a:cubicBezTo>
                        <a:cubicBezTo>
                          <a:pt x="7430" y="2483"/>
                          <a:pt x="8689" y="2690"/>
                          <a:pt x="9947" y="2815"/>
                        </a:cubicBezTo>
                        <a:cubicBezTo>
                          <a:pt x="9453" y="2511"/>
                          <a:pt x="8868" y="2341"/>
                          <a:pt x="8294" y="2233"/>
                        </a:cubicBezTo>
                        <a:cubicBezTo>
                          <a:pt x="7439" y="2071"/>
                          <a:pt x="6548" y="1997"/>
                          <a:pt x="5738" y="1656"/>
                        </a:cubicBezTo>
                        <a:cubicBezTo>
                          <a:pt x="5065" y="1369"/>
                          <a:pt x="4409" y="722"/>
                          <a:pt x="4551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29" name="Google Shape;829;p10"/>
          <p:cNvGrpSpPr/>
          <p:nvPr/>
        </p:nvGrpSpPr>
        <p:grpSpPr>
          <a:xfrm>
            <a:off x="1184631" y="306503"/>
            <a:ext cx="7959381" cy="4526100"/>
            <a:chOff x="1184631" y="306503"/>
            <a:chExt cx="7959381" cy="4526100"/>
          </a:xfrm>
        </p:grpSpPr>
        <p:grpSp>
          <p:nvGrpSpPr>
            <p:cNvPr id="830" name="Google Shape;830;p10"/>
            <p:cNvGrpSpPr/>
            <p:nvPr/>
          </p:nvGrpSpPr>
          <p:grpSpPr>
            <a:xfrm>
              <a:off x="1184631" y="4760903"/>
              <a:ext cx="3622031" cy="71700"/>
              <a:chOff x="-13419" y="387203"/>
              <a:chExt cx="3622031" cy="71700"/>
            </a:xfrm>
          </p:grpSpPr>
          <p:sp>
            <p:nvSpPr>
              <p:cNvPr id="831" name="Google Shape;831;p10"/>
              <p:cNvSpPr/>
              <p:nvPr/>
            </p:nvSpPr>
            <p:spPr>
              <a:xfrm>
                <a:off x="-13419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0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0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0"/>
              <p:cNvSpPr/>
              <p:nvPr/>
            </p:nvSpPr>
            <p:spPr>
              <a:xfrm>
                <a:off x="20195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0"/>
              <p:cNvSpPr/>
              <p:nvPr/>
            </p:nvSpPr>
            <p:spPr>
              <a:xfrm>
                <a:off x="30963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0"/>
              <p:cNvSpPr/>
              <p:nvPr/>
            </p:nvSpPr>
            <p:spPr>
              <a:xfrm>
                <a:off x="41732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0"/>
              <p:cNvSpPr/>
              <p:nvPr/>
            </p:nvSpPr>
            <p:spPr>
              <a:xfrm>
                <a:off x="52500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0"/>
              <p:cNvSpPr/>
              <p:nvPr/>
            </p:nvSpPr>
            <p:spPr>
              <a:xfrm>
                <a:off x="63269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0"/>
              <p:cNvSpPr/>
              <p:nvPr/>
            </p:nvSpPr>
            <p:spPr>
              <a:xfrm>
                <a:off x="74037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0"/>
              <p:cNvSpPr/>
              <p:nvPr/>
            </p:nvSpPr>
            <p:spPr>
              <a:xfrm>
                <a:off x="84806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95574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0"/>
              <p:cNvSpPr/>
              <p:nvPr/>
            </p:nvSpPr>
            <p:spPr>
              <a:xfrm>
                <a:off x="106343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0"/>
              <p:cNvSpPr/>
              <p:nvPr/>
            </p:nvSpPr>
            <p:spPr>
              <a:xfrm>
                <a:off x="117111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0"/>
              <p:cNvSpPr/>
              <p:nvPr/>
            </p:nvSpPr>
            <p:spPr>
              <a:xfrm>
                <a:off x="127880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0"/>
              <p:cNvSpPr/>
              <p:nvPr/>
            </p:nvSpPr>
            <p:spPr>
              <a:xfrm>
                <a:off x="138648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0"/>
              <p:cNvSpPr/>
              <p:nvPr/>
            </p:nvSpPr>
            <p:spPr>
              <a:xfrm>
                <a:off x="149417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0"/>
              <p:cNvSpPr/>
              <p:nvPr/>
            </p:nvSpPr>
            <p:spPr>
              <a:xfrm>
                <a:off x="149419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0"/>
              <p:cNvSpPr/>
              <p:nvPr/>
            </p:nvSpPr>
            <p:spPr>
              <a:xfrm>
                <a:off x="160188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10"/>
              <p:cNvSpPr/>
              <p:nvPr/>
            </p:nvSpPr>
            <p:spPr>
              <a:xfrm>
                <a:off x="170956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10"/>
              <p:cNvSpPr/>
              <p:nvPr/>
            </p:nvSpPr>
            <p:spPr>
              <a:xfrm>
                <a:off x="181725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0"/>
              <p:cNvSpPr/>
              <p:nvPr/>
            </p:nvSpPr>
            <p:spPr>
              <a:xfrm>
                <a:off x="192493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0"/>
              <p:cNvSpPr/>
              <p:nvPr/>
            </p:nvSpPr>
            <p:spPr>
              <a:xfrm>
                <a:off x="203262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0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0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0"/>
              <p:cNvSpPr/>
              <p:nvPr/>
            </p:nvSpPr>
            <p:spPr>
              <a:xfrm>
                <a:off x="224799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0"/>
              <p:cNvSpPr/>
              <p:nvPr/>
            </p:nvSpPr>
            <p:spPr>
              <a:xfrm>
                <a:off x="235567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0"/>
              <p:cNvSpPr/>
              <p:nvPr/>
            </p:nvSpPr>
            <p:spPr>
              <a:xfrm>
                <a:off x="246336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0"/>
              <p:cNvSpPr/>
              <p:nvPr/>
            </p:nvSpPr>
            <p:spPr>
              <a:xfrm>
                <a:off x="257104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0"/>
              <p:cNvSpPr/>
              <p:nvPr/>
            </p:nvSpPr>
            <p:spPr>
              <a:xfrm>
                <a:off x="267873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0"/>
              <p:cNvSpPr/>
              <p:nvPr/>
            </p:nvSpPr>
            <p:spPr>
              <a:xfrm>
                <a:off x="278641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0"/>
              <p:cNvSpPr/>
              <p:nvPr/>
            </p:nvSpPr>
            <p:spPr>
              <a:xfrm>
                <a:off x="289410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0"/>
              <p:cNvSpPr/>
              <p:nvPr/>
            </p:nvSpPr>
            <p:spPr>
              <a:xfrm>
                <a:off x="300178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0"/>
              <p:cNvSpPr/>
              <p:nvPr/>
            </p:nvSpPr>
            <p:spPr>
              <a:xfrm>
                <a:off x="310947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0"/>
              <p:cNvSpPr/>
              <p:nvPr/>
            </p:nvSpPr>
            <p:spPr>
              <a:xfrm>
                <a:off x="321715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0"/>
              <p:cNvSpPr/>
              <p:nvPr/>
            </p:nvSpPr>
            <p:spPr>
              <a:xfrm>
                <a:off x="332484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0"/>
              <p:cNvSpPr/>
              <p:nvPr/>
            </p:nvSpPr>
            <p:spPr>
              <a:xfrm>
                <a:off x="343252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0"/>
              <p:cNvSpPr/>
              <p:nvPr/>
            </p:nvSpPr>
            <p:spPr>
              <a:xfrm>
                <a:off x="354021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8" name="Google Shape;868;p10"/>
            <p:cNvGrpSpPr/>
            <p:nvPr/>
          </p:nvGrpSpPr>
          <p:grpSpPr>
            <a:xfrm>
              <a:off x="5521981" y="306503"/>
              <a:ext cx="3622031" cy="71700"/>
              <a:chOff x="-13419" y="387203"/>
              <a:chExt cx="3622031" cy="71700"/>
            </a:xfrm>
          </p:grpSpPr>
          <p:sp>
            <p:nvSpPr>
              <p:cNvPr id="869" name="Google Shape;869;p10"/>
              <p:cNvSpPr/>
              <p:nvPr/>
            </p:nvSpPr>
            <p:spPr>
              <a:xfrm>
                <a:off x="-13419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0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0"/>
              <p:cNvSpPr/>
              <p:nvPr/>
            </p:nvSpPr>
            <p:spPr>
              <a:xfrm>
                <a:off x="9426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0"/>
              <p:cNvSpPr/>
              <p:nvPr/>
            </p:nvSpPr>
            <p:spPr>
              <a:xfrm>
                <a:off x="20195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0"/>
              <p:cNvSpPr/>
              <p:nvPr/>
            </p:nvSpPr>
            <p:spPr>
              <a:xfrm>
                <a:off x="30963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0"/>
              <p:cNvSpPr/>
              <p:nvPr/>
            </p:nvSpPr>
            <p:spPr>
              <a:xfrm>
                <a:off x="41732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0"/>
              <p:cNvSpPr/>
              <p:nvPr/>
            </p:nvSpPr>
            <p:spPr>
              <a:xfrm>
                <a:off x="52500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0"/>
              <p:cNvSpPr/>
              <p:nvPr/>
            </p:nvSpPr>
            <p:spPr>
              <a:xfrm>
                <a:off x="63269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0"/>
              <p:cNvSpPr/>
              <p:nvPr/>
            </p:nvSpPr>
            <p:spPr>
              <a:xfrm>
                <a:off x="74037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0"/>
              <p:cNvSpPr/>
              <p:nvPr/>
            </p:nvSpPr>
            <p:spPr>
              <a:xfrm>
                <a:off x="84806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0"/>
              <p:cNvSpPr/>
              <p:nvPr/>
            </p:nvSpPr>
            <p:spPr>
              <a:xfrm>
                <a:off x="95574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0"/>
              <p:cNvSpPr/>
              <p:nvPr/>
            </p:nvSpPr>
            <p:spPr>
              <a:xfrm>
                <a:off x="106343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0"/>
              <p:cNvSpPr/>
              <p:nvPr/>
            </p:nvSpPr>
            <p:spPr>
              <a:xfrm>
                <a:off x="117111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0"/>
              <p:cNvSpPr/>
              <p:nvPr/>
            </p:nvSpPr>
            <p:spPr>
              <a:xfrm>
                <a:off x="127880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0"/>
              <p:cNvSpPr/>
              <p:nvPr/>
            </p:nvSpPr>
            <p:spPr>
              <a:xfrm>
                <a:off x="1386486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0"/>
              <p:cNvSpPr/>
              <p:nvPr/>
            </p:nvSpPr>
            <p:spPr>
              <a:xfrm>
                <a:off x="1494171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0"/>
              <p:cNvSpPr/>
              <p:nvPr/>
            </p:nvSpPr>
            <p:spPr>
              <a:xfrm>
                <a:off x="149419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0"/>
              <p:cNvSpPr/>
              <p:nvPr/>
            </p:nvSpPr>
            <p:spPr>
              <a:xfrm>
                <a:off x="160188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0"/>
              <p:cNvSpPr/>
              <p:nvPr/>
            </p:nvSpPr>
            <p:spPr>
              <a:xfrm>
                <a:off x="170956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0"/>
              <p:cNvSpPr/>
              <p:nvPr/>
            </p:nvSpPr>
            <p:spPr>
              <a:xfrm>
                <a:off x="181725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0"/>
              <p:cNvSpPr/>
              <p:nvPr/>
            </p:nvSpPr>
            <p:spPr>
              <a:xfrm>
                <a:off x="192493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0"/>
              <p:cNvSpPr/>
              <p:nvPr/>
            </p:nvSpPr>
            <p:spPr>
              <a:xfrm>
                <a:off x="203262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0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0"/>
              <p:cNvSpPr/>
              <p:nvPr/>
            </p:nvSpPr>
            <p:spPr>
              <a:xfrm>
                <a:off x="214030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0"/>
              <p:cNvSpPr/>
              <p:nvPr/>
            </p:nvSpPr>
            <p:spPr>
              <a:xfrm>
                <a:off x="224799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0"/>
              <p:cNvSpPr/>
              <p:nvPr/>
            </p:nvSpPr>
            <p:spPr>
              <a:xfrm>
                <a:off x="235567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0"/>
              <p:cNvSpPr/>
              <p:nvPr/>
            </p:nvSpPr>
            <p:spPr>
              <a:xfrm>
                <a:off x="246336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0"/>
              <p:cNvSpPr/>
              <p:nvPr/>
            </p:nvSpPr>
            <p:spPr>
              <a:xfrm>
                <a:off x="257104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10"/>
              <p:cNvSpPr/>
              <p:nvPr/>
            </p:nvSpPr>
            <p:spPr>
              <a:xfrm>
                <a:off x="267873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10"/>
              <p:cNvSpPr/>
              <p:nvPr/>
            </p:nvSpPr>
            <p:spPr>
              <a:xfrm>
                <a:off x="278641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0"/>
              <p:cNvSpPr/>
              <p:nvPr/>
            </p:nvSpPr>
            <p:spPr>
              <a:xfrm>
                <a:off x="289410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0"/>
              <p:cNvSpPr/>
              <p:nvPr/>
            </p:nvSpPr>
            <p:spPr>
              <a:xfrm>
                <a:off x="300178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0"/>
              <p:cNvSpPr/>
              <p:nvPr/>
            </p:nvSpPr>
            <p:spPr>
              <a:xfrm>
                <a:off x="310947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0"/>
              <p:cNvSpPr/>
              <p:nvPr/>
            </p:nvSpPr>
            <p:spPr>
              <a:xfrm>
                <a:off x="321715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0"/>
              <p:cNvSpPr/>
              <p:nvPr/>
            </p:nvSpPr>
            <p:spPr>
              <a:xfrm>
                <a:off x="332484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0"/>
              <p:cNvSpPr/>
              <p:nvPr/>
            </p:nvSpPr>
            <p:spPr>
              <a:xfrm>
                <a:off x="3432527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0"/>
              <p:cNvSpPr/>
              <p:nvPr/>
            </p:nvSpPr>
            <p:spPr>
              <a:xfrm>
                <a:off x="3540212" y="387203"/>
                <a:ext cx="68400" cy="71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6" name="Google Shape;906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Kumbh Sans ExtraBold"/>
              <a:buNone/>
              <a:defRPr b="0"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mbh Sans ExtraBold"/>
              <a:buNone/>
              <a:defRPr sz="3000">
                <a:solidFill>
                  <a:schemeClr val="dk1"/>
                </a:solidFill>
                <a:latin typeface="Kumbh Sans ExtraBold"/>
                <a:ea typeface="Kumbh Sans ExtraBold"/>
                <a:cs typeface="Kumbh Sans ExtraBold"/>
                <a:sym typeface="Kumbh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●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○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"/>
              <a:buChar char="■"/>
              <a:defRPr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iv8ykz90kbnrL4xAV_lxuuZU2vd89L2M/view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9.jp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26"/>
          <p:cNvSpPr txBox="1"/>
          <p:nvPr>
            <p:ph type="ctrTitle"/>
          </p:nvPr>
        </p:nvSpPr>
        <p:spPr>
          <a:xfrm>
            <a:off x="715100" y="1331325"/>
            <a:ext cx="4470300" cy="22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Apnea Detection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24" name="Google Shape;2224;p26"/>
          <p:cNvSpPr txBox="1"/>
          <p:nvPr>
            <p:ph idx="1" type="subTitle"/>
          </p:nvPr>
        </p:nvSpPr>
        <p:spPr>
          <a:xfrm>
            <a:off x="715100" y="3478975"/>
            <a:ext cx="44703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Divas </a:t>
            </a:r>
            <a:endParaRPr/>
          </a:p>
        </p:txBody>
      </p:sp>
      <p:grpSp>
        <p:nvGrpSpPr>
          <p:cNvPr id="2225" name="Google Shape;2225;p26"/>
          <p:cNvGrpSpPr/>
          <p:nvPr/>
        </p:nvGrpSpPr>
        <p:grpSpPr>
          <a:xfrm>
            <a:off x="4558300" y="458900"/>
            <a:ext cx="5190611" cy="7431096"/>
            <a:chOff x="4558300" y="458900"/>
            <a:chExt cx="5190611" cy="7431096"/>
          </a:xfrm>
        </p:grpSpPr>
        <p:grpSp>
          <p:nvGrpSpPr>
            <p:cNvPr id="2226" name="Google Shape;2226;p26"/>
            <p:cNvGrpSpPr/>
            <p:nvPr/>
          </p:nvGrpSpPr>
          <p:grpSpPr>
            <a:xfrm>
              <a:off x="4558300" y="458900"/>
              <a:ext cx="2444452" cy="735952"/>
              <a:chOff x="4319875" y="198775"/>
              <a:chExt cx="2444452" cy="735952"/>
            </a:xfrm>
          </p:grpSpPr>
          <p:sp>
            <p:nvSpPr>
              <p:cNvPr id="2227" name="Google Shape;2227;p26"/>
              <p:cNvSpPr/>
              <p:nvPr/>
            </p:nvSpPr>
            <p:spPr>
              <a:xfrm>
                <a:off x="5703050" y="391075"/>
                <a:ext cx="1061277" cy="229772"/>
              </a:xfrm>
              <a:custGeom>
                <a:rect b="b" l="l" r="r" t="t"/>
                <a:pathLst>
                  <a:path extrusionOk="0" h="5534" w="26724">
                    <a:moveTo>
                      <a:pt x="19385" y="1"/>
                    </a:moveTo>
                    <a:cubicBezTo>
                      <a:pt x="17550" y="1"/>
                      <a:pt x="15994" y="1162"/>
                      <a:pt x="15391" y="2790"/>
                    </a:cubicBezTo>
                    <a:cubicBezTo>
                      <a:pt x="14670" y="2259"/>
                      <a:pt x="13682" y="1935"/>
                      <a:pt x="12594" y="1935"/>
                    </a:cubicBezTo>
                    <a:cubicBezTo>
                      <a:pt x="11029" y="1935"/>
                      <a:pt x="9680" y="2600"/>
                      <a:pt x="9032" y="3571"/>
                    </a:cubicBezTo>
                    <a:cubicBezTo>
                      <a:pt x="8700" y="3258"/>
                      <a:pt x="8249" y="3059"/>
                      <a:pt x="7754" y="3059"/>
                    </a:cubicBezTo>
                    <a:cubicBezTo>
                      <a:pt x="7044" y="3059"/>
                      <a:pt x="6442" y="3463"/>
                      <a:pt x="6135" y="4048"/>
                    </a:cubicBezTo>
                    <a:cubicBezTo>
                      <a:pt x="5667" y="3752"/>
                      <a:pt x="5011" y="3562"/>
                      <a:pt x="4292" y="3562"/>
                    </a:cubicBezTo>
                    <a:cubicBezTo>
                      <a:pt x="3131" y="3562"/>
                      <a:pt x="2159" y="4048"/>
                      <a:pt x="1846" y="4696"/>
                    </a:cubicBezTo>
                    <a:cubicBezTo>
                      <a:pt x="1648" y="4516"/>
                      <a:pt x="1387" y="4400"/>
                      <a:pt x="1100" y="4400"/>
                    </a:cubicBezTo>
                    <a:cubicBezTo>
                      <a:pt x="748" y="4400"/>
                      <a:pt x="433" y="4570"/>
                      <a:pt x="236" y="4823"/>
                    </a:cubicBezTo>
                    <a:cubicBezTo>
                      <a:pt x="92" y="5011"/>
                      <a:pt x="1" y="5244"/>
                      <a:pt x="1" y="5496"/>
                    </a:cubicBezTo>
                    <a:cubicBezTo>
                      <a:pt x="1" y="5505"/>
                      <a:pt x="12" y="5524"/>
                      <a:pt x="12" y="5533"/>
                    </a:cubicBezTo>
                    <a:lnTo>
                      <a:pt x="26624" y="5533"/>
                    </a:lnTo>
                    <a:cubicBezTo>
                      <a:pt x="26678" y="5326"/>
                      <a:pt x="26724" y="5119"/>
                      <a:pt x="26724" y="4903"/>
                    </a:cubicBezTo>
                    <a:lnTo>
                      <a:pt x="26724" y="4823"/>
                    </a:lnTo>
                    <a:cubicBezTo>
                      <a:pt x="26678" y="3545"/>
                      <a:pt x="25634" y="2528"/>
                      <a:pt x="24358" y="2528"/>
                    </a:cubicBezTo>
                    <a:cubicBezTo>
                      <a:pt x="23997" y="2528"/>
                      <a:pt x="23665" y="2610"/>
                      <a:pt x="23358" y="2753"/>
                    </a:cubicBezTo>
                    <a:cubicBezTo>
                      <a:pt x="22756" y="1143"/>
                      <a:pt x="21209" y="1"/>
                      <a:pt x="193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26"/>
              <p:cNvSpPr/>
              <p:nvPr/>
            </p:nvSpPr>
            <p:spPr>
              <a:xfrm>
                <a:off x="5169628" y="198775"/>
                <a:ext cx="406303" cy="487205"/>
              </a:xfrm>
              <a:custGeom>
                <a:rect b="b" l="l" r="r" t="t"/>
                <a:pathLst>
                  <a:path extrusionOk="0" h="11424" w="9527">
                    <a:moveTo>
                      <a:pt x="3599" y="0"/>
                    </a:moveTo>
                    <a:lnTo>
                      <a:pt x="3599" y="0"/>
                    </a:lnTo>
                    <a:cubicBezTo>
                      <a:pt x="5766" y="1395"/>
                      <a:pt x="6800" y="4119"/>
                      <a:pt x="5928" y="6664"/>
                    </a:cubicBezTo>
                    <a:cubicBezTo>
                      <a:pt x="5113" y="9046"/>
                      <a:pt x="2889" y="10536"/>
                      <a:pt x="501" y="10536"/>
                    </a:cubicBezTo>
                    <a:cubicBezTo>
                      <a:pt x="335" y="10536"/>
                      <a:pt x="168" y="10529"/>
                      <a:pt x="1" y="10515"/>
                    </a:cubicBezTo>
                    <a:lnTo>
                      <a:pt x="1" y="10515"/>
                    </a:lnTo>
                    <a:cubicBezTo>
                      <a:pt x="379" y="10756"/>
                      <a:pt x="793" y="10964"/>
                      <a:pt x="1233" y="11117"/>
                    </a:cubicBezTo>
                    <a:cubicBezTo>
                      <a:pt x="1846" y="11325"/>
                      <a:pt x="2469" y="11424"/>
                      <a:pt x="3082" y="11424"/>
                    </a:cubicBezTo>
                    <a:cubicBezTo>
                      <a:pt x="5466" y="11424"/>
                      <a:pt x="7692" y="9928"/>
                      <a:pt x="8501" y="7547"/>
                    </a:cubicBezTo>
                    <a:cubicBezTo>
                      <a:pt x="9527" y="4559"/>
                      <a:pt x="7925" y="1304"/>
                      <a:pt x="4940" y="279"/>
                    </a:cubicBezTo>
                    <a:cubicBezTo>
                      <a:pt x="4489" y="126"/>
                      <a:pt x="4040" y="46"/>
                      <a:pt x="3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26"/>
              <p:cNvSpPr/>
              <p:nvPr/>
            </p:nvSpPr>
            <p:spPr>
              <a:xfrm flipH="1">
                <a:off x="4319875" y="750749"/>
                <a:ext cx="849756" cy="183978"/>
              </a:xfrm>
              <a:custGeom>
                <a:rect b="b" l="l" r="r" t="t"/>
                <a:pathLst>
                  <a:path extrusionOk="0" h="5534" w="26724">
                    <a:moveTo>
                      <a:pt x="19385" y="1"/>
                    </a:moveTo>
                    <a:cubicBezTo>
                      <a:pt x="17550" y="1"/>
                      <a:pt x="15994" y="1162"/>
                      <a:pt x="15391" y="2790"/>
                    </a:cubicBezTo>
                    <a:cubicBezTo>
                      <a:pt x="14670" y="2259"/>
                      <a:pt x="13682" y="1935"/>
                      <a:pt x="12594" y="1935"/>
                    </a:cubicBezTo>
                    <a:cubicBezTo>
                      <a:pt x="11029" y="1935"/>
                      <a:pt x="9680" y="2600"/>
                      <a:pt x="9032" y="3571"/>
                    </a:cubicBezTo>
                    <a:cubicBezTo>
                      <a:pt x="8700" y="3258"/>
                      <a:pt x="8249" y="3059"/>
                      <a:pt x="7754" y="3059"/>
                    </a:cubicBezTo>
                    <a:cubicBezTo>
                      <a:pt x="7044" y="3059"/>
                      <a:pt x="6442" y="3463"/>
                      <a:pt x="6135" y="4048"/>
                    </a:cubicBezTo>
                    <a:cubicBezTo>
                      <a:pt x="5667" y="3752"/>
                      <a:pt x="5011" y="3562"/>
                      <a:pt x="4292" y="3562"/>
                    </a:cubicBezTo>
                    <a:cubicBezTo>
                      <a:pt x="3131" y="3562"/>
                      <a:pt x="2159" y="4048"/>
                      <a:pt x="1846" y="4696"/>
                    </a:cubicBezTo>
                    <a:cubicBezTo>
                      <a:pt x="1648" y="4516"/>
                      <a:pt x="1387" y="4400"/>
                      <a:pt x="1100" y="4400"/>
                    </a:cubicBezTo>
                    <a:cubicBezTo>
                      <a:pt x="748" y="4400"/>
                      <a:pt x="433" y="4570"/>
                      <a:pt x="236" y="4823"/>
                    </a:cubicBezTo>
                    <a:cubicBezTo>
                      <a:pt x="92" y="5011"/>
                      <a:pt x="1" y="5244"/>
                      <a:pt x="1" y="5496"/>
                    </a:cubicBezTo>
                    <a:cubicBezTo>
                      <a:pt x="1" y="5505"/>
                      <a:pt x="12" y="5524"/>
                      <a:pt x="12" y="5533"/>
                    </a:cubicBezTo>
                    <a:lnTo>
                      <a:pt x="26624" y="5533"/>
                    </a:lnTo>
                    <a:cubicBezTo>
                      <a:pt x="26678" y="5326"/>
                      <a:pt x="26724" y="5119"/>
                      <a:pt x="26724" y="4903"/>
                    </a:cubicBezTo>
                    <a:lnTo>
                      <a:pt x="26724" y="4823"/>
                    </a:lnTo>
                    <a:cubicBezTo>
                      <a:pt x="26678" y="3545"/>
                      <a:pt x="25634" y="2528"/>
                      <a:pt x="24358" y="2528"/>
                    </a:cubicBezTo>
                    <a:cubicBezTo>
                      <a:pt x="23997" y="2528"/>
                      <a:pt x="23665" y="2610"/>
                      <a:pt x="23358" y="2753"/>
                    </a:cubicBezTo>
                    <a:cubicBezTo>
                      <a:pt x="22756" y="1143"/>
                      <a:pt x="21209" y="1"/>
                      <a:pt x="193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0" name="Google Shape;2230;p26"/>
            <p:cNvGrpSpPr/>
            <p:nvPr/>
          </p:nvGrpSpPr>
          <p:grpSpPr>
            <a:xfrm>
              <a:off x="5564009" y="1235162"/>
              <a:ext cx="4184902" cy="6654834"/>
              <a:chOff x="5933457" y="930094"/>
              <a:chExt cx="2035953" cy="3237417"/>
            </a:xfrm>
          </p:grpSpPr>
          <p:sp>
            <p:nvSpPr>
              <p:cNvPr id="2231" name="Google Shape;2231;p26"/>
              <p:cNvSpPr/>
              <p:nvPr/>
            </p:nvSpPr>
            <p:spPr>
              <a:xfrm>
                <a:off x="6084823" y="930094"/>
                <a:ext cx="1202661" cy="943652"/>
              </a:xfrm>
              <a:custGeom>
                <a:rect b="b" l="l" r="r" t="t"/>
                <a:pathLst>
                  <a:path extrusionOk="0" h="10092" w="12862">
                    <a:moveTo>
                      <a:pt x="12142" y="1"/>
                    </a:moveTo>
                    <a:lnTo>
                      <a:pt x="12142" y="1"/>
                    </a:lnTo>
                    <a:cubicBezTo>
                      <a:pt x="11387" y="279"/>
                      <a:pt x="10793" y="344"/>
                      <a:pt x="10172" y="344"/>
                    </a:cubicBezTo>
                    <a:cubicBezTo>
                      <a:pt x="10064" y="344"/>
                      <a:pt x="9964" y="344"/>
                      <a:pt x="9856" y="333"/>
                    </a:cubicBezTo>
                    <a:cubicBezTo>
                      <a:pt x="9818" y="333"/>
                      <a:pt x="9780" y="332"/>
                      <a:pt x="9742" y="332"/>
                    </a:cubicBezTo>
                    <a:cubicBezTo>
                      <a:pt x="9332" y="332"/>
                      <a:pt x="8970" y="357"/>
                      <a:pt x="8597" y="357"/>
                    </a:cubicBezTo>
                    <a:cubicBezTo>
                      <a:pt x="8342" y="357"/>
                      <a:pt x="8081" y="345"/>
                      <a:pt x="7797" y="307"/>
                    </a:cubicBezTo>
                    <a:cubicBezTo>
                      <a:pt x="7256" y="237"/>
                      <a:pt x="6708" y="202"/>
                      <a:pt x="6160" y="202"/>
                    </a:cubicBezTo>
                    <a:cubicBezTo>
                      <a:pt x="5225" y="202"/>
                      <a:pt x="4289" y="305"/>
                      <a:pt x="3381" y="514"/>
                    </a:cubicBezTo>
                    <a:cubicBezTo>
                      <a:pt x="3202" y="549"/>
                      <a:pt x="3031" y="594"/>
                      <a:pt x="2861" y="648"/>
                    </a:cubicBezTo>
                    <a:cubicBezTo>
                      <a:pt x="1952" y="892"/>
                      <a:pt x="1114" y="1099"/>
                      <a:pt x="100" y="1125"/>
                    </a:cubicBezTo>
                    <a:cubicBezTo>
                      <a:pt x="171" y="1889"/>
                      <a:pt x="225" y="2105"/>
                      <a:pt x="162" y="2619"/>
                    </a:cubicBezTo>
                    <a:cubicBezTo>
                      <a:pt x="1" y="3778"/>
                      <a:pt x="747" y="4866"/>
                      <a:pt x="845" y="6036"/>
                    </a:cubicBezTo>
                    <a:cubicBezTo>
                      <a:pt x="935" y="7053"/>
                      <a:pt x="549" y="8169"/>
                      <a:pt x="1052" y="9049"/>
                    </a:cubicBezTo>
                    <a:cubicBezTo>
                      <a:pt x="1268" y="9418"/>
                      <a:pt x="1611" y="9705"/>
                      <a:pt x="1773" y="10092"/>
                    </a:cubicBezTo>
                    <a:cubicBezTo>
                      <a:pt x="2517" y="9777"/>
                      <a:pt x="3310" y="9634"/>
                      <a:pt x="4119" y="9572"/>
                    </a:cubicBezTo>
                    <a:cubicBezTo>
                      <a:pt x="4406" y="9552"/>
                      <a:pt x="4695" y="9544"/>
                      <a:pt x="4986" y="9544"/>
                    </a:cubicBezTo>
                    <a:cubicBezTo>
                      <a:pt x="6283" y="9544"/>
                      <a:pt x="7616" y="9701"/>
                      <a:pt x="8912" y="9701"/>
                    </a:cubicBezTo>
                    <a:cubicBezTo>
                      <a:pt x="10064" y="9701"/>
                      <a:pt x="11187" y="9577"/>
                      <a:pt x="12231" y="9112"/>
                    </a:cubicBezTo>
                    <a:cubicBezTo>
                      <a:pt x="12358" y="8473"/>
                      <a:pt x="12483" y="7825"/>
                      <a:pt x="12609" y="7186"/>
                    </a:cubicBezTo>
                    <a:cubicBezTo>
                      <a:pt x="12736" y="6530"/>
                      <a:pt x="12861" y="5837"/>
                      <a:pt x="12619" y="5218"/>
                    </a:cubicBezTo>
                    <a:cubicBezTo>
                      <a:pt x="12492" y="4866"/>
                      <a:pt x="12421" y="4300"/>
                      <a:pt x="12285" y="3959"/>
                    </a:cubicBezTo>
                    <a:cubicBezTo>
                      <a:pt x="11765" y="2628"/>
                      <a:pt x="12691" y="1315"/>
                      <a:pt x="12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26"/>
              <p:cNvSpPr/>
              <p:nvPr/>
            </p:nvSpPr>
            <p:spPr>
              <a:xfrm>
                <a:off x="6084823" y="930094"/>
                <a:ext cx="1202661" cy="943652"/>
              </a:xfrm>
              <a:custGeom>
                <a:rect b="b" l="l" r="r" t="t"/>
                <a:pathLst>
                  <a:path extrusionOk="0" h="10092" w="12862">
                    <a:moveTo>
                      <a:pt x="6701" y="577"/>
                    </a:moveTo>
                    <a:lnTo>
                      <a:pt x="6701" y="577"/>
                    </a:lnTo>
                    <a:cubicBezTo>
                      <a:pt x="7390" y="694"/>
                      <a:pt x="8069" y="803"/>
                      <a:pt x="8757" y="803"/>
                    </a:cubicBezTo>
                    <a:cubicBezTo>
                      <a:pt x="8806" y="803"/>
                      <a:pt x="8855" y="803"/>
                      <a:pt x="8905" y="801"/>
                    </a:cubicBezTo>
                    <a:cubicBezTo>
                      <a:pt x="9336" y="793"/>
                      <a:pt x="9759" y="739"/>
                      <a:pt x="10172" y="614"/>
                    </a:cubicBezTo>
                    <a:cubicBezTo>
                      <a:pt x="10465" y="708"/>
                      <a:pt x="10773" y="758"/>
                      <a:pt x="11080" y="758"/>
                    </a:cubicBezTo>
                    <a:cubicBezTo>
                      <a:pt x="11329" y="758"/>
                      <a:pt x="11577" y="725"/>
                      <a:pt x="11819" y="657"/>
                    </a:cubicBezTo>
                    <a:lnTo>
                      <a:pt x="11819" y="657"/>
                    </a:lnTo>
                    <a:cubicBezTo>
                      <a:pt x="11702" y="1818"/>
                      <a:pt x="11594" y="2969"/>
                      <a:pt x="11486" y="4130"/>
                    </a:cubicBezTo>
                    <a:cubicBezTo>
                      <a:pt x="11367" y="4130"/>
                      <a:pt x="11260" y="4130"/>
                      <a:pt x="11152" y="4121"/>
                    </a:cubicBezTo>
                    <a:lnTo>
                      <a:pt x="11152" y="4121"/>
                    </a:lnTo>
                    <a:cubicBezTo>
                      <a:pt x="11819" y="4715"/>
                      <a:pt x="11989" y="5675"/>
                      <a:pt x="12052" y="6558"/>
                    </a:cubicBezTo>
                    <a:cubicBezTo>
                      <a:pt x="12088" y="7053"/>
                      <a:pt x="12106" y="7564"/>
                      <a:pt x="11907" y="8007"/>
                    </a:cubicBezTo>
                    <a:cubicBezTo>
                      <a:pt x="11629" y="8609"/>
                      <a:pt x="10990" y="8987"/>
                      <a:pt x="10353" y="9120"/>
                    </a:cubicBezTo>
                    <a:cubicBezTo>
                      <a:pt x="10029" y="9193"/>
                      <a:pt x="9698" y="9215"/>
                      <a:pt x="9366" y="9215"/>
                    </a:cubicBezTo>
                    <a:cubicBezTo>
                      <a:pt x="9035" y="9215"/>
                      <a:pt x="8702" y="9193"/>
                      <a:pt x="8374" y="9174"/>
                    </a:cubicBezTo>
                    <a:cubicBezTo>
                      <a:pt x="7883" y="9150"/>
                      <a:pt x="7392" y="9138"/>
                      <a:pt x="6901" y="9138"/>
                    </a:cubicBezTo>
                    <a:cubicBezTo>
                      <a:pt x="6133" y="9138"/>
                      <a:pt x="5364" y="9168"/>
                      <a:pt x="4596" y="9228"/>
                    </a:cubicBezTo>
                    <a:cubicBezTo>
                      <a:pt x="4434" y="9248"/>
                      <a:pt x="4264" y="9256"/>
                      <a:pt x="4093" y="9274"/>
                    </a:cubicBezTo>
                    <a:cubicBezTo>
                      <a:pt x="3816" y="9294"/>
                      <a:pt x="3538" y="9310"/>
                      <a:pt x="3263" y="9310"/>
                    </a:cubicBezTo>
                    <a:cubicBezTo>
                      <a:pt x="2921" y="9310"/>
                      <a:pt x="2582" y="9285"/>
                      <a:pt x="2248" y="9211"/>
                    </a:cubicBezTo>
                    <a:cubicBezTo>
                      <a:pt x="2258" y="9086"/>
                      <a:pt x="2267" y="8967"/>
                      <a:pt x="2276" y="8842"/>
                    </a:cubicBezTo>
                    <a:cubicBezTo>
                      <a:pt x="1835" y="8762"/>
                      <a:pt x="1503" y="8365"/>
                      <a:pt x="1367" y="7942"/>
                    </a:cubicBezTo>
                    <a:cubicBezTo>
                      <a:pt x="1222" y="7510"/>
                      <a:pt x="1242" y="7053"/>
                      <a:pt x="1268" y="6612"/>
                    </a:cubicBezTo>
                    <a:cubicBezTo>
                      <a:pt x="1287" y="6323"/>
                      <a:pt x="1304" y="6027"/>
                      <a:pt x="1449" y="5775"/>
                    </a:cubicBezTo>
                    <a:cubicBezTo>
                      <a:pt x="1565" y="5557"/>
                      <a:pt x="1798" y="5385"/>
                      <a:pt x="2041" y="5385"/>
                    </a:cubicBezTo>
                    <a:cubicBezTo>
                      <a:pt x="2077" y="5385"/>
                      <a:pt x="2114" y="5389"/>
                      <a:pt x="2150" y="5397"/>
                    </a:cubicBezTo>
                    <a:cubicBezTo>
                      <a:pt x="1250" y="4965"/>
                      <a:pt x="611" y="4031"/>
                      <a:pt x="540" y="3031"/>
                    </a:cubicBezTo>
                    <a:cubicBezTo>
                      <a:pt x="512" y="2636"/>
                      <a:pt x="566" y="2233"/>
                      <a:pt x="532" y="1844"/>
                    </a:cubicBezTo>
                    <a:lnTo>
                      <a:pt x="594" y="1844"/>
                    </a:lnTo>
                    <a:cubicBezTo>
                      <a:pt x="636" y="1848"/>
                      <a:pt x="678" y="1850"/>
                      <a:pt x="719" y="1850"/>
                    </a:cubicBezTo>
                    <a:cubicBezTo>
                      <a:pt x="1341" y="1850"/>
                      <a:pt x="1890" y="1413"/>
                      <a:pt x="2455" y="1125"/>
                    </a:cubicBezTo>
                    <a:cubicBezTo>
                      <a:pt x="2770" y="963"/>
                      <a:pt x="3102" y="847"/>
                      <a:pt x="3435" y="776"/>
                    </a:cubicBezTo>
                    <a:cubicBezTo>
                      <a:pt x="3869" y="679"/>
                      <a:pt x="4319" y="642"/>
                      <a:pt x="4775" y="642"/>
                    </a:cubicBezTo>
                    <a:cubicBezTo>
                      <a:pt x="5509" y="642"/>
                      <a:pt x="6260" y="738"/>
                      <a:pt x="6988" y="838"/>
                    </a:cubicBezTo>
                    <a:cubicBezTo>
                      <a:pt x="6888" y="747"/>
                      <a:pt x="6800" y="668"/>
                      <a:pt x="6701" y="577"/>
                    </a:cubicBezTo>
                    <a:close/>
                    <a:moveTo>
                      <a:pt x="12142" y="1"/>
                    </a:moveTo>
                    <a:lnTo>
                      <a:pt x="12142" y="1"/>
                    </a:lnTo>
                    <a:cubicBezTo>
                      <a:pt x="11387" y="279"/>
                      <a:pt x="10793" y="344"/>
                      <a:pt x="10172" y="344"/>
                    </a:cubicBezTo>
                    <a:cubicBezTo>
                      <a:pt x="10064" y="344"/>
                      <a:pt x="9964" y="344"/>
                      <a:pt x="9856" y="333"/>
                    </a:cubicBezTo>
                    <a:cubicBezTo>
                      <a:pt x="9818" y="333"/>
                      <a:pt x="9780" y="332"/>
                      <a:pt x="9742" y="332"/>
                    </a:cubicBezTo>
                    <a:cubicBezTo>
                      <a:pt x="9332" y="332"/>
                      <a:pt x="8970" y="357"/>
                      <a:pt x="8597" y="357"/>
                    </a:cubicBezTo>
                    <a:cubicBezTo>
                      <a:pt x="8342" y="357"/>
                      <a:pt x="8081" y="345"/>
                      <a:pt x="7797" y="307"/>
                    </a:cubicBezTo>
                    <a:cubicBezTo>
                      <a:pt x="7256" y="237"/>
                      <a:pt x="6708" y="202"/>
                      <a:pt x="6160" y="202"/>
                    </a:cubicBezTo>
                    <a:cubicBezTo>
                      <a:pt x="5225" y="202"/>
                      <a:pt x="4289" y="305"/>
                      <a:pt x="3381" y="514"/>
                    </a:cubicBezTo>
                    <a:cubicBezTo>
                      <a:pt x="3202" y="549"/>
                      <a:pt x="3031" y="594"/>
                      <a:pt x="2861" y="648"/>
                    </a:cubicBezTo>
                    <a:cubicBezTo>
                      <a:pt x="1952" y="892"/>
                      <a:pt x="1114" y="1099"/>
                      <a:pt x="100" y="1125"/>
                    </a:cubicBezTo>
                    <a:cubicBezTo>
                      <a:pt x="171" y="1889"/>
                      <a:pt x="225" y="2105"/>
                      <a:pt x="162" y="2619"/>
                    </a:cubicBezTo>
                    <a:cubicBezTo>
                      <a:pt x="1" y="3778"/>
                      <a:pt x="747" y="4866"/>
                      <a:pt x="845" y="6036"/>
                    </a:cubicBezTo>
                    <a:cubicBezTo>
                      <a:pt x="935" y="7053"/>
                      <a:pt x="549" y="8169"/>
                      <a:pt x="1052" y="9049"/>
                    </a:cubicBezTo>
                    <a:cubicBezTo>
                      <a:pt x="1268" y="9418"/>
                      <a:pt x="1611" y="9705"/>
                      <a:pt x="1773" y="10092"/>
                    </a:cubicBezTo>
                    <a:cubicBezTo>
                      <a:pt x="2517" y="9777"/>
                      <a:pt x="3310" y="9634"/>
                      <a:pt x="4119" y="9572"/>
                    </a:cubicBezTo>
                    <a:cubicBezTo>
                      <a:pt x="4406" y="9552"/>
                      <a:pt x="4695" y="9544"/>
                      <a:pt x="4986" y="9544"/>
                    </a:cubicBezTo>
                    <a:cubicBezTo>
                      <a:pt x="6283" y="9544"/>
                      <a:pt x="7616" y="9701"/>
                      <a:pt x="8912" y="9701"/>
                    </a:cubicBezTo>
                    <a:cubicBezTo>
                      <a:pt x="10064" y="9701"/>
                      <a:pt x="11187" y="9577"/>
                      <a:pt x="12231" y="9112"/>
                    </a:cubicBezTo>
                    <a:cubicBezTo>
                      <a:pt x="12358" y="8473"/>
                      <a:pt x="12483" y="7825"/>
                      <a:pt x="12609" y="7186"/>
                    </a:cubicBezTo>
                    <a:cubicBezTo>
                      <a:pt x="12736" y="6530"/>
                      <a:pt x="12861" y="5837"/>
                      <a:pt x="12619" y="5218"/>
                    </a:cubicBezTo>
                    <a:cubicBezTo>
                      <a:pt x="12492" y="4866"/>
                      <a:pt x="12421" y="4300"/>
                      <a:pt x="12285" y="3959"/>
                    </a:cubicBezTo>
                    <a:cubicBezTo>
                      <a:pt x="11765" y="2628"/>
                      <a:pt x="12691" y="1315"/>
                      <a:pt x="12142" y="1"/>
                    </a:cubicBezTo>
                    <a:close/>
                  </a:path>
                </a:pathLst>
              </a:custGeom>
              <a:solidFill>
                <a:srgbClr val="123042">
                  <a:alpha val="1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26"/>
              <p:cNvSpPr/>
              <p:nvPr/>
            </p:nvSpPr>
            <p:spPr>
              <a:xfrm>
                <a:off x="6351403" y="1066330"/>
                <a:ext cx="660145" cy="590765"/>
              </a:xfrm>
              <a:custGeom>
                <a:rect b="b" l="l" r="r" t="t"/>
                <a:pathLst>
                  <a:path extrusionOk="0" h="6318" w="7060">
                    <a:moveTo>
                      <a:pt x="6224" y="1"/>
                    </a:moveTo>
                    <a:lnTo>
                      <a:pt x="6224" y="1"/>
                    </a:lnTo>
                    <a:cubicBezTo>
                      <a:pt x="5872" y="154"/>
                      <a:pt x="5585" y="424"/>
                      <a:pt x="5181" y="441"/>
                    </a:cubicBezTo>
                    <a:cubicBezTo>
                      <a:pt x="5168" y="442"/>
                      <a:pt x="5154" y="442"/>
                      <a:pt x="5141" y="442"/>
                    </a:cubicBezTo>
                    <a:cubicBezTo>
                      <a:pt x="4853" y="442"/>
                      <a:pt x="4618" y="252"/>
                      <a:pt x="4335" y="225"/>
                    </a:cubicBezTo>
                    <a:cubicBezTo>
                      <a:pt x="4309" y="223"/>
                      <a:pt x="4284" y="222"/>
                      <a:pt x="4258" y="222"/>
                    </a:cubicBezTo>
                    <a:cubicBezTo>
                      <a:pt x="4061" y="222"/>
                      <a:pt x="3870" y="277"/>
                      <a:pt x="3679" y="324"/>
                    </a:cubicBezTo>
                    <a:cubicBezTo>
                      <a:pt x="3472" y="378"/>
                      <a:pt x="3273" y="398"/>
                      <a:pt x="3077" y="469"/>
                    </a:cubicBezTo>
                    <a:cubicBezTo>
                      <a:pt x="2881" y="537"/>
                      <a:pt x="2680" y="676"/>
                      <a:pt x="2474" y="676"/>
                    </a:cubicBezTo>
                    <a:cubicBezTo>
                      <a:pt x="2406" y="676"/>
                      <a:pt x="2337" y="660"/>
                      <a:pt x="2267" y="622"/>
                    </a:cubicBezTo>
                    <a:cubicBezTo>
                      <a:pt x="2149" y="560"/>
                      <a:pt x="2032" y="460"/>
                      <a:pt x="1924" y="370"/>
                    </a:cubicBezTo>
                    <a:cubicBezTo>
                      <a:pt x="1799" y="253"/>
                      <a:pt x="1646" y="154"/>
                      <a:pt x="1529" y="37"/>
                    </a:cubicBezTo>
                    <a:lnTo>
                      <a:pt x="1529" y="37"/>
                    </a:lnTo>
                    <a:cubicBezTo>
                      <a:pt x="1538" y="74"/>
                      <a:pt x="1555" y="109"/>
                      <a:pt x="1566" y="145"/>
                    </a:cubicBezTo>
                    <a:cubicBezTo>
                      <a:pt x="1674" y="532"/>
                      <a:pt x="1898" y="801"/>
                      <a:pt x="1862" y="1225"/>
                    </a:cubicBezTo>
                    <a:cubicBezTo>
                      <a:pt x="1836" y="1503"/>
                      <a:pt x="1717" y="1790"/>
                      <a:pt x="1637" y="2060"/>
                    </a:cubicBezTo>
                    <a:cubicBezTo>
                      <a:pt x="1555" y="2349"/>
                      <a:pt x="1529" y="2610"/>
                      <a:pt x="1188" y="2653"/>
                    </a:cubicBezTo>
                    <a:cubicBezTo>
                      <a:pt x="1126" y="2660"/>
                      <a:pt x="1063" y="2663"/>
                      <a:pt x="999" y="2663"/>
                    </a:cubicBezTo>
                    <a:cubicBezTo>
                      <a:pt x="792" y="2663"/>
                      <a:pt x="579" y="2636"/>
                      <a:pt x="387" y="2636"/>
                    </a:cubicBezTo>
                    <a:cubicBezTo>
                      <a:pt x="692" y="2682"/>
                      <a:pt x="2024" y="3068"/>
                      <a:pt x="1385" y="3554"/>
                    </a:cubicBezTo>
                    <a:cubicBezTo>
                      <a:pt x="1231" y="3661"/>
                      <a:pt x="944" y="3733"/>
                      <a:pt x="746" y="3752"/>
                    </a:cubicBezTo>
                    <a:cubicBezTo>
                      <a:pt x="476" y="3778"/>
                      <a:pt x="260" y="3841"/>
                      <a:pt x="1" y="3914"/>
                    </a:cubicBezTo>
                    <a:cubicBezTo>
                      <a:pt x="27" y="3923"/>
                      <a:pt x="98" y="3926"/>
                      <a:pt x="199" y="3926"/>
                    </a:cubicBezTo>
                    <a:cubicBezTo>
                      <a:pt x="334" y="3926"/>
                      <a:pt x="523" y="3921"/>
                      <a:pt x="721" y="3921"/>
                    </a:cubicBezTo>
                    <a:cubicBezTo>
                      <a:pt x="1231" y="3921"/>
                      <a:pt x="1808" y="3953"/>
                      <a:pt x="1728" y="4184"/>
                    </a:cubicBezTo>
                    <a:cubicBezTo>
                      <a:pt x="1663" y="4354"/>
                      <a:pt x="1305" y="4525"/>
                      <a:pt x="1160" y="4607"/>
                    </a:cubicBezTo>
                    <a:cubicBezTo>
                      <a:pt x="981" y="4695"/>
                      <a:pt x="819" y="4803"/>
                      <a:pt x="638" y="4885"/>
                    </a:cubicBezTo>
                    <a:cubicBezTo>
                      <a:pt x="966" y="4829"/>
                      <a:pt x="1425" y="4674"/>
                      <a:pt x="1832" y="4674"/>
                    </a:cubicBezTo>
                    <a:cubicBezTo>
                      <a:pt x="2083" y="4674"/>
                      <a:pt x="2314" y="4733"/>
                      <a:pt x="2483" y="4911"/>
                    </a:cubicBezTo>
                    <a:cubicBezTo>
                      <a:pt x="2645" y="5082"/>
                      <a:pt x="2762" y="5289"/>
                      <a:pt x="2807" y="5524"/>
                    </a:cubicBezTo>
                    <a:cubicBezTo>
                      <a:pt x="2850" y="5757"/>
                      <a:pt x="2779" y="6019"/>
                      <a:pt x="2788" y="6226"/>
                    </a:cubicBezTo>
                    <a:cubicBezTo>
                      <a:pt x="2958" y="6226"/>
                      <a:pt x="3057" y="6260"/>
                      <a:pt x="3211" y="6280"/>
                    </a:cubicBezTo>
                    <a:cubicBezTo>
                      <a:pt x="3463" y="6306"/>
                      <a:pt x="3714" y="6318"/>
                      <a:pt x="3965" y="6318"/>
                    </a:cubicBezTo>
                    <a:cubicBezTo>
                      <a:pt x="4322" y="6318"/>
                      <a:pt x="4678" y="6294"/>
                      <a:pt x="5037" y="6252"/>
                    </a:cubicBezTo>
                    <a:cubicBezTo>
                      <a:pt x="5199" y="6234"/>
                      <a:pt x="5622" y="6215"/>
                      <a:pt x="5639" y="6010"/>
                    </a:cubicBezTo>
                    <a:cubicBezTo>
                      <a:pt x="5648" y="5865"/>
                      <a:pt x="5531" y="5686"/>
                      <a:pt x="5523" y="5542"/>
                    </a:cubicBezTo>
                    <a:cubicBezTo>
                      <a:pt x="5514" y="5380"/>
                      <a:pt x="5486" y="5172"/>
                      <a:pt x="5602" y="5056"/>
                    </a:cubicBezTo>
                    <a:cubicBezTo>
                      <a:pt x="5693" y="4948"/>
                      <a:pt x="5855" y="4877"/>
                      <a:pt x="5972" y="4831"/>
                    </a:cubicBezTo>
                    <a:cubicBezTo>
                      <a:pt x="6181" y="4738"/>
                      <a:pt x="6406" y="4725"/>
                      <a:pt x="6631" y="4725"/>
                    </a:cubicBezTo>
                    <a:cubicBezTo>
                      <a:pt x="6720" y="4725"/>
                      <a:pt x="6809" y="4727"/>
                      <a:pt x="6897" y="4727"/>
                    </a:cubicBezTo>
                    <a:cubicBezTo>
                      <a:pt x="6952" y="4727"/>
                      <a:pt x="7006" y="4726"/>
                      <a:pt x="7059" y="4723"/>
                    </a:cubicBezTo>
                    <a:cubicBezTo>
                      <a:pt x="6800" y="4516"/>
                      <a:pt x="6440" y="4434"/>
                      <a:pt x="6179" y="4229"/>
                    </a:cubicBezTo>
                    <a:cubicBezTo>
                      <a:pt x="5918" y="4013"/>
                      <a:pt x="5980" y="3797"/>
                      <a:pt x="6045" y="3508"/>
                    </a:cubicBezTo>
                    <a:cubicBezTo>
                      <a:pt x="6108" y="3230"/>
                      <a:pt x="6099" y="2977"/>
                      <a:pt x="5954" y="2744"/>
                    </a:cubicBezTo>
                    <a:cubicBezTo>
                      <a:pt x="5838" y="2546"/>
                      <a:pt x="5801" y="2340"/>
                      <a:pt x="5883" y="2125"/>
                    </a:cubicBezTo>
                    <a:cubicBezTo>
                      <a:pt x="5954" y="1898"/>
                      <a:pt x="6062" y="1727"/>
                      <a:pt x="6278" y="1611"/>
                    </a:cubicBezTo>
                    <a:cubicBezTo>
                      <a:pt x="6412" y="1540"/>
                      <a:pt x="6565" y="1486"/>
                      <a:pt x="6701" y="1404"/>
                    </a:cubicBezTo>
                    <a:cubicBezTo>
                      <a:pt x="6800" y="1341"/>
                      <a:pt x="6934" y="1233"/>
                      <a:pt x="7025" y="1196"/>
                    </a:cubicBezTo>
                    <a:lnTo>
                      <a:pt x="7025" y="1196"/>
                    </a:lnTo>
                    <a:cubicBezTo>
                      <a:pt x="7005" y="1198"/>
                      <a:pt x="6984" y="1198"/>
                      <a:pt x="6964" y="1198"/>
                    </a:cubicBezTo>
                    <a:cubicBezTo>
                      <a:pt x="6861" y="1198"/>
                      <a:pt x="6758" y="1183"/>
                      <a:pt x="6655" y="1183"/>
                    </a:cubicBezTo>
                    <a:cubicBezTo>
                      <a:pt x="6625" y="1183"/>
                      <a:pt x="6595" y="1184"/>
                      <a:pt x="6565" y="1188"/>
                    </a:cubicBezTo>
                    <a:cubicBezTo>
                      <a:pt x="6395" y="1196"/>
                      <a:pt x="6224" y="1242"/>
                      <a:pt x="6045" y="1250"/>
                    </a:cubicBezTo>
                    <a:cubicBezTo>
                      <a:pt x="5993" y="1253"/>
                      <a:pt x="5940" y="1257"/>
                      <a:pt x="5890" y="1257"/>
                    </a:cubicBezTo>
                    <a:cubicBezTo>
                      <a:pt x="5739" y="1257"/>
                      <a:pt x="5610" y="1224"/>
                      <a:pt x="5602" y="1035"/>
                    </a:cubicBezTo>
                    <a:cubicBezTo>
                      <a:pt x="5594" y="838"/>
                      <a:pt x="5684" y="702"/>
                      <a:pt x="5792" y="549"/>
                    </a:cubicBezTo>
                    <a:cubicBezTo>
                      <a:pt x="5918" y="378"/>
                      <a:pt x="6153" y="182"/>
                      <a:pt x="6224" y="1"/>
                    </a:cubicBezTo>
                    <a:close/>
                  </a:path>
                </a:pathLst>
              </a:custGeom>
              <a:solidFill>
                <a:srgbClr val="123042">
                  <a:alpha val="1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26"/>
              <p:cNvSpPr/>
              <p:nvPr/>
            </p:nvSpPr>
            <p:spPr>
              <a:xfrm>
                <a:off x="6477634" y="1574246"/>
                <a:ext cx="639107" cy="1034446"/>
              </a:xfrm>
              <a:custGeom>
                <a:rect b="b" l="l" r="r" t="t"/>
                <a:pathLst>
                  <a:path extrusionOk="0" h="11063" w="6835">
                    <a:moveTo>
                      <a:pt x="3759" y="0"/>
                    </a:moveTo>
                    <a:cubicBezTo>
                      <a:pt x="3638" y="0"/>
                      <a:pt x="3510" y="29"/>
                      <a:pt x="3389" y="38"/>
                    </a:cubicBezTo>
                    <a:cubicBezTo>
                      <a:pt x="3210" y="64"/>
                      <a:pt x="3022" y="92"/>
                      <a:pt x="2841" y="110"/>
                    </a:cubicBezTo>
                    <a:cubicBezTo>
                      <a:pt x="2633" y="135"/>
                      <a:pt x="2428" y="164"/>
                      <a:pt x="2221" y="189"/>
                    </a:cubicBezTo>
                    <a:cubicBezTo>
                      <a:pt x="2094" y="209"/>
                      <a:pt x="1943" y="200"/>
                      <a:pt x="1824" y="263"/>
                    </a:cubicBezTo>
                    <a:cubicBezTo>
                      <a:pt x="1446" y="459"/>
                      <a:pt x="1069" y="658"/>
                      <a:pt x="691" y="856"/>
                    </a:cubicBezTo>
                    <a:cubicBezTo>
                      <a:pt x="512" y="945"/>
                      <a:pt x="332" y="1036"/>
                      <a:pt x="151" y="1135"/>
                    </a:cubicBezTo>
                    <a:cubicBezTo>
                      <a:pt x="71" y="1180"/>
                      <a:pt x="108" y="1333"/>
                      <a:pt x="108" y="1422"/>
                    </a:cubicBezTo>
                    <a:cubicBezTo>
                      <a:pt x="97" y="1819"/>
                      <a:pt x="89" y="2214"/>
                      <a:pt x="80" y="2601"/>
                    </a:cubicBezTo>
                    <a:cubicBezTo>
                      <a:pt x="71" y="2970"/>
                      <a:pt x="0" y="3393"/>
                      <a:pt x="80" y="3742"/>
                    </a:cubicBezTo>
                    <a:cubicBezTo>
                      <a:pt x="412" y="5191"/>
                      <a:pt x="736" y="6648"/>
                      <a:pt x="1060" y="8096"/>
                    </a:cubicBezTo>
                    <a:cubicBezTo>
                      <a:pt x="1133" y="8411"/>
                      <a:pt x="1213" y="8726"/>
                      <a:pt x="1250" y="9039"/>
                    </a:cubicBezTo>
                    <a:cubicBezTo>
                      <a:pt x="1284" y="9301"/>
                      <a:pt x="1321" y="9562"/>
                      <a:pt x="1349" y="9814"/>
                    </a:cubicBezTo>
                    <a:cubicBezTo>
                      <a:pt x="1358" y="9877"/>
                      <a:pt x="1366" y="9940"/>
                      <a:pt x="1375" y="9994"/>
                    </a:cubicBezTo>
                    <a:cubicBezTo>
                      <a:pt x="1375" y="10030"/>
                      <a:pt x="1375" y="10093"/>
                      <a:pt x="1392" y="10119"/>
                    </a:cubicBezTo>
                    <a:cubicBezTo>
                      <a:pt x="1492" y="10201"/>
                      <a:pt x="1600" y="10281"/>
                      <a:pt x="1716" y="10354"/>
                    </a:cubicBezTo>
                    <a:cubicBezTo>
                      <a:pt x="2341" y="10768"/>
                      <a:pt x="3054" y="11062"/>
                      <a:pt x="3803" y="11062"/>
                    </a:cubicBezTo>
                    <a:cubicBezTo>
                      <a:pt x="3949" y="11062"/>
                      <a:pt x="4096" y="11051"/>
                      <a:pt x="4244" y="11027"/>
                    </a:cubicBezTo>
                    <a:cubicBezTo>
                      <a:pt x="5289" y="10866"/>
                      <a:pt x="6152" y="10164"/>
                      <a:pt x="6834" y="9391"/>
                    </a:cubicBezTo>
                    <a:cubicBezTo>
                      <a:pt x="6754" y="9093"/>
                      <a:pt x="6681" y="8789"/>
                      <a:pt x="6601" y="8483"/>
                    </a:cubicBezTo>
                    <a:cubicBezTo>
                      <a:pt x="6547" y="8258"/>
                      <a:pt x="6519" y="8059"/>
                      <a:pt x="6510" y="7826"/>
                    </a:cubicBezTo>
                    <a:lnTo>
                      <a:pt x="6510" y="6900"/>
                    </a:lnTo>
                    <a:cubicBezTo>
                      <a:pt x="6510" y="5847"/>
                      <a:pt x="6538" y="4796"/>
                      <a:pt x="6564" y="3751"/>
                    </a:cubicBezTo>
                    <a:cubicBezTo>
                      <a:pt x="6573" y="3276"/>
                      <a:pt x="6584" y="2790"/>
                      <a:pt x="6573" y="2313"/>
                    </a:cubicBezTo>
                    <a:cubicBezTo>
                      <a:pt x="6573" y="2132"/>
                      <a:pt x="6573" y="2035"/>
                      <a:pt x="6493" y="1882"/>
                    </a:cubicBezTo>
                    <a:cubicBezTo>
                      <a:pt x="6476" y="1845"/>
                      <a:pt x="6456" y="1808"/>
                      <a:pt x="6448" y="1782"/>
                    </a:cubicBezTo>
                    <a:cubicBezTo>
                      <a:pt x="6223" y="1351"/>
                      <a:pt x="5999" y="919"/>
                      <a:pt x="5774" y="487"/>
                    </a:cubicBezTo>
                    <a:cubicBezTo>
                      <a:pt x="5729" y="397"/>
                      <a:pt x="5684" y="308"/>
                      <a:pt x="5638" y="218"/>
                    </a:cubicBezTo>
                    <a:cubicBezTo>
                      <a:pt x="5621" y="200"/>
                      <a:pt x="5601" y="135"/>
                      <a:pt x="5584" y="127"/>
                    </a:cubicBezTo>
                    <a:cubicBezTo>
                      <a:pt x="5554" y="105"/>
                      <a:pt x="5481" y="100"/>
                      <a:pt x="5405" y="100"/>
                    </a:cubicBezTo>
                    <a:cubicBezTo>
                      <a:pt x="5349" y="100"/>
                      <a:pt x="5292" y="103"/>
                      <a:pt x="5250" y="103"/>
                    </a:cubicBezTo>
                    <a:cubicBezTo>
                      <a:pt x="5232" y="103"/>
                      <a:pt x="5217" y="102"/>
                      <a:pt x="5206" y="101"/>
                    </a:cubicBezTo>
                    <a:cubicBezTo>
                      <a:pt x="4738" y="64"/>
                      <a:pt x="4272" y="28"/>
                      <a:pt x="3803" y="2"/>
                    </a:cubicBezTo>
                    <a:cubicBezTo>
                      <a:pt x="3789" y="1"/>
                      <a:pt x="3774" y="0"/>
                      <a:pt x="3759" y="0"/>
                    </a:cubicBezTo>
                    <a:close/>
                  </a:path>
                </a:pathLst>
              </a:custGeom>
              <a:solidFill>
                <a:srgbClr val="FDC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26"/>
              <p:cNvSpPr/>
              <p:nvPr/>
            </p:nvSpPr>
            <p:spPr>
              <a:xfrm>
                <a:off x="6634814" y="1480087"/>
                <a:ext cx="197670" cy="177660"/>
              </a:xfrm>
              <a:custGeom>
                <a:rect b="b" l="l" r="r" t="t"/>
                <a:pathLst>
                  <a:path extrusionOk="0" h="1900" w="2114">
                    <a:moveTo>
                      <a:pt x="1961" y="1"/>
                    </a:moveTo>
                    <a:lnTo>
                      <a:pt x="1" y="199"/>
                    </a:lnTo>
                    <a:lnTo>
                      <a:pt x="46" y="495"/>
                    </a:lnTo>
                    <a:lnTo>
                      <a:pt x="89" y="883"/>
                    </a:lnTo>
                    <a:lnTo>
                      <a:pt x="109" y="946"/>
                    </a:lnTo>
                    <a:lnTo>
                      <a:pt x="143" y="1225"/>
                    </a:lnTo>
                    <a:lnTo>
                      <a:pt x="154" y="1270"/>
                    </a:lnTo>
                    <a:lnTo>
                      <a:pt x="171" y="1412"/>
                    </a:lnTo>
                    <a:lnTo>
                      <a:pt x="171" y="1423"/>
                    </a:lnTo>
                    <a:cubicBezTo>
                      <a:pt x="256" y="1759"/>
                      <a:pt x="609" y="1900"/>
                      <a:pt x="986" y="1900"/>
                    </a:cubicBezTo>
                    <a:cubicBezTo>
                      <a:pt x="1011" y="1900"/>
                      <a:pt x="1036" y="1899"/>
                      <a:pt x="1060" y="1898"/>
                    </a:cubicBezTo>
                    <a:cubicBezTo>
                      <a:pt x="1106" y="1898"/>
                      <a:pt x="1151" y="1898"/>
                      <a:pt x="1196" y="1889"/>
                    </a:cubicBezTo>
                    <a:cubicBezTo>
                      <a:pt x="1268" y="1881"/>
                      <a:pt x="1341" y="1872"/>
                      <a:pt x="1412" y="1844"/>
                    </a:cubicBezTo>
                    <a:cubicBezTo>
                      <a:pt x="1799" y="1747"/>
                      <a:pt x="2114" y="1503"/>
                      <a:pt x="2097" y="1179"/>
                    </a:cubicBezTo>
                    <a:lnTo>
                      <a:pt x="2097" y="1162"/>
                    </a:lnTo>
                    <a:lnTo>
                      <a:pt x="2077" y="1000"/>
                    </a:lnTo>
                    <a:lnTo>
                      <a:pt x="2077" y="991"/>
                    </a:lnTo>
                    <a:lnTo>
                      <a:pt x="2043" y="694"/>
                    </a:lnTo>
                    <a:lnTo>
                      <a:pt x="2043" y="657"/>
                    </a:lnTo>
                    <a:lnTo>
                      <a:pt x="1997" y="262"/>
                    </a:lnTo>
                    <a:lnTo>
                      <a:pt x="1961" y="1"/>
                    </a:lnTo>
                    <a:close/>
                  </a:path>
                </a:pathLst>
              </a:custGeom>
              <a:solidFill>
                <a:srgbClr val="FDC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26"/>
              <p:cNvSpPr/>
              <p:nvPr/>
            </p:nvSpPr>
            <p:spPr>
              <a:xfrm>
                <a:off x="6530464" y="1169839"/>
                <a:ext cx="366820" cy="457894"/>
              </a:xfrm>
              <a:custGeom>
                <a:rect b="b" l="l" r="r" t="t"/>
                <a:pathLst>
                  <a:path extrusionOk="0" h="4897" w="3923">
                    <a:moveTo>
                      <a:pt x="1935" y="0"/>
                    </a:moveTo>
                    <a:cubicBezTo>
                      <a:pt x="1837" y="0"/>
                      <a:pt x="1737" y="8"/>
                      <a:pt x="1637" y="18"/>
                    </a:cubicBezTo>
                    <a:cubicBezTo>
                      <a:pt x="1594" y="27"/>
                      <a:pt x="1548" y="35"/>
                      <a:pt x="1503" y="46"/>
                    </a:cubicBezTo>
                    <a:lnTo>
                      <a:pt x="1494" y="46"/>
                    </a:lnTo>
                    <a:cubicBezTo>
                      <a:pt x="1386" y="64"/>
                      <a:pt x="1278" y="100"/>
                      <a:pt x="1179" y="135"/>
                    </a:cubicBezTo>
                    <a:lnTo>
                      <a:pt x="1171" y="135"/>
                    </a:lnTo>
                    <a:cubicBezTo>
                      <a:pt x="873" y="262"/>
                      <a:pt x="611" y="450"/>
                      <a:pt x="432" y="694"/>
                    </a:cubicBezTo>
                    <a:lnTo>
                      <a:pt x="432" y="702"/>
                    </a:lnTo>
                    <a:cubicBezTo>
                      <a:pt x="406" y="737"/>
                      <a:pt x="387" y="774"/>
                      <a:pt x="361" y="810"/>
                    </a:cubicBezTo>
                    <a:cubicBezTo>
                      <a:pt x="262" y="972"/>
                      <a:pt x="199" y="1169"/>
                      <a:pt x="171" y="1376"/>
                    </a:cubicBezTo>
                    <a:cubicBezTo>
                      <a:pt x="154" y="1484"/>
                      <a:pt x="145" y="1592"/>
                      <a:pt x="154" y="1700"/>
                    </a:cubicBezTo>
                    <a:lnTo>
                      <a:pt x="154" y="1708"/>
                    </a:lnTo>
                    <a:cubicBezTo>
                      <a:pt x="154" y="1827"/>
                      <a:pt x="171" y="1944"/>
                      <a:pt x="199" y="2077"/>
                    </a:cubicBezTo>
                    <a:cubicBezTo>
                      <a:pt x="199" y="2097"/>
                      <a:pt x="208" y="2106"/>
                      <a:pt x="208" y="2123"/>
                    </a:cubicBezTo>
                    <a:cubicBezTo>
                      <a:pt x="208" y="2140"/>
                      <a:pt x="216" y="2151"/>
                      <a:pt x="216" y="2159"/>
                    </a:cubicBezTo>
                    <a:cubicBezTo>
                      <a:pt x="245" y="2267"/>
                      <a:pt x="270" y="2367"/>
                      <a:pt x="307" y="2475"/>
                    </a:cubicBezTo>
                    <a:cubicBezTo>
                      <a:pt x="262" y="2455"/>
                      <a:pt x="216" y="2447"/>
                      <a:pt x="180" y="2447"/>
                    </a:cubicBezTo>
                    <a:lnTo>
                      <a:pt x="180" y="2455"/>
                    </a:lnTo>
                    <a:cubicBezTo>
                      <a:pt x="137" y="2455"/>
                      <a:pt x="100" y="2475"/>
                      <a:pt x="72" y="2501"/>
                    </a:cubicBezTo>
                    <a:cubicBezTo>
                      <a:pt x="37" y="2529"/>
                      <a:pt x="9" y="2572"/>
                      <a:pt x="1" y="2626"/>
                    </a:cubicBezTo>
                    <a:cubicBezTo>
                      <a:pt x="91" y="2852"/>
                      <a:pt x="245" y="3139"/>
                      <a:pt x="378" y="3165"/>
                    </a:cubicBezTo>
                    <a:cubicBezTo>
                      <a:pt x="402" y="3171"/>
                      <a:pt x="423" y="3173"/>
                      <a:pt x="441" y="3173"/>
                    </a:cubicBezTo>
                    <a:cubicBezTo>
                      <a:pt x="550" y="3173"/>
                      <a:pt x="578" y="3094"/>
                      <a:pt x="586" y="3094"/>
                    </a:cubicBezTo>
                    <a:cubicBezTo>
                      <a:pt x="702" y="3418"/>
                      <a:pt x="773" y="3716"/>
                      <a:pt x="918" y="3878"/>
                    </a:cubicBezTo>
                    <a:cubicBezTo>
                      <a:pt x="1026" y="4012"/>
                      <a:pt x="1125" y="4111"/>
                      <a:pt x="1216" y="4201"/>
                    </a:cubicBezTo>
                    <a:lnTo>
                      <a:pt x="1225" y="4264"/>
                    </a:lnTo>
                    <a:lnTo>
                      <a:pt x="1259" y="4543"/>
                    </a:lnTo>
                    <a:cubicBezTo>
                      <a:pt x="1270" y="4551"/>
                      <a:pt x="1278" y="4560"/>
                      <a:pt x="1287" y="4568"/>
                    </a:cubicBezTo>
                    <a:cubicBezTo>
                      <a:pt x="1324" y="4596"/>
                      <a:pt x="1350" y="4633"/>
                      <a:pt x="1378" y="4650"/>
                    </a:cubicBezTo>
                    <a:cubicBezTo>
                      <a:pt x="1578" y="4830"/>
                      <a:pt x="1743" y="4897"/>
                      <a:pt x="1997" y="4897"/>
                    </a:cubicBezTo>
                    <a:cubicBezTo>
                      <a:pt x="2084" y="4897"/>
                      <a:pt x="2182" y="4889"/>
                      <a:pt x="2295" y="4875"/>
                    </a:cubicBezTo>
                    <a:lnTo>
                      <a:pt x="2304" y="4875"/>
                    </a:lnTo>
                    <a:cubicBezTo>
                      <a:pt x="2744" y="4812"/>
                      <a:pt x="2923" y="4722"/>
                      <a:pt x="3122" y="4417"/>
                    </a:cubicBezTo>
                    <a:cubicBezTo>
                      <a:pt x="3139" y="4389"/>
                      <a:pt x="3167" y="4353"/>
                      <a:pt x="3184" y="4318"/>
                    </a:cubicBezTo>
                    <a:lnTo>
                      <a:pt x="3193" y="4309"/>
                    </a:lnTo>
                    <a:lnTo>
                      <a:pt x="3159" y="4012"/>
                    </a:lnTo>
                    <a:lnTo>
                      <a:pt x="3159" y="3975"/>
                    </a:lnTo>
                    <a:cubicBezTo>
                      <a:pt x="3221" y="3858"/>
                      <a:pt x="3292" y="3724"/>
                      <a:pt x="3383" y="3554"/>
                    </a:cubicBezTo>
                    <a:cubicBezTo>
                      <a:pt x="3472" y="3355"/>
                      <a:pt x="3463" y="3049"/>
                      <a:pt x="3491" y="2699"/>
                    </a:cubicBezTo>
                    <a:cubicBezTo>
                      <a:pt x="3497" y="2699"/>
                      <a:pt x="3530" y="2749"/>
                      <a:pt x="3600" y="2749"/>
                    </a:cubicBezTo>
                    <a:cubicBezTo>
                      <a:pt x="3629" y="2749"/>
                      <a:pt x="3665" y="2740"/>
                      <a:pt x="3707" y="2716"/>
                    </a:cubicBezTo>
                    <a:cubicBezTo>
                      <a:pt x="3823" y="2654"/>
                      <a:pt x="3895" y="2356"/>
                      <a:pt x="3923" y="2123"/>
                    </a:cubicBezTo>
                    <a:cubicBezTo>
                      <a:pt x="3903" y="2069"/>
                      <a:pt x="3869" y="2023"/>
                      <a:pt x="3823" y="2006"/>
                    </a:cubicBezTo>
                    <a:cubicBezTo>
                      <a:pt x="3796" y="1985"/>
                      <a:pt x="3763" y="1975"/>
                      <a:pt x="3730" y="1975"/>
                    </a:cubicBezTo>
                    <a:cubicBezTo>
                      <a:pt x="3720" y="1975"/>
                      <a:pt x="3709" y="1976"/>
                      <a:pt x="3698" y="1978"/>
                    </a:cubicBezTo>
                    <a:cubicBezTo>
                      <a:pt x="3661" y="1978"/>
                      <a:pt x="3616" y="1998"/>
                      <a:pt x="3579" y="2023"/>
                    </a:cubicBezTo>
                    <a:cubicBezTo>
                      <a:pt x="3590" y="1916"/>
                      <a:pt x="3590" y="1816"/>
                      <a:pt x="3579" y="1708"/>
                    </a:cubicBezTo>
                    <a:lnTo>
                      <a:pt x="3579" y="1674"/>
                    </a:lnTo>
                    <a:lnTo>
                      <a:pt x="3579" y="1620"/>
                    </a:lnTo>
                    <a:cubicBezTo>
                      <a:pt x="3571" y="1521"/>
                      <a:pt x="3562" y="1430"/>
                      <a:pt x="3545" y="1341"/>
                    </a:cubicBezTo>
                    <a:lnTo>
                      <a:pt x="3545" y="1331"/>
                    </a:lnTo>
                    <a:cubicBezTo>
                      <a:pt x="3517" y="1197"/>
                      <a:pt x="3482" y="1072"/>
                      <a:pt x="3437" y="964"/>
                    </a:cubicBezTo>
                    <a:cubicBezTo>
                      <a:pt x="3428" y="944"/>
                      <a:pt x="3418" y="918"/>
                      <a:pt x="3409" y="899"/>
                    </a:cubicBezTo>
                    <a:cubicBezTo>
                      <a:pt x="3310" y="694"/>
                      <a:pt x="3176" y="513"/>
                      <a:pt x="3014" y="379"/>
                    </a:cubicBezTo>
                    <a:cubicBezTo>
                      <a:pt x="2770" y="163"/>
                      <a:pt x="2457" y="46"/>
                      <a:pt x="2114" y="10"/>
                    </a:cubicBezTo>
                    <a:cubicBezTo>
                      <a:pt x="2055" y="3"/>
                      <a:pt x="1995" y="0"/>
                      <a:pt x="1935" y="0"/>
                    </a:cubicBezTo>
                    <a:close/>
                  </a:path>
                </a:pathLst>
              </a:custGeom>
              <a:solidFill>
                <a:srgbClr val="123042">
                  <a:alpha val="1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26"/>
              <p:cNvSpPr/>
              <p:nvPr/>
            </p:nvSpPr>
            <p:spPr>
              <a:xfrm>
                <a:off x="6521955" y="1138796"/>
                <a:ext cx="377760" cy="458174"/>
              </a:xfrm>
              <a:custGeom>
                <a:rect b="b" l="l" r="r" t="t"/>
                <a:pathLst>
                  <a:path extrusionOk="0" h="4900" w="4040">
                    <a:moveTo>
                      <a:pt x="1966" y="0"/>
                    </a:moveTo>
                    <a:cubicBezTo>
                      <a:pt x="1876" y="0"/>
                      <a:pt x="1785" y="6"/>
                      <a:pt x="1693" y="18"/>
                    </a:cubicBezTo>
                    <a:cubicBezTo>
                      <a:pt x="1648" y="26"/>
                      <a:pt x="1603" y="35"/>
                      <a:pt x="1549" y="44"/>
                    </a:cubicBezTo>
                    <a:lnTo>
                      <a:pt x="1531" y="44"/>
                    </a:lnTo>
                    <a:cubicBezTo>
                      <a:pt x="1100" y="143"/>
                      <a:pt x="722" y="367"/>
                      <a:pt x="487" y="702"/>
                    </a:cubicBezTo>
                    <a:cubicBezTo>
                      <a:pt x="353" y="898"/>
                      <a:pt x="254" y="1123"/>
                      <a:pt x="217" y="1384"/>
                    </a:cubicBezTo>
                    <a:cubicBezTo>
                      <a:pt x="191" y="1583"/>
                      <a:pt x="200" y="1799"/>
                      <a:pt x="245" y="2032"/>
                    </a:cubicBezTo>
                    <a:lnTo>
                      <a:pt x="245" y="2040"/>
                    </a:lnTo>
                    <a:cubicBezTo>
                      <a:pt x="245" y="2051"/>
                      <a:pt x="245" y="2060"/>
                      <a:pt x="254" y="2077"/>
                    </a:cubicBezTo>
                    <a:cubicBezTo>
                      <a:pt x="282" y="2213"/>
                      <a:pt x="307" y="2338"/>
                      <a:pt x="353" y="2472"/>
                    </a:cubicBezTo>
                    <a:cubicBezTo>
                      <a:pt x="336" y="2463"/>
                      <a:pt x="316" y="2455"/>
                      <a:pt x="299" y="2455"/>
                    </a:cubicBezTo>
                    <a:cubicBezTo>
                      <a:pt x="287" y="2455"/>
                      <a:pt x="271" y="2451"/>
                      <a:pt x="256" y="2451"/>
                    </a:cubicBezTo>
                    <a:cubicBezTo>
                      <a:pt x="249" y="2451"/>
                      <a:pt x="242" y="2452"/>
                      <a:pt x="236" y="2455"/>
                    </a:cubicBezTo>
                    <a:lnTo>
                      <a:pt x="228" y="2455"/>
                    </a:lnTo>
                    <a:cubicBezTo>
                      <a:pt x="191" y="2455"/>
                      <a:pt x="154" y="2472"/>
                      <a:pt x="128" y="2500"/>
                    </a:cubicBezTo>
                    <a:cubicBezTo>
                      <a:pt x="38" y="2580"/>
                      <a:pt x="1" y="2753"/>
                      <a:pt x="83" y="2940"/>
                    </a:cubicBezTo>
                    <a:cubicBezTo>
                      <a:pt x="83" y="2949"/>
                      <a:pt x="92" y="2958"/>
                      <a:pt x="92" y="2958"/>
                    </a:cubicBezTo>
                    <a:cubicBezTo>
                      <a:pt x="182" y="3184"/>
                      <a:pt x="336" y="3471"/>
                      <a:pt x="469" y="3497"/>
                    </a:cubicBezTo>
                    <a:cubicBezTo>
                      <a:pt x="493" y="3503"/>
                      <a:pt x="514" y="3505"/>
                      <a:pt x="532" y="3505"/>
                    </a:cubicBezTo>
                    <a:cubicBezTo>
                      <a:pt x="641" y="3505"/>
                      <a:pt x="669" y="3426"/>
                      <a:pt x="677" y="3426"/>
                    </a:cubicBezTo>
                    <a:cubicBezTo>
                      <a:pt x="793" y="3750"/>
                      <a:pt x="864" y="4048"/>
                      <a:pt x="1009" y="4210"/>
                    </a:cubicBezTo>
                    <a:cubicBezTo>
                      <a:pt x="1117" y="4344"/>
                      <a:pt x="1216" y="4443"/>
                      <a:pt x="1307" y="4533"/>
                    </a:cubicBezTo>
                    <a:cubicBezTo>
                      <a:pt x="1350" y="4577"/>
                      <a:pt x="1387" y="4622"/>
                      <a:pt x="1432" y="4659"/>
                    </a:cubicBezTo>
                    <a:cubicBezTo>
                      <a:pt x="1540" y="4749"/>
                      <a:pt x="1631" y="4812"/>
                      <a:pt x="1739" y="4846"/>
                    </a:cubicBezTo>
                    <a:cubicBezTo>
                      <a:pt x="1831" y="4883"/>
                      <a:pt x="1929" y="4899"/>
                      <a:pt x="2046" y="4899"/>
                    </a:cubicBezTo>
                    <a:cubicBezTo>
                      <a:pt x="2134" y="4899"/>
                      <a:pt x="2234" y="4890"/>
                      <a:pt x="2349" y="4875"/>
                    </a:cubicBezTo>
                    <a:cubicBezTo>
                      <a:pt x="2611" y="4838"/>
                      <a:pt x="2781" y="4792"/>
                      <a:pt x="2915" y="4695"/>
                    </a:cubicBezTo>
                    <a:cubicBezTo>
                      <a:pt x="3014" y="4631"/>
                      <a:pt x="3096" y="4542"/>
                      <a:pt x="3176" y="4415"/>
                    </a:cubicBezTo>
                    <a:cubicBezTo>
                      <a:pt x="3196" y="4380"/>
                      <a:pt x="3221" y="4344"/>
                      <a:pt x="3250" y="4307"/>
                    </a:cubicBezTo>
                    <a:cubicBezTo>
                      <a:pt x="3312" y="4190"/>
                      <a:pt x="3383" y="4056"/>
                      <a:pt x="3474" y="3886"/>
                    </a:cubicBezTo>
                    <a:cubicBezTo>
                      <a:pt x="3563" y="3687"/>
                      <a:pt x="3554" y="3381"/>
                      <a:pt x="3582" y="3031"/>
                    </a:cubicBezTo>
                    <a:cubicBezTo>
                      <a:pt x="3588" y="3031"/>
                      <a:pt x="3621" y="3081"/>
                      <a:pt x="3691" y="3081"/>
                    </a:cubicBezTo>
                    <a:cubicBezTo>
                      <a:pt x="3720" y="3081"/>
                      <a:pt x="3756" y="3072"/>
                      <a:pt x="3798" y="3048"/>
                    </a:cubicBezTo>
                    <a:cubicBezTo>
                      <a:pt x="3914" y="2986"/>
                      <a:pt x="3986" y="2688"/>
                      <a:pt x="4014" y="2455"/>
                    </a:cubicBezTo>
                    <a:cubicBezTo>
                      <a:pt x="4022" y="2438"/>
                      <a:pt x="4022" y="2429"/>
                      <a:pt x="4022" y="2409"/>
                    </a:cubicBezTo>
                    <a:cubicBezTo>
                      <a:pt x="4040" y="2213"/>
                      <a:pt x="3977" y="2068"/>
                      <a:pt x="3878" y="2006"/>
                    </a:cubicBezTo>
                    <a:cubicBezTo>
                      <a:pt x="3852" y="1985"/>
                      <a:pt x="3819" y="1975"/>
                      <a:pt x="3786" y="1975"/>
                    </a:cubicBezTo>
                    <a:cubicBezTo>
                      <a:pt x="3775" y="1975"/>
                      <a:pt x="3764" y="1976"/>
                      <a:pt x="3752" y="1978"/>
                    </a:cubicBezTo>
                    <a:cubicBezTo>
                      <a:pt x="3724" y="1978"/>
                      <a:pt x="3699" y="1986"/>
                      <a:pt x="3670" y="2006"/>
                    </a:cubicBezTo>
                    <a:cubicBezTo>
                      <a:pt x="3662" y="2014"/>
                      <a:pt x="3645" y="2023"/>
                      <a:pt x="3636" y="2032"/>
                    </a:cubicBezTo>
                    <a:lnTo>
                      <a:pt x="3636" y="1673"/>
                    </a:lnTo>
                    <a:lnTo>
                      <a:pt x="3636" y="1663"/>
                    </a:lnTo>
                    <a:cubicBezTo>
                      <a:pt x="3636" y="1645"/>
                      <a:pt x="3636" y="1637"/>
                      <a:pt x="3627" y="1619"/>
                    </a:cubicBezTo>
                    <a:cubicBezTo>
                      <a:pt x="3617" y="1376"/>
                      <a:pt x="3563" y="1151"/>
                      <a:pt x="3483" y="961"/>
                    </a:cubicBezTo>
                    <a:cubicBezTo>
                      <a:pt x="3220" y="327"/>
                      <a:pt x="2636" y="0"/>
                      <a:pt x="1966" y="0"/>
                    </a:cubicBezTo>
                    <a:close/>
                  </a:path>
                </a:pathLst>
              </a:custGeom>
              <a:solidFill>
                <a:srgbClr val="FDC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26"/>
              <p:cNvSpPr/>
              <p:nvPr/>
            </p:nvSpPr>
            <p:spPr>
              <a:xfrm>
                <a:off x="6528033" y="1119908"/>
                <a:ext cx="344846" cy="308192"/>
              </a:xfrm>
              <a:custGeom>
                <a:rect b="b" l="l" r="r" t="t"/>
                <a:pathLst>
                  <a:path extrusionOk="0" h="3296" w="3688">
                    <a:moveTo>
                      <a:pt x="1939" y="1"/>
                    </a:moveTo>
                    <a:cubicBezTo>
                      <a:pt x="1225" y="1"/>
                      <a:pt x="484" y="310"/>
                      <a:pt x="260" y="768"/>
                    </a:cubicBezTo>
                    <a:cubicBezTo>
                      <a:pt x="117" y="1038"/>
                      <a:pt x="27" y="1290"/>
                      <a:pt x="18" y="1606"/>
                    </a:cubicBezTo>
                    <a:cubicBezTo>
                      <a:pt x="1" y="1884"/>
                      <a:pt x="44" y="2208"/>
                      <a:pt x="163" y="2657"/>
                    </a:cubicBezTo>
                    <a:lnTo>
                      <a:pt x="171" y="2657"/>
                    </a:lnTo>
                    <a:cubicBezTo>
                      <a:pt x="271" y="2693"/>
                      <a:pt x="342" y="2747"/>
                      <a:pt x="413" y="2901"/>
                    </a:cubicBezTo>
                    <a:cubicBezTo>
                      <a:pt x="458" y="2989"/>
                      <a:pt x="495" y="3097"/>
                      <a:pt x="540" y="3259"/>
                    </a:cubicBezTo>
                    <a:cubicBezTo>
                      <a:pt x="657" y="3278"/>
                      <a:pt x="702" y="3278"/>
                      <a:pt x="799" y="3296"/>
                    </a:cubicBezTo>
                    <a:cubicBezTo>
                      <a:pt x="765" y="3196"/>
                      <a:pt x="728" y="3088"/>
                      <a:pt x="691" y="2998"/>
                    </a:cubicBezTo>
                    <a:cubicBezTo>
                      <a:pt x="450" y="2342"/>
                      <a:pt x="378" y="1884"/>
                      <a:pt x="404" y="1552"/>
                    </a:cubicBezTo>
                    <a:cubicBezTo>
                      <a:pt x="404" y="1487"/>
                      <a:pt x="413" y="1433"/>
                      <a:pt x="422" y="1379"/>
                    </a:cubicBezTo>
                    <a:cubicBezTo>
                      <a:pt x="521" y="839"/>
                      <a:pt x="899" y="759"/>
                      <a:pt x="1052" y="714"/>
                    </a:cubicBezTo>
                    <a:cubicBezTo>
                      <a:pt x="1237" y="648"/>
                      <a:pt x="1993" y="542"/>
                      <a:pt x="2269" y="542"/>
                    </a:cubicBezTo>
                    <a:cubicBezTo>
                      <a:pt x="2289" y="542"/>
                      <a:pt x="2307" y="542"/>
                      <a:pt x="2321" y="544"/>
                    </a:cubicBezTo>
                    <a:cubicBezTo>
                      <a:pt x="2492" y="552"/>
                      <a:pt x="2949" y="516"/>
                      <a:pt x="3174" y="1200"/>
                    </a:cubicBezTo>
                    <a:cubicBezTo>
                      <a:pt x="3202" y="1282"/>
                      <a:pt x="3228" y="1379"/>
                      <a:pt x="3247" y="1498"/>
                    </a:cubicBezTo>
                    <a:cubicBezTo>
                      <a:pt x="3292" y="1785"/>
                      <a:pt x="3310" y="2171"/>
                      <a:pt x="3264" y="2674"/>
                    </a:cubicBezTo>
                    <a:cubicBezTo>
                      <a:pt x="3264" y="2773"/>
                      <a:pt x="3256" y="2864"/>
                      <a:pt x="3239" y="2963"/>
                    </a:cubicBezTo>
                    <a:cubicBezTo>
                      <a:pt x="3336" y="2918"/>
                      <a:pt x="3381" y="2909"/>
                      <a:pt x="3480" y="2864"/>
                    </a:cubicBezTo>
                    <a:cubicBezTo>
                      <a:pt x="3480" y="2719"/>
                      <a:pt x="3489" y="2603"/>
                      <a:pt x="3498" y="2523"/>
                    </a:cubicBezTo>
                    <a:cubicBezTo>
                      <a:pt x="3526" y="2333"/>
                      <a:pt x="3588" y="2253"/>
                      <a:pt x="3687" y="2180"/>
                    </a:cubicBezTo>
                    <a:cubicBezTo>
                      <a:pt x="3687" y="1739"/>
                      <a:pt x="3651" y="1407"/>
                      <a:pt x="3580" y="1146"/>
                    </a:cubicBezTo>
                    <a:cubicBezTo>
                      <a:pt x="3489" y="822"/>
                      <a:pt x="3336" y="598"/>
                      <a:pt x="3094" y="382"/>
                    </a:cubicBezTo>
                    <a:cubicBezTo>
                      <a:pt x="2801" y="116"/>
                      <a:pt x="2375" y="1"/>
                      <a:pt x="19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26"/>
              <p:cNvSpPr/>
              <p:nvPr/>
            </p:nvSpPr>
            <p:spPr>
              <a:xfrm>
                <a:off x="6551502" y="1141695"/>
                <a:ext cx="302769" cy="143811"/>
              </a:xfrm>
              <a:custGeom>
                <a:rect b="b" l="l" r="r" t="t"/>
                <a:pathLst>
                  <a:path extrusionOk="0" h="1538" w="3238">
                    <a:moveTo>
                      <a:pt x="1570" y="0"/>
                    </a:moveTo>
                    <a:cubicBezTo>
                      <a:pt x="1308" y="0"/>
                      <a:pt x="1043" y="37"/>
                      <a:pt x="792" y="67"/>
                    </a:cubicBezTo>
                    <a:cubicBezTo>
                      <a:pt x="667" y="86"/>
                      <a:pt x="559" y="149"/>
                      <a:pt x="460" y="220"/>
                    </a:cubicBezTo>
                    <a:cubicBezTo>
                      <a:pt x="315" y="328"/>
                      <a:pt x="0" y="941"/>
                      <a:pt x="99" y="1066"/>
                    </a:cubicBezTo>
                    <a:cubicBezTo>
                      <a:pt x="393" y="1433"/>
                      <a:pt x="1045" y="1537"/>
                      <a:pt x="1655" y="1537"/>
                    </a:cubicBezTo>
                    <a:cubicBezTo>
                      <a:pt x="1867" y="1537"/>
                      <a:pt x="2073" y="1525"/>
                      <a:pt x="2258" y="1506"/>
                    </a:cubicBezTo>
                    <a:cubicBezTo>
                      <a:pt x="2167" y="1461"/>
                      <a:pt x="2016" y="1353"/>
                      <a:pt x="1979" y="1245"/>
                    </a:cubicBezTo>
                    <a:lnTo>
                      <a:pt x="1979" y="1245"/>
                    </a:lnTo>
                    <a:cubicBezTo>
                      <a:pt x="2157" y="1295"/>
                      <a:pt x="2341" y="1320"/>
                      <a:pt x="2524" y="1320"/>
                    </a:cubicBezTo>
                    <a:cubicBezTo>
                      <a:pt x="2768" y="1320"/>
                      <a:pt x="3012" y="1275"/>
                      <a:pt x="3238" y="1183"/>
                    </a:cubicBezTo>
                    <a:cubicBezTo>
                      <a:pt x="3067" y="850"/>
                      <a:pt x="2880" y="498"/>
                      <a:pt x="2573" y="274"/>
                    </a:cubicBezTo>
                    <a:cubicBezTo>
                      <a:pt x="2321" y="95"/>
                      <a:pt x="2016" y="23"/>
                      <a:pt x="1710" y="4"/>
                    </a:cubicBezTo>
                    <a:cubicBezTo>
                      <a:pt x="1663" y="1"/>
                      <a:pt x="1617" y="0"/>
                      <a:pt x="15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26"/>
              <p:cNvSpPr/>
              <p:nvPr/>
            </p:nvSpPr>
            <p:spPr>
              <a:xfrm>
                <a:off x="6331954" y="2452345"/>
                <a:ext cx="1071661" cy="1578832"/>
              </a:xfrm>
              <a:custGeom>
                <a:rect b="b" l="l" r="r" t="t"/>
                <a:pathLst>
                  <a:path extrusionOk="0" h="16885" w="11461">
                    <a:moveTo>
                      <a:pt x="3069" y="0"/>
                    </a:moveTo>
                    <a:cubicBezTo>
                      <a:pt x="3069" y="0"/>
                      <a:pt x="3024" y="199"/>
                      <a:pt x="2942" y="549"/>
                    </a:cubicBezTo>
                    <a:cubicBezTo>
                      <a:pt x="2942" y="577"/>
                      <a:pt x="2942" y="594"/>
                      <a:pt x="2933" y="620"/>
                    </a:cubicBezTo>
                    <a:cubicBezTo>
                      <a:pt x="2907" y="739"/>
                      <a:pt x="2888" y="872"/>
                      <a:pt x="2862" y="1026"/>
                    </a:cubicBezTo>
                    <a:cubicBezTo>
                      <a:pt x="2853" y="1043"/>
                      <a:pt x="2853" y="1062"/>
                      <a:pt x="2842" y="1080"/>
                    </a:cubicBezTo>
                    <a:cubicBezTo>
                      <a:pt x="2842" y="1105"/>
                      <a:pt x="2834" y="1134"/>
                      <a:pt x="2834" y="1159"/>
                    </a:cubicBezTo>
                    <a:lnTo>
                      <a:pt x="2834" y="1170"/>
                    </a:lnTo>
                    <a:cubicBezTo>
                      <a:pt x="2834" y="1179"/>
                      <a:pt x="2834" y="1179"/>
                      <a:pt x="2825" y="1187"/>
                    </a:cubicBezTo>
                    <a:lnTo>
                      <a:pt x="2825" y="1224"/>
                    </a:lnTo>
                    <a:cubicBezTo>
                      <a:pt x="2817" y="1241"/>
                      <a:pt x="2817" y="1259"/>
                      <a:pt x="2817" y="1287"/>
                    </a:cubicBezTo>
                    <a:lnTo>
                      <a:pt x="2808" y="1287"/>
                    </a:lnTo>
                    <a:lnTo>
                      <a:pt x="2808" y="1304"/>
                    </a:lnTo>
                    <a:lnTo>
                      <a:pt x="2808" y="1332"/>
                    </a:lnTo>
                    <a:cubicBezTo>
                      <a:pt x="2799" y="1349"/>
                      <a:pt x="2799" y="1358"/>
                      <a:pt x="2799" y="1375"/>
                    </a:cubicBezTo>
                    <a:cubicBezTo>
                      <a:pt x="2799" y="1386"/>
                      <a:pt x="2799" y="1395"/>
                      <a:pt x="2788" y="1412"/>
                    </a:cubicBezTo>
                    <a:lnTo>
                      <a:pt x="2788" y="1429"/>
                    </a:lnTo>
                    <a:cubicBezTo>
                      <a:pt x="2780" y="1466"/>
                      <a:pt x="2780" y="1503"/>
                      <a:pt x="2771" y="1537"/>
                    </a:cubicBezTo>
                    <a:lnTo>
                      <a:pt x="2771" y="1557"/>
                    </a:lnTo>
                    <a:cubicBezTo>
                      <a:pt x="2763" y="1602"/>
                      <a:pt x="2754" y="1645"/>
                      <a:pt x="2745" y="1690"/>
                    </a:cubicBezTo>
                    <a:cubicBezTo>
                      <a:pt x="2734" y="1772"/>
                      <a:pt x="2726" y="1861"/>
                      <a:pt x="2709" y="1952"/>
                    </a:cubicBezTo>
                    <a:cubicBezTo>
                      <a:pt x="2672" y="2221"/>
                      <a:pt x="2637" y="2509"/>
                      <a:pt x="2609" y="2824"/>
                    </a:cubicBezTo>
                    <a:cubicBezTo>
                      <a:pt x="2484" y="3957"/>
                      <a:pt x="2402" y="5414"/>
                      <a:pt x="2447" y="7095"/>
                    </a:cubicBezTo>
                    <a:cubicBezTo>
                      <a:pt x="2348" y="9399"/>
                      <a:pt x="2519" y="10532"/>
                      <a:pt x="2519" y="15093"/>
                    </a:cubicBezTo>
                    <a:cubicBezTo>
                      <a:pt x="2493" y="15190"/>
                      <a:pt x="2456" y="15289"/>
                      <a:pt x="2439" y="15309"/>
                    </a:cubicBezTo>
                    <a:cubicBezTo>
                      <a:pt x="2007" y="15721"/>
                      <a:pt x="587" y="16422"/>
                      <a:pt x="587" y="16422"/>
                    </a:cubicBezTo>
                    <a:cubicBezTo>
                      <a:pt x="334" y="16442"/>
                      <a:pt x="47" y="16414"/>
                      <a:pt x="28" y="16638"/>
                    </a:cubicBezTo>
                    <a:cubicBezTo>
                      <a:pt x="14" y="16759"/>
                      <a:pt x="1" y="16885"/>
                      <a:pt x="419" y="16885"/>
                    </a:cubicBezTo>
                    <a:cubicBezTo>
                      <a:pt x="533" y="16885"/>
                      <a:pt x="679" y="16875"/>
                      <a:pt x="865" y="16854"/>
                    </a:cubicBezTo>
                    <a:cubicBezTo>
                      <a:pt x="1120" y="16872"/>
                      <a:pt x="1328" y="16879"/>
                      <a:pt x="1500" y="16879"/>
                    </a:cubicBezTo>
                    <a:cubicBezTo>
                      <a:pt x="2276" y="16879"/>
                      <a:pt x="2321" y="16731"/>
                      <a:pt x="2674" y="16731"/>
                    </a:cubicBezTo>
                    <a:cubicBezTo>
                      <a:pt x="2716" y="16731"/>
                      <a:pt x="2763" y="16733"/>
                      <a:pt x="2817" y="16738"/>
                    </a:cubicBezTo>
                    <a:cubicBezTo>
                      <a:pt x="3116" y="16768"/>
                      <a:pt x="3173" y="16848"/>
                      <a:pt x="3513" y="16848"/>
                    </a:cubicBezTo>
                    <a:cubicBezTo>
                      <a:pt x="3582" y="16848"/>
                      <a:pt x="3663" y="16845"/>
                      <a:pt x="3760" y="16837"/>
                    </a:cubicBezTo>
                    <a:cubicBezTo>
                      <a:pt x="4336" y="16792"/>
                      <a:pt x="4012" y="15712"/>
                      <a:pt x="3796" y="15289"/>
                    </a:cubicBezTo>
                    <a:cubicBezTo>
                      <a:pt x="3814" y="15173"/>
                      <a:pt x="3825" y="15065"/>
                      <a:pt x="3842" y="14957"/>
                    </a:cubicBezTo>
                    <a:cubicBezTo>
                      <a:pt x="3842" y="14931"/>
                      <a:pt x="3842" y="14903"/>
                      <a:pt x="3850" y="14866"/>
                    </a:cubicBezTo>
                    <a:cubicBezTo>
                      <a:pt x="3850" y="14849"/>
                      <a:pt x="3859" y="14832"/>
                      <a:pt x="3859" y="14812"/>
                    </a:cubicBezTo>
                    <a:cubicBezTo>
                      <a:pt x="3879" y="14696"/>
                      <a:pt x="3887" y="14588"/>
                      <a:pt x="3904" y="14480"/>
                    </a:cubicBezTo>
                    <a:cubicBezTo>
                      <a:pt x="4399" y="11333"/>
                      <a:pt x="5307" y="10344"/>
                      <a:pt x="4660" y="7223"/>
                    </a:cubicBezTo>
                    <a:cubicBezTo>
                      <a:pt x="5083" y="6621"/>
                      <a:pt x="5361" y="5584"/>
                      <a:pt x="5541" y="4542"/>
                    </a:cubicBezTo>
                    <a:cubicBezTo>
                      <a:pt x="5569" y="4363"/>
                      <a:pt x="5595" y="4181"/>
                      <a:pt x="5623" y="4011"/>
                    </a:cubicBezTo>
                    <a:cubicBezTo>
                      <a:pt x="5640" y="3912"/>
                      <a:pt x="5649" y="3823"/>
                      <a:pt x="5668" y="3732"/>
                    </a:cubicBezTo>
                    <a:cubicBezTo>
                      <a:pt x="5668" y="3687"/>
                      <a:pt x="5677" y="3642"/>
                      <a:pt x="5685" y="3588"/>
                    </a:cubicBezTo>
                    <a:cubicBezTo>
                      <a:pt x="5702" y="3454"/>
                      <a:pt x="5713" y="3318"/>
                      <a:pt x="5731" y="3184"/>
                    </a:cubicBezTo>
                    <a:cubicBezTo>
                      <a:pt x="5748" y="3318"/>
                      <a:pt x="5767" y="3454"/>
                      <a:pt x="5776" y="3588"/>
                    </a:cubicBezTo>
                    <a:cubicBezTo>
                      <a:pt x="5784" y="3642"/>
                      <a:pt x="5793" y="3707"/>
                      <a:pt x="5802" y="3760"/>
                    </a:cubicBezTo>
                    <a:cubicBezTo>
                      <a:pt x="5810" y="3840"/>
                      <a:pt x="5821" y="3922"/>
                      <a:pt x="5838" y="4002"/>
                    </a:cubicBezTo>
                    <a:lnTo>
                      <a:pt x="5838" y="4011"/>
                    </a:lnTo>
                    <a:cubicBezTo>
                      <a:pt x="5864" y="4201"/>
                      <a:pt x="5892" y="4389"/>
                      <a:pt x="5929" y="4579"/>
                    </a:cubicBezTo>
                    <a:cubicBezTo>
                      <a:pt x="6108" y="5613"/>
                      <a:pt x="6387" y="6629"/>
                      <a:pt x="6801" y="7223"/>
                    </a:cubicBezTo>
                    <a:cubicBezTo>
                      <a:pt x="6225" y="9992"/>
                      <a:pt x="6881" y="11089"/>
                      <a:pt x="7375" y="13517"/>
                    </a:cubicBezTo>
                    <a:cubicBezTo>
                      <a:pt x="7475" y="13968"/>
                      <a:pt x="7565" y="14471"/>
                      <a:pt x="7637" y="15039"/>
                    </a:cubicBezTo>
                    <a:cubicBezTo>
                      <a:pt x="7645" y="15119"/>
                      <a:pt x="7656" y="15209"/>
                      <a:pt x="7665" y="15289"/>
                    </a:cubicBezTo>
                    <a:cubicBezTo>
                      <a:pt x="7449" y="15712"/>
                      <a:pt x="7125" y="16792"/>
                      <a:pt x="7699" y="16837"/>
                    </a:cubicBezTo>
                    <a:cubicBezTo>
                      <a:pt x="7796" y="16845"/>
                      <a:pt x="7877" y="16848"/>
                      <a:pt x="7947" y="16848"/>
                    </a:cubicBezTo>
                    <a:cubicBezTo>
                      <a:pt x="8288" y="16848"/>
                      <a:pt x="8345" y="16768"/>
                      <a:pt x="8645" y="16738"/>
                    </a:cubicBezTo>
                    <a:cubicBezTo>
                      <a:pt x="8698" y="16733"/>
                      <a:pt x="8745" y="16731"/>
                      <a:pt x="8788" y="16731"/>
                    </a:cubicBezTo>
                    <a:cubicBezTo>
                      <a:pt x="9140" y="16731"/>
                      <a:pt x="9183" y="16879"/>
                      <a:pt x="9960" y="16879"/>
                    </a:cubicBezTo>
                    <a:cubicBezTo>
                      <a:pt x="10133" y="16879"/>
                      <a:pt x="10341" y="16872"/>
                      <a:pt x="10596" y="16854"/>
                    </a:cubicBezTo>
                    <a:cubicBezTo>
                      <a:pt x="10782" y="16875"/>
                      <a:pt x="10928" y="16885"/>
                      <a:pt x="11042" y="16885"/>
                    </a:cubicBezTo>
                    <a:cubicBezTo>
                      <a:pt x="11461" y="16885"/>
                      <a:pt x="11449" y="16759"/>
                      <a:pt x="11442" y="16638"/>
                    </a:cubicBezTo>
                    <a:cubicBezTo>
                      <a:pt x="11414" y="16414"/>
                      <a:pt x="11127" y="16442"/>
                      <a:pt x="10874" y="16422"/>
                    </a:cubicBezTo>
                    <a:cubicBezTo>
                      <a:pt x="10874" y="16422"/>
                      <a:pt x="9454" y="15721"/>
                      <a:pt x="9022" y="15309"/>
                    </a:cubicBezTo>
                    <a:cubicBezTo>
                      <a:pt x="9005" y="15289"/>
                      <a:pt x="8977" y="15190"/>
                      <a:pt x="8940" y="15093"/>
                    </a:cubicBezTo>
                    <a:cubicBezTo>
                      <a:pt x="8940" y="10532"/>
                      <a:pt x="9113" y="9399"/>
                      <a:pt x="9014" y="7095"/>
                    </a:cubicBezTo>
                    <a:cubicBezTo>
                      <a:pt x="9048" y="5954"/>
                      <a:pt x="9014" y="4928"/>
                      <a:pt x="8960" y="4019"/>
                    </a:cubicBezTo>
                    <a:cubicBezTo>
                      <a:pt x="8932" y="3687"/>
                      <a:pt x="8906" y="3363"/>
                      <a:pt x="8878" y="3068"/>
                    </a:cubicBezTo>
                    <a:cubicBezTo>
                      <a:pt x="8690" y="1134"/>
                      <a:pt x="8392" y="0"/>
                      <a:pt x="8392" y="0"/>
                    </a:cubicBezTo>
                    <a:cubicBezTo>
                      <a:pt x="8383" y="0"/>
                      <a:pt x="8258" y="54"/>
                      <a:pt x="8051" y="125"/>
                    </a:cubicBezTo>
                    <a:cubicBezTo>
                      <a:pt x="7943" y="162"/>
                      <a:pt x="7807" y="208"/>
                      <a:pt x="7656" y="261"/>
                    </a:cubicBezTo>
                    <a:cubicBezTo>
                      <a:pt x="7008" y="503"/>
                      <a:pt x="6108" y="836"/>
                      <a:pt x="5731" y="1008"/>
                    </a:cubicBezTo>
                    <a:cubicBezTo>
                      <a:pt x="5605" y="954"/>
                      <a:pt x="5433" y="881"/>
                      <a:pt x="5217" y="801"/>
                    </a:cubicBezTo>
                    <a:cubicBezTo>
                      <a:pt x="5120" y="756"/>
                      <a:pt x="5012" y="710"/>
                      <a:pt x="4904" y="674"/>
                    </a:cubicBezTo>
                    <a:cubicBezTo>
                      <a:pt x="4418" y="486"/>
                      <a:pt x="3859" y="279"/>
                      <a:pt x="3501" y="154"/>
                    </a:cubicBezTo>
                    <a:cubicBezTo>
                      <a:pt x="3240" y="63"/>
                      <a:pt x="3078" y="0"/>
                      <a:pt x="3069" y="0"/>
                    </a:cubicBezTo>
                    <a:close/>
                  </a:path>
                </a:pathLst>
              </a:custGeom>
              <a:solidFill>
                <a:srgbClr val="FDC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26"/>
              <p:cNvSpPr/>
              <p:nvPr/>
            </p:nvSpPr>
            <p:spPr>
              <a:xfrm>
                <a:off x="6331954" y="2452345"/>
                <a:ext cx="1071661" cy="1578832"/>
              </a:xfrm>
              <a:custGeom>
                <a:rect b="b" l="l" r="r" t="t"/>
                <a:pathLst>
                  <a:path extrusionOk="0" h="16885" w="11461">
                    <a:moveTo>
                      <a:pt x="3069" y="0"/>
                    </a:moveTo>
                    <a:cubicBezTo>
                      <a:pt x="3069" y="0"/>
                      <a:pt x="3024" y="199"/>
                      <a:pt x="2942" y="549"/>
                    </a:cubicBezTo>
                    <a:cubicBezTo>
                      <a:pt x="2942" y="577"/>
                      <a:pt x="2942" y="594"/>
                      <a:pt x="2933" y="620"/>
                    </a:cubicBezTo>
                    <a:cubicBezTo>
                      <a:pt x="2907" y="739"/>
                      <a:pt x="2888" y="872"/>
                      <a:pt x="2862" y="1026"/>
                    </a:cubicBezTo>
                    <a:cubicBezTo>
                      <a:pt x="2853" y="1043"/>
                      <a:pt x="2853" y="1062"/>
                      <a:pt x="2842" y="1080"/>
                    </a:cubicBezTo>
                    <a:cubicBezTo>
                      <a:pt x="2842" y="1105"/>
                      <a:pt x="2834" y="1134"/>
                      <a:pt x="2834" y="1159"/>
                    </a:cubicBezTo>
                    <a:lnTo>
                      <a:pt x="2834" y="1170"/>
                    </a:lnTo>
                    <a:cubicBezTo>
                      <a:pt x="2834" y="1179"/>
                      <a:pt x="2834" y="1179"/>
                      <a:pt x="2825" y="1187"/>
                    </a:cubicBezTo>
                    <a:lnTo>
                      <a:pt x="2825" y="1224"/>
                    </a:lnTo>
                    <a:cubicBezTo>
                      <a:pt x="2817" y="1241"/>
                      <a:pt x="2817" y="1259"/>
                      <a:pt x="2817" y="1287"/>
                    </a:cubicBezTo>
                    <a:lnTo>
                      <a:pt x="2808" y="1287"/>
                    </a:lnTo>
                    <a:lnTo>
                      <a:pt x="2808" y="1304"/>
                    </a:lnTo>
                    <a:lnTo>
                      <a:pt x="2808" y="1332"/>
                    </a:lnTo>
                    <a:cubicBezTo>
                      <a:pt x="2799" y="1349"/>
                      <a:pt x="2799" y="1358"/>
                      <a:pt x="2799" y="1375"/>
                    </a:cubicBezTo>
                    <a:cubicBezTo>
                      <a:pt x="2799" y="1386"/>
                      <a:pt x="2799" y="1395"/>
                      <a:pt x="2788" y="1412"/>
                    </a:cubicBezTo>
                    <a:lnTo>
                      <a:pt x="2788" y="1429"/>
                    </a:lnTo>
                    <a:cubicBezTo>
                      <a:pt x="2780" y="1466"/>
                      <a:pt x="2780" y="1503"/>
                      <a:pt x="2771" y="1537"/>
                    </a:cubicBezTo>
                    <a:lnTo>
                      <a:pt x="2771" y="1557"/>
                    </a:lnTo>
                    <a:cubicBezTo>
                      <a:pt x="2763" y="1602"/>
                      <a:pt x="2754" y="1645"/>
                      <a:pt x="2745" y="1690"/>
                    </a:cubicBezTo>
                    <a:cubicBezTo>
                      <a:pt x="2734" y="1772"/>
                      <a:pt x="2726" y="1861"/>
                      <a:pt x="2709" y="1952"/>
                    </a:cubicBezTo>
                    <a:cubicBezTo>
                      <a:pt x="2672" y="2221"/>
                      <a:pt x="2637" y="2509"/>
                      <a:pt x="2609" y="2824"/>
                    </a:cubicBezTo>
                    <a:cubicBezTo>
                      <a:pt x="2484" y="3957"/>
                      <a:pt x="2402" y="5414"/>
                      <a:pt x="2447" y="7095"/>
                    </a:cubicBezTo>
                    <a:cubicBezTo>
                      <a:pt x="2348" y="9399"/>
                      <a:pt x="2519" y="10532"/>
                      <a:pt x="2519" y="15093"/>
                    </a:cubicBezTo>
                    <a:cubicBezTo>
                      <a:pt x="2493" y="15190"/>
                      <a:pt x="2456" y="15289"/>
                      <a:pt x="2439" y="15309"/>
                    </a:cubicBezTo>
                    <a:cubicBezTo>
                      <a:pt x="2007" y="15721"/>
                      <a:pt x="587" y="16422"/>
                      <a:pt x="587" y="16422"/>
                    </a:cubicBezTo>
                    <a:cubicBezTo>
                      <a:pt x="334" y="16442"/>
                      <a:pt x="47" y="16414"/>
                      <a:pt x="28" y="16638"/>
                    </a:cubicBezTo>
                    <a:cubicBezTo>
                      <a:pt x="14" y="16759"/>
                      <a:pt x="1" y="16885"/>
                      <a:pt x="419" y="16885"/>
                    </a:cubicBezTo>
                    <a:cubicBezTo>
                      <a:pt x="533" y="16885"/>
                      <a:pt x="679" y="16875"/>
                      <a:pt x="865" y="16854"/>
                    </a:cubicBezTo>
                    <a:cubicBezTo>
                      <a:pt x="1120" y="16872"/>
                      <a:pt x="1328" y="16879"/>
                      <a:pt x="1500" y="16879"/>
                    </a:cubicBezTo>
                    <a:cubicBezTo>
                      <a:pt x="2276" y="16879"/>
                      <a:pt x="2321" y="16731"/>
                      <a:pt x="2674" y="16731"/>
                    </a:cubicBezTo>
                    <a:cubicBezTo>
                      <a:pt x="2716" y="16731"/>
                      <a:pt x="2763" y="16733"/>
                      <a:pt x="2817" y="16738"/>
                    </a:cubicBezTo>
                    <a:cubicBezTo>
                      <a:pt x="3116" y="16768"/>
                      <a:pt x="3173" y="16848"/>
                      <a:pt x="3513" y="16848"/>
                    </a:cubicBezTo>
                    <a:cubicBezTo>
                      <a:pt x="3582" y="16848"/>
                      <a:pt x="3663" y="16845"/>
                      <a:pt x="3760" y="16837"/>
                    </a:cubicBezTo>
                    <a:cubicBezTo>
                      <a:pt x="4336" y="16792"/>
                      <a:pt x="4012" y="15712"/>
                      <a:pt x="3796" y="15289"/>
                    </a:cubicBezTo>
                    <a:cubicBezTo>
                      <a:pt x="3814" y="15173"/>
                      <a:pt x="3825" y="15065"/>
                      <a:pt x="3842" y="14957"/>
                    </a:cubicBezTo>
                    <a:cubicBezTo>
                      <a:pt x="3842" y="14931"/>
                      <a:pt x="3842" y="14903"/>
                      <a:pt x="3850" y="14866"/>
                    </a:cubicBezTo>
                    <a:cubicBezTo>
                      <a:pt x="3850" y="14849"/>
                      <a:pt x="3859" y="14832"/>
                      <a:pt x="3859" y="14812"/>
                    </a:cubicBezTo>
                    <a:cubicBezTo>
                      <a:pt x="3879" y="14696"/>
                      <a:pt x="3887" y="14588"/>
                      <a:pt x="3904" y="14480"/>
                    </a:cubicBezTo>
                    <a:cubicBezTo>
                      <a:pt x="4399" y="11333"/>
                      <a:pt x="5307" y="10344"/>
                      <a:pt x="4660" y="7223"/>
                    </a:cubicBezTo>
                    <a:cubicBezTo>
                      <a:pt x="5083" y="6621"/>
                      <a:pt x="5361" y="5584"/>
                      <a:pt x="5541" y="4542"/>
                    </a:cubicBezTo>
                    <a:cubicBezTo>
                      <a:pt x="5569" y="4363"/>
                      <a:pt x="5595" y="4181"/>
                      <a:pt x="5623" y="4011"/>
                    </a:cubicBezTo>
                    <a:cubicBezTo>
                      <a:pt x="5640" y="3912"/>
                      <a:pt x="5649" y="3823"/>
                      <a:pt x="5668" y="3732"/>
                    </a:cubicBezTo>
                    <a:cubicBezTo>
                      <a:pt x="5668" y="3687"/>
                      <a:pt x="5677" y="3642"/>
                      <a:pt x="5685" y="3588"/>
                    </a:cubicBezTo>
                    <a:cubicBezTo>
                      <a:pt x="5702" y="3454"/>
                      <a:pt x="5713" y="3318"/>
                      <a:pt x="5731" y="3184"/>
                    </a:cubicBezTo>
                    <a:cubicBezTo>
                      <a:pt x="5748" y="3318"/>
                      <a:pt x="5767" y="3454"/>
                      <a:pt x="5776" y="3588"/>
                    </a:cubicBezTo>
                    <a:cubicBezTo>
                      <a:pt x="5784" y="3642"/>
                      <a:pt x="5793" y="3707"/>
                      <a:pt x="5802" y="3760"/>
                    </a:cubicBezTo>
                    <a:cubicBezTo>
                      <a:pt x="5810" y="3840"/>
                      <a:pt x="5821" y="3922"/>
                      <a:pt x="5838" y="4002"/>
                    </a:cubicBezTo>
                    <a:lnTo>
                      <a:pt x="5838" y="4011"/>
                    </a:lnTo>
                    <a:cubicBezTo>
                      <a:pt x="5864" y="4201"/>
                      <a:pt x="5892" y="4389"/>
                      <a:pt x="5929" y="4579"/>
                    </a:cubicBezTo>
                    <a:cubicBezTo>
                      <a:pt x="6108" y="5613"/>
                      <a:pt x="6387" y="6629"/>
                      <a:pt x="6801" y="7223"/>
                    </a:cubicBezTo>
                    <a:cubicBezTo>
                      <a:pt x="6225" y="9992"/>
                      <a:pt x="6881" y="11089"/>
                      <a:pt x="7375" y="13517"/>
                    </a:cubicBezTo>
                    <a:cubicBezTo>
                      <a:pt x="7475" y="13968"/>
                      <a:pt x="7565" y="14471"/>
                      <a:pt x="7637" y="15039"/>
                    </a:cubicBezTo>
                    <a:cubicBezTo>
                      <a:pt x="7645" y="15119"/>
                      <a:pt x="7656" y="15209"/>
                      <a:pt x="7665" y="15289"/>
                    </a:cubicBezTo>
                    <a:cubicBezTo>
                      <a:pt x="7449" y="15712"/>
                      <a:pt x="7125" y="16792"/>
                      <a:pt x="7699" y="16837"/>
                    </a:cubicBezTo>
                    <a:cubicBezTo>
                      <a:pt x="7796" y="16845"/>
                      <a:pt x="7877" y="16848"/>
                      <a:pt x="7947" y="16848"/>
                    </a:cubicBezTo>
                    <a:cubicBezTo>
                      <a:pt x="8288" y="16848"/>
                      <a:pt x="8345" y="16768"/>
                      <a:pt x="8645" y="16738"/>
                    </a:cubicBezTo>
                    <a:cubicBezTo>
                      <a:pt x="8698" y="16733"/>
                      <a:pt x="8745" y="16731"/>
                      <a:pt x="8788" y="16731"/>
                    </a:cubicBezTo>
                    <a:cubicBezTo>
                      <a:pt x="9140" y="16731"/>
                      <a:pt x="9183" y="16879"/>
                      <a:pt x="9960" y="16879"/>
                    </a:cubicBezTo>
                    <a:cubicBezTo>
                      <a:pt x="10133" y="16879"/>
                      <a:pt x="10341" y="16872"/>
                      <a:pt x="10596" y="16854"/>
                    </a:cubicBezTo>
                    <a:cubicBezTo>
                      <a:pt x="10782" y="16875"/>
                      <a:pt x="10928" y="16885"/>
                      <a:pt x="11042" y="16885"/>
                    </a:cubicBezTo>
                    <a:cubicBezTo>
                      <a:pt x="11461" y="16885"/>
                      <a:pt x="11449" y="16759"/>
                      <a:pt x="11442" y="16638"/>
                    </a:cubicBezTo>
                    <a:cubicBezTo>
                      <a:pt x="11414" y="16414"/>
                      <a:pt x="11127" y="16442"/>
                      <a:pt x="10874" y="16422"/>
                    </a:cubicBezTo>
                    <a:cubicBezTo>
                      <a:pt x="10874" y="16422"/>
                      <a:pt x="9454" y="15721"/>
                      <a:pt x="9022" y="15309"/>
                    </a:cubicBezTo>
                    <a:cubicBezTo>
                      <a:pt x="9005" y="15289"/>
                      <a:pt x="8977" y="15190"/>
                      <a:pt x="8940" y="15093"/>
                    </a:cubicBezTo>
                    <a:cubicBezTo>
                      <a:pt x="8940" y="10532"/>
                      <a:pt x="9113" y="9399"/>
                      <a:pt x="9014" y="7095"/>
                    </a:cubicBezTo>
                    <a:cubicBezTo>
                      <a:pt x="9048" y="5954"/>
                      <a:pt x="9014" y="4928"/>
                      <a:pt x="8960" y="4019"/>
                    </a:cubicBezTo>
                    <a:cubicBezTo>
                      <a:pt x="8932" y="3687"/>
                      <a:pt x="8906" y="3363"/>
                      <a:pt x="8878" y="3068"/>
                    </a:cubicBezTo>
                    <a:cubicBezTo>
                      <a:pt x="8690" y="1134"/>
                      <a:pt x="8392" y="0"/>
                      <a:pt x="8392" y="0"/>
                    </a:cubicBezTo>
                    <a:cubicBezTo>
                      <a:pt x="8383" y="0"/>
                      <a:pt x="8258" y="54"/>
                      <a:pt x="8051" y="125"/>
                    </a:cubicBezTo>
                    <a:cubicBezTo>
                      <a:pt x="7943" y="162"/>
                      <a:pt x="7807" y="208"/>
                      <a:pt x="7656" y="261"/>
                    </a:cubicBezTo>
                    <a:cubicBezTo>
                      <a:pt x="7008" y="503"/>
                      <a:pt x="6108" y="836"/>
                      <a:pt x="5731" y="1008"/>
                    </a:cubicBezTo>
                    <a:cubicBezTo>
                      <a:pt x="5605" y="954"/>
                      <a:pt x="5433" y="881"/>
                      <a:pt x="5217" y="801"/>
                    </a:cubicBezTo>
                    <a:cubicBezTo>
                      <a:pt x="5120" y="756"/>
                      <a:pt x="5012" y="710"/>
                      <a:pt x="4904" y="674"/>
                    </a:cubicBezTo>
                    <a:cubicBezTo>
                      <a:pt x="4418" y="486"/>
                      <a:pt x="3859" y="279"/>
                      <a:pt x="3501" y="154"/>
                    </a:cubicBezTo>
                    <a:cubicBezTo>
                      <a:pt x="3240" y="63"/>
                      <a:pt x="3078" y="0"/>
                      <a:pt x="3069" y="0"/>
                    </a:cubicBezTo>
                    <a:close/>
                  </a:path>
                </a:pathLst>
              </a:custGeom>
              <a:solidFill>
                <a:srgbClr val="FDC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26"/>
              <p:cNvSpPr/>
              <p:nvPr/>
            </p:nvSpPr>
            <p:spPr>
              <a:xfrm>
                <a:off x="5933457" y="1911608"/>
                <a:ext cx="1839978" cy="2255902"/>
              </a:xfrm>
              <a:custGeom>
                <a:rect b="b" l="l" r="r" t="t"/>
                <a:pathLst>
                  <a:path extrusionOk="0" h="24126" w="22359">
                    <a:moveTo>
                      <a:pt x="13372" y="1"/>
                    </a:moveTo>
                    <a:cubicBezTo>
                      <a:pt x="12994" y="1"/>
                      <a:pt x="12614" y="43"/>
                      <a:pt x="12233" y="112"/>
                    </a:cubicBezTo>
                    <a:cubicBezTo>
                      <a:pt x="11989" y="157"/>
                      <a:pt x="11748" y="211"/>
                      <a:pt x="11504" y="265"/>
                    </a:cubicBezTo>
                    <a:cubicBezTo>
                      <a:pt x="11009" y="390"/>
                      <a:pt x="10515" y="543"/>
                      <a:pt x="10029" y="677"/>
                    </a:cubicBezTo>
                    <a:cubicBezTo>
                      <a:pt x="9947" y="705"/>
                      <a:pt x="9867" y="723"/>
                      <a:pt x="9785" y="751"/>
                    </a:cubicBezTo>
                    <a:cubicBezTo>
                      <a:pt x="9723" y="768"/>
                      <a:pt x="9660" y="785"/>
                      <a:pt x="9598" y="796"/>
                    </a:cubicBezTo>
                    <a:cubicBezTo>
                      <a:pt x="9516" y="822"/>
                      <a:pt x="9427" y="850"/>
                      <a:pt x="9336" y="876"/>
                    </a:cubicBezTo>
                    <a:cubicBezTo>
                      <a:pt x="9291" y="885"/>
                      <a:pt x="9246" y="893"/>
                      <a:pt x="9203" y="904"/>
                    </a:cubicBezTo>
                    <a:cubicBezTo>
                      <a:pt x="9166" y="913"/>
                      <a:pt x="9121" y="930"/>
                      <a:pt x="9084" y="938"/>
                    </a:cubicBezTo>
                    <a:cubicBezTo>
                      <a:pt x="9021" y="958"/>
                      <a:pt x="8959" y="967"/>
                      <a:pt x="8896" y="984"/>
                    </a:cubicBezTo>
                    <a:cubicBezTo>
                      <a:pt x="8797" y="1012"/>
                      <a:pt x="8706" y="1038"/>
                      <a:pt x="8609" y="1055"/>
                    </a:cubicBezTo>
                    <a:cubicBezTo>
                      <a:pt x="8590" y="1055"/>
                      <a:pt x="8581" y="1066"/>
                      <a:pt x="8564" y="1066"/>
                    </a:cubicBezTo>
                    <a:cubicBezTo>
                      <a:pt x="8436" y="1100"/>
                      <a:pt x="8302" y="1128"/>
                      <a:pt x="8166" y="1154"/>
                    </a:cubicBezTo>
                    <a:cubicBezTo>
                      <a:pt x="8158" y="1163"/>
                      <a:pt x="8141" y="1163"/>
                      <a:pt x="8132" y="1174"/>
                    </a:cubicBezTo>
                    <a:cubicBezTo>
                      <a:pt x="8113" y="1174"/>
                      <a:pt x="8095" y="1182"/>
                      <a:pt x="8078" y="1182"/>
                    </a:cubicBezTo>
                    <a:lnTo>
                      <a:pt x="8059" y="1182"/>
                    </a:lnTo>
                    <a:cubicBezTo>
                      <a:pt x="8005" y="1200"/>
                      <a:pt x="7951" y="1208"/>
                      <a:pt x="7888" y="1228"/>
                    </a:cubicBezTo>
                    <a:cubicBezTo>
                      <a:pt x="7871" y="1228"/>
                      <a:pt x="7854" y="1236"/>
                      <a:pt x="7834" y="1236"/>
                    </a:cubicBezTo>
                    <a:cubicBezTo>
                      <a:pt x="7808" y="1245"/>
                      <a:pt x="7789" y="1245"/>
                      <a:pt x="7763" y="1254"/>
                    </a:cubicBezTo>
                    <a:cubicBezTo>
                      <a:pt x="7735" y="1262"/>
                      <a:pt x="7709" y="1262"/>
                      <a:pt x="7681" y="1271"/>
                    </a:cubicBezTo>
                    <a:cubicBezTo>
                      <a:pt x="7601" y="1290"/>
                      <a:pt x="7519" y="1308"/>
                      <a:pt x="7439" y="1325"/>
                    </a:cubicBezTo>
                    <a:cubicBezTo>
                      <a:pt x="7348" y="1344"/>
                      <a:pt x="7269" y="1362"/>
                      <a:pt x="7178" y="1370"/>
                    </a:cubicBezTo>
                    <a:cubicBezTo>
                      <a:pt x="6845" y="1444"/>
                      <a:pt x="6504" y="1506"/>
                      <a:pt x="6170" y="1569"/>
                    </a:cubicBezTo>
                    <a:lnTo>
                      <a:pt x="6161" y="1569"/>
                    </a:lnTo>
                    <a:cubicBezTo>
                      <a:pt x="5991" y="1595"/>
                      <a:pt x="5820" y="1623"/>
                      <a:pt x="5650" y="1649"/>
                    </a:cubicBezTo>
                    <a:cubicBezTo>
                      <a:pt x="5460" y="1685"/>
                      <a:pt x="5263" y="1713"/>
                      <a:pt x="5073" y="1739"/>
                    </a:cubicBezTo>
                    <a:cubicBezTo>
                      <a:pt x="4346" y="1839"/>
                      <a:pt x="3608" y="1918"/>
                      <a:pt x="2869" y="1983"/>
                    </a:cubicBezTo>
                    <a:cubicBezTo>
                      <a:pt x="1918" y="2054"/>
                      <a:pt x="881" y="2126"/>
                      <a:pt x="100" y="2631"/>
                    </a:cubicBezTo>
                    <a:cubicBezTo>
                      <a:pt x="72" y="2648"/>
                      <a:pt x="37" y="2674"/>
                      <a:pt x="1" y="2693"/>
                    </a:cubicBezTo>
                    <a:lnTo>
                      <a:pt x="1" y="22425"/>
                    </a:lnTo>
                    <a:cubicBezTo>
                      <a:pt x="55" y="22407"/>
                      <a:pt x="109" y="22390"/>
                      <a:pt x="163" y="22381"/>
                    </a:cubicBezTo>
                    <a:cubicBezTo>
                      <a:pt x="208" y="22371"/>
                      <a:pt x="245" y="22353"/>
                      <a:pt x="279" y="22345"/>
                    </a:cubicBezTo>
                    <a:cubicBezTo>
                      <a:pt x="333" y="22336"/>
                      <a:pt x="396" y="22317"/>
                      <a:pt x="450" y="22308"/>
                    </a:cubicBezTo>
                    <a:cubicBezTo>
                      <a:pt x="523" y="22291"/>
                      <a:pt x="603" y="22282"/>
                      <a:pt x="685" y="22263"/>
                    </a:cubicBezTo>
                    <a:cubicBezTo>
                      <a:pt x="756" y="22254"/>
                      <a:pt x="838" y="22237"/>
                      <a:pt x="909" y="22228"/>
                    </a:cubicBezTo>
                    <a:cubicBezTo>
                      <a:pt x="972" y="22220"/>
                      <a:pt x="1043" y="22209"/>
                      <a:pt x="1108" y="22209"/>
                    </a:cubicBezTo>
                    <a:cubicBezTo>
                      <a:pt x="1171" y="22200"/>
                      <a:pt x="1233" y="22191"/>
                      <a:pt x="1296" y="22191"/>
                    </a:cubicBezTo>
                    <a:cubicBezTo>
                      <a:pt x="1341" y="22191"/>
                      <a:pt x="1395" y="22183"/>
                      <a:pt x="1440" y="22183"/>
                    </a:cubicBezTo>
                    <a:cubicBezTo>
                      <a:pt x="1503" y="22174"/>
                      <a:pt x="1557" y="22174"/>
                      <a:pt x="1620" y="22174"/>
                    </a:cubicBezTo>
                    <a:lnTo>
                      <a:pt x="1844" y="22174"/>
                    </a:lnTo>
                    <a:cubicBezTo>
                      <a:pt x="2321" y="22174"/>
                      <a:pt x="2790" y="22209"/>
                      <a:pt x="3256" y="22282"/>
                    </a:cubicBezTo>
                    <a:cubicBezTo>
                      <a:pt x="3400" y="22299"/>
                      <a:pt x="3554" y="22327"/>
                      <a:pt x="3707" y="22353"/>
                    </a:cubicBezTo>
                    <a:cubicBezTo>
                      <a:pt x="4480" y="22498"/>
                      <a:pt x="5244" y="22694"/>
                      <a:pt x="6019" y="22876"/>
                    </a:cubicBezTo>
                    <a:cubicBezTo>
                      <a:pt x="6053" y="22884"/>
                      <a:pt x="6090" y="22893"/>
                      <a:pt x="6127" y="22893"/>
                    </a:cubicBezTo>
                    <a:cubicBezTo>
                      <a:pt x="6323" y="22938"/>
                      <a:pt x="6513" y="22984"/>
                      <a:pt x="6701" y="23018"/>
                    </a:cubicBezTo>
                    <a:cubicBezTo>
                      <a:pt x="6962" y="23072"/>
                      <a:pt x="7232" y="23126"/>
                      <a:pt x="7493" y="23163"/>
                    </a:cubicBezTo>
                    <a:cubicBezTo>
                      <a:pt x="8379" y="23296"/>
                      <a:pt x="9271" y="23337"/>
                      <a:pt x="10166" y="23337"/>
                    </a:cubicBezTo>
                    <a:cubicBezTo>
                      <a:pt x="11389" y="23337"/>
                      <a:pt x="12617" y="23260"/>
                      <a:pt x="13843" y="23234"/>
                    </a:cubicBezTo>
                    <a:cubicBezTo>
                      <a:pt x="14014" y="23230"/>
                      <a:pt x="14185" y="23228"/>
                      <a:pt x="14355" y="23228"/>
                    </a:cubicBezTo>
                    <a:cubicBezTo>
                      <a:pt x="14526" y="23228"/>
                      <a:pt x="14697" y="23230"/>
                      <a:pt x="14869" y="23234"/>
                    </a:cubicBezTo>
                    <a:cubicBezTo>
                      <a:pt x="16550" y="23253"/>
                      <a:pt x="18215" y="23433"/>
                      <a:pt x="19877" y="23694"/>
                    </a:cubicBezTo>
                    <a:cubicBezTo>
                      <a:pt x="20705" y="23819"/>
                      <a:pt x="21532" y="23972"/>
                      <a:pt x="22359" y="24126"/>
                    </a:cubicBezTo>
                    <a:lnTo>
                      <a:pt x="22359" y="237"/>
                    </a:lnTo>
                    <a:cubicBezTo>
                      <a:pt x="20987" y="618"/>
                      <a:pt x="19599" y="1322"/>
                      <a:pt x="18205" y="1322"/>
                    </a:cubicBezTo>
                    <a:cubicBezTo>
                      <a:pt x="18019" y="1322"/>
                      <a:pt x="17833" y="1309"/>
                      <a:pt x="17647" y="1282"/>
                    </a:cubicBezTo>
                    <a:lnTo>
                      <a:pt x="17601" y="1282"/>
                    </a:lnTo>
                    <a:cubicBezTo>
                      <a:pt x="17539" y="1262"/>
                      <a:pt x="17476" y="1254"/>
                      <a:pt x="17414" y="1245"/>
                    </a:cubicBezTo>
                    <a:cubicBezTo>
                      <a:pt x="17360" y="1228"/>
                      <a:pt x="17297" y="1217"/>
                      <a:pt x="17243" y="1200"/>
                    </a:cubicBezTo>
                    <a:cubicBezTo>
                      <a:pt x="17189" y="1191"/>
                      <a:pt x="17135" y="1174"/>
                      <a:pt x="17090" y="1154"/>
                    </a:cubicBezTo>
                    <a:cubicBezTo>
                      <a:pt x="17081" y="1154"/>
                      <a:pt x="17070" y="1154"/>
                      <a:pt x="17062" y="1146"/>
                    </a:cubicBezTo>
                    <a:cubicBezTo>
                      <a:pt x="17008" y="1137"/>
                      <a:pt x="16963" y="1120"/>
                      <a:pt x="16919" y="1100"/>
                    </a:cubicBezTo>
                    <a:cubicBezTo>
                      <a:pt x="16811" y="1066"/>
                      <a:pt x="16704" y="1029"/>
                      <a:pt x="16596" y="984"/>
                    </a:cubicBezTo>
                    <a:cubicBezTo>
                      <a:pt x="16550" y="967"/>
                      <a:pt x="16496" y="947"/>
                      <a:pt x="16442" y="921"/>
                    </a:cubicBezTo>
                    <a:cubicBezTo>
                      <a:pt x="16289" y="859"/>
                      <a:pt x="16127" y="796"/>
                      <a:pt x="15974" y="723"/>
                    </a:cubicBezTo>
                    <a:cubicBezTo>
                      <a:pt x="15957" y="714"/>
                      <a:pt x="15937" y="705"/>
                      <a:pt x="15929" y="705"/>
                    </a:cubicBezTo>
                    <a:cubicBezTo>
                      <a:pt x="15821" y="651"/>
                      <a:pt x="15713" y="606"/>
                      <a:pt x="15605" y="561"/>
                    </a:cubicBezTo>
                    <a:cubicBezTo>
                      <a:pt x="15534" y="526"/>
                      <a:pt x="15462" y="498"/>
                      <a:pt x="15389" y="461"/>
                    </a:cubicBezTo>
                    <a:cubicBezTo>
                      <a:pt x="15354" y="444"/>
                      <a:pt x="15309" y="427"/>
                      <a:pt x="15272" y="418"/>
                    </a:cubicBezTo>
                    <a:cubicBezTo>
                      <a:pt x="15236" y="399"/>
                      <a:pt x="15201" y="382"/>
                      <a:pt x="15156" y="373"/>
                    </a:cubicBezTo>
                    <a:cubicBezTo>
                      <a:pt x="15119" y="354"/>
                      <a:pt x="15085" y="336"/>
                      <a:pt x="15048" y="328"/>
                    </a:cubicBezTo>
                    <a:cubicBezTo>
                      <a:pt x="15011" y="310"/>
                      <a:pt x="14966" y="291"/>
                      <a:pt x="14923" y="282"/>
                    </a:cubicBezTo>
                    <a:cubicBezTo>
                      <a:pt x="14832" y="246"/>
                      <a:pt x="14733" y="211"/>
                      <a:pt x="14633" y="183"/>
                    </a:cubicBezTo>
                    <a:cubicBezTo>
                      <a:pt x="14580" y="166"/>
                      <a:pt x="14517" y="148"/>
                      <a:pt x="14454" y="138"/>
                    </a:cubicBezTo>
                    <a:cubicBezTo>
                      <a:pt x="14400" y="120"/>
                      <a:pt x="14346" y="112"/>
                      <a:pt x="14301" y="95"/>
                    </a:cubicBezTo>
                    <a:cubicBezTo>
                      <a:pt x="13993" y="29"/>
                      <a:pt x="13683" y="1"/>
                      <a:pt x="133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26"/>
              <p:cNvSpPr/>
              <p:nvPr/>
            </p:nvSpPr>
            <p:spPr>
              <a:xfrm>
                <a:off x="6935711" y="1569290"/>
                <a:ext cx="236474" cy="199353"/>
              </a:xfrm>
              <a:custGeom>
                <a:rect b="b" l="l" r="r" t="t"/>
                <a:pathLst>
                  <a:path extrusionOk="0" h="2132" w="2529">
                    <a:moveTo>
                      <a:pt x="1268" y="1"/>
                    </a:moveTo>
                    <a:cubicBezTo>
                      <a:pt x="576" y="1"/>
                      <a:pt x="20" y="464"/>
                      <a:pt x="12" y="1052"/>
                    </a:cubicBezTo>
                    <a:cubicBezTo>
                      <a:pt x="1" y="1637"/>
                      <a:pt x="560" y="2123"/>
                      <a:pt x="1253" y="2131"/>
                    </a:cubicBezTo>
                    <a:cubicBezTo>
                      <a:pt x="1261" y="2131"/>
                      <a:pt x="1269" y="2131"/>
                      <a:pt x="1276" y="2131"/>
                    </a:cubicBezTo>
                    <a:cubicBezTo>
                      <a:pt x="1956" y="2131"/>
                      <a:pt x="2511" y="1667"/>
                      <a:pt x="2520" y="1089"/>
                    </a:cubicBezTo>
                    <a:cubicBezTo>
                      <a:pt x="2529" y="495"/>
                      <a:pt x="1980" y="9"/>
                      <a:pt x="1287" y="1"/>
                    </a:cubicBezTo>
                    <a:cubicBezTo>
                      <a:pt x="1281" y="1"/>
                      <a:pt x="1275" y="1"/>
                      <a:pt x="1268" y="1"/>
                    </a:cubicBezTo>
                    <a:close/>
                  </a:path>
                </a:pathLst>
              </a:custGeom>
              <a:solidFill>
                <a:srgbClr val="FDC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26"/>
              <p:cNvSpPr/>
              <p:nvPr/>
            </p:nvSpPr>
            <p:spPr>
              <a:xfrm>
                <a:off x="7068767" y="1644187"/>
                <a:ext cx="328857" cy="307725"/>
              </a:xfrm>
              <a:custGeom>
                <a:rect b="b" l="l" r="r" t="t"/>
                <a:pathLst>
                  <a:path extrusionOk="0" h="3291" w="3517">
                    <a:moveTo>
                      <a:pt x="1060" y="1"/>
                    </a:moveTo>
                    <a:lnTo>
                      <a:pt x="154" y="1088"/>
                    </a:lnTo>
                    <a:lnTo>
                      <a:pt x="0" y="1268"/>
                    </a:lnTo>
                    <a:lnTo>
                      <a:pt x="0" y="1296"/>
                    </a:lnTo>
                    <a:lnTo>
                      <a:pt x="0" y="1322"/>
                    </a:lnTo>
                    <a:cubicBezTo>
                      <a:pt x="18" y="1511"/>
                      <a:pt x="108" y="1727"/>
                      <a:pt x="251" y="1943"/>
                    </a:cubicBezTo>
                    <a:cubicBezTo>
                      <a:pt x="540" y="2384"/>
                      <a:pt x="1043" y="2833"/>
                      <a:pt x="1492" y="3085"/>
                    </a:cubicBezTo>
                    <a:cubicBezTo>
                      <a:pt x="1600" y="3148"/>
                      <a:pt x="1708" y="3193"/>
                      <a:pt x="1807" y="3230"/>
                    </a:cubicBezTo>
                    <a:cubicBezTo>
                      <a:pt x="1916" y="3270"/>
                      <a:pt x="2014" y="3290"/>
                      <a:pt x="2105" y="3290"/>
                    </a:cubicBezTo>
                    <a:cubicBezTo>
                      <a:pt x="2135" y="3290"/>
                      <a:pt x="2165" y="3288"/>
                      <a:pt x="2194" y="3284"/>
                    </a:cubicBezTo>
                    <a:lnTo>
                      <a:pt x="3517" y="2798"/>
                    </a:lnTo>
                    <a:cubicBezTo>
                      <a:pt x="3454" y="2662"/>
                      <a:pt x="3392" y="2528"/>
                      <a:pt x="3318" y="2392"/>
                    </a:cubicBezTo>
                    <a:cubicBezTo>
                      <a:pt x="2733" y="1304"/>
                      <a:pt x="1960" y="540"/>
                      <a:pt x="1060" y="1"/>
                    </a:cubicBezTo>
                    <a:close/>
                  </a:path>
                </a:pathLst>
              </a:custGeom>
              <a:solidFill>
                <a:srgbClr val="FDC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6"/>
              <p:cNvSpPr/>
              <p:nvPr/>
            </p:nvSpPr>
            <p:spPr>
              <a:xfrm>
                <a:off x="6350468" y="1682991"/>
                <a:ext cx="256578" cy="202438"/>
              </a:xfrm>
              <a:custGeom>
                <a:rect b="b" l="l" r="r" t="t"/>
                <a:pathLst>
                  <a:path extrusionOk="0" h="2165" w="2744">
                    <a:moveTo>
                      <a:pt x="1489" y="1"/>
                    </a:moveTo>
                    <a:cubicBezTo>
                      <a:pt x="1352" y="1"/>
                      <a:pt x="1211" y="21"/>
                      <a:pt x="1071" y="63"/>
                    </a:cubicBezTo>
                    <a:cubicBezTo>
                      <a:pt x="406" y="259"/>
                      <a:pt x="0" y="881"/>
                      <a:pt x="173" y="1438"/>
                    </a:cubicBezTo>
                    <a:cubicBezTo>
                      <a:pt x="307" y="1886"/>
                      <a:pt x="755" y="2164"/>
                      <a:pt x="1266" y="2164"/>
                    </a:cubicBezTo>
                    <a:cubicBezTo>
                      <a:pt x="1402" y="2164"/>
                      <a:pt x="1543" y="2144"/>
                      <a:pt x="1684" y="2102"/>
                    </a:cubicBezTo>
                    <a:cubicBezTo>
                      <a:pt x="2340" y="1915"/>
                      <a:pt x="2744" y="1293"/>
                      <a:pt x="2582" y="727"/>
                    </a:cubicBezTo>
                    <a:cubicBezTo>
                      <a:pt x="2447" y="279"/>
                      <a:pt x="1999" y="1"/>
                      <a:pt x="1489" y="1"/>
                    </a:cubicBezTo>
                    <a:close/>
                  </a:path>
                </a:pathLst>
              </a:custGeom>
              <a:solidFill>
                <a:srgbClr val="FDC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26"/>
              <p:cNvSpPr/>
              <p:nvPr/>
            </p:nvSpPr>
            <p:spPr>
              <a:xfrm>
                <a:off x="6212549" y="1791363"/>
                <a:ext cx="281918" cy="324649"/>
              </a:xfrm>
              <a:custGeom>
                <a:rect b="b" l="l" r="r" t="t"/>
                <a:pathLst>
                  <a:path extrusionOk="0" h="3472" w="3015">
                    <a:moveTo>
                      <a:pt x="1611" y="0"/>
                    </a:moveTo>
                    <a:cubicBezTo>
                      <a:pt x="847" y="810"/>
                      <a:pt x="299" y="1818"/>
                      <a:pt x="38" y="3130"/>
                    </a:cubicBezTo>
                    <a:cubicBezTo>
                      <a:pt x="29" y="3201"/>
                      <a:pt x="10" y="3283"/>
                      <a:pt x="1" y="3354"/>
                    </a:cubicBezTo>
                    <a:lnTo>
                      <a:pt x="1413" y="3471"/>
                    </a:lnTo>
                    <a:cubicBezTo>
                      <a:pt x="1441" y="3462"/>
                      <a:pt x="1475" y="3454"/>
                      <a:pt x="1512" y="3445"/>
                    </a:cubicBezTo>
                    <a:cubicBezTo>
                      <a:pt x="1540" y="3436"/>
                      <a:pt x="1566" y="3426"/>
                      <a:pt x="1594" y="3408"/>
                    </a:cubicBezTo>
                    <a:cubicBezTo>
                      <a:pt x="1665" y="3383"/>
                      <a:pt x="1736" y="3337"/>
                      <a:pt x="1810" y="3283"/>
                    </a:cubicBezTo>
                    <a:cubicBezTo>
                      <a:pt x="1881" y="3229"/>
                      <a:pt x="1944" y="3167"/>
                      <a:pt x="2015" y="3102"/>
                    </a:cubicBezTo>
                    <a:cubicBezTo>
                      <a:pt x="2222" y="2897"/>
                      <a:pt x="2429" y="2616"/>
                      <a:pt x="2600" y="2329"/>
                    </a:cubicBezTo>
                    <a:cubicBezTo>
                      <a:pt x="2753" y="2068"/>
                      <a:pt x="2878" y="1790"/>
                      <a:pt x="2943" y="1537"/>
                    </a:cubicBezTo>
                    <a:cubicBezTo>
                      <a:pt x="2997" y="1332"/>
                      <a:pt x="3014" y="1142"/>
                      <a:pt x="2986" y="989"/>
                    </a:cubicBezTo>
                    <a:lnTo>
                      <a:pt x="2986" y="980"/>
                    </a:lnTo>
                    <a:cubicBezTo>
                      <a:pt x="2978" y="963"/>
                      <a:pt x="2978" y="943"/>
                      <a:pt x="2969" y="935"/>
                    </a:cubicBezTo>
                    <a:lnTo>
                      <a:pt x="2898" y="881"/>
                    </a:lnTo>
                    <a:lnTo>
                      <a:pt x="2339" y="503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rgbClr val="FDC1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26"/>
              <p:cNvSpPr/>
              <p:nvPr/>
            </p:nvSpPr>
            <p:spPr>
              <a:xfrm>
                <a:off x="6758334" y="1808848"/>
                <a:ext cx="68352" cy="178595"/>
              </a:xfrm>
              <a:custGeom>
                <a:rect b="b" l="l" r="r" t="t"/>
                <a:pathLst>
                  <a:path extrusionOk="0" h="1910" w="731">
                    <a:moveTo>
                      <a:pt x="55" y="1"/>
                    </a:moveTo>
                    <a:lnTo>
                      <a:pt x="55" y="1"/>
                    </a:lnTo>
                    <a:cubicBezTo>
                      <a:pt x="100" y="389"/>
                      <a:pt x="137" y="784"/>
                      <a:pt x="117" y="1179"/>
                    </a:cubicBezTo>
                    <a:cubicBezTo>
                      <a:pt x="109" y="1423"/>
                      <a:pt x="74" y="1674"/>
                      <a:pt x="1" y="1909"/>
                    </a:cubicBezTo>
                    <a:cubicBezTo>
                      <a:pt x="245" y="1855"/>
                      <a:pt x="486" y="1801"/>
                      <a:pt x="730" y="1756"/>
                    </a:cubicBezTo>
                    <a:cubicBezTo>
                      <a:pt x="640" y="1639"/>
                      <a:pt x="560" y="1523"/>
                      <a:pt x="495" y="1387"/>
                    </a:cubicBezTo>
                    <a:cubicBezTo>
                      <a:pt x="432" y="1270"/>
                      <a:pt x="398" y="1134"/>
                      <a:pt x="361" y="1009"/>
                    </a:cubicBezTo>
                    <a:cubicBezTo>
                      <a:pt x="253" y="676"/>
                      <a:pt x="154" y="335"/>
                      <a:pt x="55" y="1"/>
                    </a:cubicBezTo>
                    <a:close/>
                  </a:path>
                </a:pathLst>
              </a:custGeom>
              <a:solidFill>
                <a:srgbClr val="123042">
                  <a:alpha val="1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26"/>
              <p:cNvSpPr/>
              <p:nvPr/>
            </p:nvSpPr>
            <p:spPr>
              <a:xfrm>
                <a:off x="6510267" y="1752932"/>
                <a:ext cx="223757" cy="33475"/>
              </a:xfrm>
              <a:custGeom>
                <a:rect b="b" l="l" r="r" t="t"/>
                <a:pathLst>
                  <a:path extrusionOk="0" h="358" w="2393">
                    <a:moveTo>
                      <a:pt x="471" y="1"/>
                    </a:moveTo>
                    <a:cubicBezTo>
                      <a:pt x="393" y="1"/>
                      <a:pt x="314" y="9"/>
                      <a:pt x="234" y="33"/>
                    </a:cubicBezTo>
                    <a:cubicBezTo>
                      <a:pt x="126" y="70"/>
                      <a:pt x="29" y="159"/>
                      <a:pt x="1" y="275"/>
                    </a:cubicBezTo>
                    <a:cubicBezTo>
                      <a:pt x="407" y="241"/>
                      <a:pt x="802" y="178"/>
                      <a:pt x="1205" y="167"/>
                    </a:cubicBezTo>
                    <a:cubicBezTo>
                      <a:pt x="1236" y="167"/>
                      <a:pt x="1268" y="166"/>
                      <a:pt x="1299" y="166"/>
                    </a:cubicBezTo>
                    <a:cubicBezTo>
                      <a:pt x="1675" y="166"/>
                      <a:pt x="2054" y="216"/>
                      <a:pt x="2392" y="357"/>
                    </a:cubicBezTo>
                    <a:cubicBezTo>
                      <a:pt x="2313" y="221"/>
                      <a:pt x="2159" y="133"/>
                      <a:pt x="1997" y="87"/>
                    </a:cubicBezTo>
                    <a:cubicBezTo>
                      <a:pt x="1836" y="42"/>
                      <a:pt x="1674" y="33"/>
                      <a:pt x="1503" y="33"/>
                    </a:cubicBezTo>
                    <a:cubicBezTo>
                      <a:pt x="1197" y="25"/>
                      <a:pt x="892" y="16"/>
                      <a:pt x="586" y="5"/>
                    </a:cubicBezTo>
                    <a:cubicBezTo>
                      <a:pt x="548" y="2"/>
                      <a:pt x="510" y="1"/>
                      <a:pt x="471" y="1"/>
                    </a:cubicBezTo>
                    <a:close/>
                  </a:path>
                </a:pathLst>
              </a:custGeom>
              <a:solidFill>
                <a:srgbClr val="123042">
                  <a:alpha val="1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26"/>
              <p:cNvSpPr/>
              <p:nvPr/>
            </p:nvSpPr>
            <p:spPr>
              <a:xfrm>
                <a:off x="6807984" y="1694679"/>
                <a:ext cx="198511" cy="75739"/>
              </a:xfrm>
              <a:custGeom>
                <a:rect b="b" l="l" r="r" t="t"/>
                <a:pathLst>
                  <a:path extrusionOk="0" h="810" w="2123">
                    <a:moveTo>
                      <a:pt x="1781" y="0"/>
                    </a:moveTo>
                    <a:cubicBezTo>
                      <a:pt x="1529" y="17"/>
                      <a:pt x="1278" y="63"/>
                      <a:pt x="1026" y="134"/>
                    </a:cubicBezTo>
                    <a:cubicBezTo>
                      <a:pt x="739" y="216"/>
                      <a:pt x="460" y="333"/>
                      <a:pt x="234" y="540"/>
                    </a:cubicBezTo>
                    <a:cubicBezTo>
                      <a:pt x="145" y="620"/>
                      <a:pt x="72" y="710"/>
                      <a:pt x="1" y="810"/>
                    </a:cubicBezTo>
                    <a:cubicBezTo>
                      <a:pt x="601" y="401"/>
                      <a:pt x="1316" y="170"/>
                      <a:pt x="2044" y="170"/>
                    </a:cubicBezTo>
                    <a:cubicBezTo>
                      <a:pt x="2070" y="170"/>
                      <a:pt x="2096" y="170"/>
                      <a:pt x="2122" y="171"/>
                    </a:cubicBezTo>
                    <a:cubicBezTo>
                      <a:pt x="2051" y="134"/>
                      <a:pt x="2006" y="54"/>
                      <a:pt x="1943" y="17"/>
                    </a:cubicBezTo>
                    <a:cubicBezTo>
                      <a:pt x="1889" y="0"/>
                      <a:pt x="1835" y="0"/>
                      <a:pt x="1781" y="0"/>
                    </a:cubicBezTo>
                    <a:close/>
                  </a:path>
                </a:pathLst>
              </a:custGeom>
              <a:solidFill>
                <a:srgbClr val="123042">
                  <a:alpha val="1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26"/>
              <p:cNvSpPr/>
              <p:nvPr/>
            </p:nvSpPr>
            <p:spPr>
              <a:xfrm>
                <a:off x="7058669" y="2014932"/>
                <a:ext cx="113515" cy="107905"/>
              </a:xfrm>
              <a:custGeom>
                <a:rect b="b" l="l" r="r" t="t"/>
                <a:pathLst>
                  <a:path extrusionOk="0" h="1154" w="1214">
                    <a:moveTo>
                      <a:pt x="890" y="1"/>
                    </a:moveTo>
                    <a:cubicBezTo>
                      <a:pt x="683" y="262"/>
                      <a:pt x="486" y="514"/>
                      <a:pt x="305" y="739"/>
                    </a:cubicBezTo>
                    <a:cubicBezTo>
                      <a:pt x="197" y="884"/>
                      <a:pt x="89" y="1017"/>
                      <a:pt x="18" y="1117"/>
                    </a:cubicBezTo>
                    <a:cubicBezTo>
                      <a:pt x="9" y="1134"/>
                      <a:pt x="1" y="1143"/>
                      <a:pt x="1" y="1153"/>
                    </a:cubicBezTo>
                    <a:cubicBezTo>
                      <a:pt x="413" y="830"/>
                      <a:pt x="1214" y="163"/>
                      <a:pt x="1214" y="145"/>
                    </a:cubicBezTo>
                    <a:cubicBezTo>
                      <a:pt x="1106" y="91"/>
                      <a:pt x="998" y="46"/>
                      <a:pt x="890" y="1"/>
                    </a:cubicBezTo>
                    <a:close/>
                  </a:path>
                </a:pathLst>
              </a:custGeom>
              <a:solidFill>
                <a:srgbClr val="2C41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26"/>
              <p:cNvSpPr/>
              <p:nvPr/>
            </p:nvSpPr>
            <p:spPr>
              <a:xfrm>
                <a:off x="6353834" y="1839143"/>
                <a:ext cx="243955" cy="251622"/>
              </a:xfrm>
              <a:custGeom>
                <a:rect b="b" l="l" r="r" t="t"/>
                <a:pathLst>
                  <a:path extrusionOk="0" h="2691" w="2609">
                    <a:moveTo>
                      <a:pt x="1251" y="1"/>
                    </a:moveTo>
                    <a:cubicBezTo>
                      <a:pt x="1242" y="1017"/>
                      <a:pt x="774" y="2034"/>
                      <a:pt x="1" y="2690"/>
                    </a:cubicBezTo>
                    <a:cubicBezTo>
                      <a:pt x="882" y="2520"/>
                      <a:pt x="1745" y="2312"/>
                      <a:pt x="2608" y="2071"/>
                    </a:cubicBezTo>
                    <a:cubicBezTo>
                      <a:pt x="2438" y="2008"/>
                      <a:pt x="2267" y="1935"/>
                      <a:pt x="2134" y="1818"/>
                    </a:cubicBezTo>
                    <a:cubicBezTo>
                      <a:pt x="1853" y="1594"/>
                      <a:pt x="1710" y="1233"/>
                      <a:pt x="1583" y="901"/>
                    </a:cubicBezTo>
                    <a:cubicBezTo>
                      <a:pt x="1467" y="605"/>
                      <a:pt x="1359" y="299"/>
                      <a:pt x="1251" y="1"/>
                    </a:cubicBezTo>
                    <a:close/>
                  </a:path>
                </a:pathLst>
              </a:custGeom>
              <a:solidFill>
                <a:srgbClr val="123042">
                  <a:alpha val="1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26"/>
              <p:cNvSpPr/>
              <p:nvPr/>
            </p:nvSpPr>
            <p:spPr>
              <a:xfrm>
                <a:off x="7034264" y="1774532"/>
                <a:ext cx="229555" cy="254053"/>
              </a:xfrm>
              <a:custGeom>
                <a:rect b="b" l="l" r="r" t="t"/>
                <a:pathLst>
                  <a:path extrusionOk="0" h="2717" w="2455">
                    <a:moveTo>
                      <a:pt x="441" y="1"/>
                    </a:moveTo>
                    <a:cubicBezTo>
                      <a:pt x="469" y="422"/>
                      <a:pt x="449" y="854"/>
                      <a:pt x="378" y="1277"/>
                    </a:cubicBezTo>
                    <a:cubicBezTo>
                      <a:pt x="341" y="1512"/>
                      <a:pt x="287" y="1745"/>
                      <a:pt x="171" y="1944"/>
                    </a:cubicBezTo>
                    <a:cubicBezTo>
                      <a:pt x="126" y="2015"/>
                      <a:pt x="63" y="2086"/>
                      <a:pt x="0" y="2149"/>
                    </a:cubicBezTo>
                    <a:cubicBezTo>
                      <a:pt x="503" y="2276"/>
                      <a:pt x="989" y="2492"/>
                      <a:pt x="1475" y="2716"/>
                    </a:cubicBezTo>
                    <a:cubicBezTo>
                      <a:pt x="1764" y="2356"/>
                      <a:pt x="2096" y="2023"/>
                      <a:pt x="2455" y="1745"/>
                    </a:cubicBezTo>
                    <a:cubicBezTo>
                      <a:pt x="2105" y="1600"/>
                      <a:pt x="1753" y="1458"/>
                      <a:pt x="1466" y="1223"/>
                    </a:cubicBezTo>
                    <a:cubicBezTo>
                      <a:pt x="1341" y="1123"/>
                      <a:pt x="1233" y="1007"/>
                      <a:pt x="1125" y="890"/>
                    </a:cubicBezTo>
                    <a:cubicBezTo>
                      <a:pt x="872" y="612"/>
                      <a:pt x="611" y="333"/>
                      <a:pt x="441" y="1"/>
                    </a:cubicBezTo>
                    <a:close/>
                  </a:path>
                </a:pathLst>
              </a:custGeom>
              <a:solidFill>
                <a:srgbClr val="123042">
                  <a:alpha val="11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53" name="Google Shape;2253;p26"/>
              <p:cNvGrpSpPr/>
              <p:nvPr/>
            </p:nvGrpSpPr>
            <p:grpSpPr>
              <a:xfrm>
                <a:off x="6157101" y="2003550"/>
                <a:ext cx="1616316" cy="2163961"/>
                <a:chOff x="6157101" y="2005675"/>
                <a:chExt cx="1616316" cy="2163961"/>
              </a:xfrm>
            </p:grpSpPr>
            <p:sp>
              <p:nvSpPr>
                <p:cNvPr id="2254" name="Google Shape;2254;p26"/>
                <p:cNvSpPr/>
                <p:nvPr/>
              </p:nvSpPr>
              <p:spPr>
                <a:xfrm>
                  <a:off x="6157101" y="2073091"/>
                  <a:ext cx="428159" cy="676228"/>
                </a:xfrm>
                <a:custGeom>
                  <a:rect b="b" l="l" r="r" t="t"/>
                  <a:pathLst>
                    <a:path extrusionOk="0" h="7232" w="4579">
                      <a:moveTo>
                        <a:pt x="3005" y="0"/>
                      </a:moveTo>
                      <a:lnTo>
                        <a:pt x="3005" y="0"/>
                      </a:lnTo>
                      <a:cubicBezTo>
                        <a:pt x="2951" y="18"/>
                        <a:pt x="2878" y="26"/>
                        <a:pt x="2815" y="46"/>
                      </a:cubicBezTo>
                      <a:cubicBezTo>
                        <a:pt x="2582" y="100"/>
                        <a:pt x="2349" y="143"/>
                        <a:pt x="2105" y="188"/>
                      </a:cubicBezTo>
                      <a:cubicBezTo>
                        <a:pt x="1412" y="333"/>
                        <a:pt x="710" y="458"/>
                        <a:pt x="0" y="557"/>
                      </a:cubicBezTo>
                      <a:cubicBezTo>
                        <a:pt x="136" y="657"/>
                        <a:pt x="244" y="790"/>
                        <a:pt x="333" y="926"/>
                      </a:cubicBezTo>
                      <a:cubicBezTo>
                        <a:pt x="531" y="1214"/>
                        <a:pt x="648" y="1546"/>
                        <a:pt x="792" y="1861"/>
                      </a:cubicBezTo>
                      <a:cubicBezTo>
                        <a:pt x="1097" y="2545"/>
                        <a:pt x="1503" y="3176"/>
                        <a:pt x="1701" y="3894"/>
                      </a:cubicBezTo>
                      <a:cubicBezTo>
                        <a:pt x="1898" y="4605"/>
                        <a:pt x="1852" y="5451"/>
                        <a:pt x="1332" y="5990"/>
                      </a:cubicBezTo>
                      <a:cubicBezTo>
                        <a:pt x="1476" y="5918"/>
                        <a:pt x="1636" y="5883"/>
                        <a:pt x="1797" y="5883"/>
                      </a:cubicBezTo>
                      <a:cubicBezTo>
                        <a:pt x="2017" y="5883"/>
                        <a:pt x="2238" y="5949"/>
                        <a:pt x="2420" y="6079"/>
                      </a:cubicBezTo>
                      <a:cubicBezTo>
                        <a:pt x="2781" y="6349"/>
                        <a:pt x="2932" y="6808"/>
                        <a:pt x="3068" y="7232"/>
                      </a:cubicBezTo>
                      <a:cubicBezTo>
                        <a:pt x="3014" y="6916"/>
                        <a:pt x="3320" y="6618"/>
                        <a:pt x="3633" y="6565"/>
                      </a:cubicBezTo>
                      <a:cubicBezTo>
                        <a:pt x="3686" y="6556"/>
                        <a:pt x="3738" y="6552"/>
                        <a:pt x="3790" y="6552"/>
                      </a:cubicBezTo>
                      <a:cubicBezTo>
                        <a:pt x="4061" y="6552"/>
                        <a:pt x="4329" y="6658"/>
                        <a:pt x="4579" y="6763"/>
                      </a:cubicBezTo>
                      <a:cubicBezTo>
                        <a:pt x="4281" y="6349"/>
                        <a:pt x="4156" y="5828"/>
                        <a:pt x="4218" y="5334"/>
                      </a:cubicBezTo>
                      <a:cubicBezTo>
                        <a:pt x="4238" y="5181"/>
                        <a:pt x="4272" y="5036"/>
                        <a:pt x="4263" y="4883"/>
                      </a:cubicBezTo>
                      <a:cubicBezTo>
                        <a:pt x="4263" y="4406"/>
                        <a:pt x="3894" y="4020"/>
                        <a:pt x="3644" y="3625"/>
                      </a:cubicBezTo>
                      <a:cubicBezTo>
                        <a:pt x="3292" y="3048"/>
                        <a:pt x="3139" y="2375"/>
                        <a:pt x="2996" y="1719"/>
                      </a:cubicBezTo>
                      <a:cubicBezTo>
                        <a:pt x="2914" y="1358"/>
                        <a:pt x="2834" y="998"/>
                        <a:pt x="2852" y="629"/>
                      </a:cubicBezTo>
                      <a:cubicBezTo>
                        <a:pt x="2860" y="413"/>
                        <a:pt x="2914" y="188"/>
                        <a:pt x="3005" y="0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5" name="Google Shape;2255;p26"/>
                <p:cNvSpPr/>
                <p:nvPr/>
              </p:nvSpPr>
              <p:spPr>
                <a:xfrm>
                  <a:off x="6828181" y="2005675"/>
                  <a:ext cx="504646" cy="472761"/>
                </a:xfrm>
                <a:custGeom>
                  <a:rect b="b" l="l" r="r" t="t"/>
                  <a:pathLst>
                    <a:path extrusionOk="0" h="5056" w="5397">
                      <a:moveTo>
                        <a:pt x="3139" y="0"/>
                      </a:moveTo>
                      <a:cubicBezTo>
                        <a:pt x="2735" y="821"/>
                        <a:pt x="1790" y="1324"/>
                        <a:pt x="1395" y="2170"/>
                      </a:cubicBezTo>
                      <a:cubicBezTo>
                        <a:pt x="1324" y="2340"/>
                        <a:pt x="1270" y="2519"/>
                        <a:pt x="1188" y="2690"/>
                      </a:cubicBezTo>
                      <a:cubicBezTo>
                        <a:pt x="935" y="3230"/>
                        <a:pt x="460" y="3635"/>
                        <a:pt x="0" y="4022"/>
                      </a:cubicBezTo>
                      <a:cubicBezTo>
                        <a:pt x="307" y="3778"/>
                        <a:pt x="665" y="3607"/>
                        <a:pt x="1054" y="3528"/>
                      </a:cubicBezTo>
                      <a:lnTo>
                        <a:pt x="1054" y="3528"/>
                      </a:lnTo>
                      <a:cubicBezTo>
                        <a:pt x="980" y="4048"/>
                        <a:pt x="847" y="4570"/>
                        <a:pt x="639" y="5056"/>
                      </a:cubicBezTo>
                      <a:cubicBezTo>
                        <a:pt x="819" y="4652"/>
                        <a:pt x="1287" y="4471"/>
                        <a:pt x="1727" y="4382"/>
                      </a:cubicBezTo>
                      <a:cubicBezTo>
                        <a:pt x="2159" y="4292"/>
                        <a:pt x="2636" y="4238"/>
                        <a:pt x="2960" y="3940"/>
                      </a:cubicBezTo>
                      <a:cubicBezTo>
                        <a:pt x="3085" y="3815"/>
                        <a:pt x="3202" y="3644"/>
                        <a:pt x="3383" y="3616"/>
                      </a:cubicBezTo>
                      <a:cubicBezTo>
                        <a:pt x="3399" y="3614"/>
                        <a:pt x="3414" y="3613"/>
                        <a:pt x="3430" y="3613"/>
                      </a:cubicBezTo>
                      <a:cubicBezTo>
                        <a:pt x="3717" y="3613"/>
                        <a:pt x="3901" y="3981"/>
                        <a:pt x="4184" y="4067"/>
                      </a:cubicBezTo>
                      <a:cubicBezTo>
                        <a:pt x="3869" y="3635"/>
                        <a:pt x="3525" y="3130"/>
                        <a:pt x="3607" y="2591"/>
                      </a:cubicBezTo>
                      <a:cubicBezTo>
                        <a:pt x="3687" y="2034"/>
                        <a:pt x="4201" y="1647"/>
                        <a:pt x="4669" y="1332"/>
                      </a:cubicBezTo>
                      <a:cubicBezTo>
                        <a:pt x="4911" y="1162"/>
                        <a:pt x="5155" y="991"/>
                        <a:pt x="5397" y="821"/>
                      </a:cubicBezTo>
                      <a:lnTo>
                        <a:pt x="5351" y="821"/>
                      </a:lnTo>
                      <a:cubicBezTo>
                        <a:pt x="4786" y="721"/>
                        <a:pt x="4246" y="497"/>
                        <a:pt x="3724" y="262"/>
                      </a:cubicBezTo>
                      <a:cubicBezTo>
                        <a:pt x="3707" y="253"/>
                        <a:pt x="3687" y="244"/>
                        <a:pt x="3679" y="244"/>
                      </a:cubicBezTo>
                      <a:cubicBezTo>
                        <a:pt x="3525" y="173"/>
                        <a:pt x="3374" y="100"/>
                        <a:pt x="3221" y="37"/>
                      </a:cubicBezTo>
                      <a:cubicBezTo>
                        <a:pt x="3193" y="29"/>
                        <a:pt x="3167" y="11"/>
                        <a:pt x="3139" y="0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6" name="Google Shape;2256;p26"/>
                <p:cNvSpPr/>
                <p:nvPr/>
              </p:nvSpPr>
              <p:spPr>
                <a:xfrm>
                  <a:off x="6353834" y="2081320"/>
                  <a:ext cx="99396" cy="322218"/>
                </a:xfrm>
                <a:custGeom>
                  <a:rect b="b" l="l" r="r" t="t"/>
                  <a:pathLst>
                    <a:path extrusionOk="0" h="3446" w="1063">
                      <a:moveTo>
                        <a:pt x="504" y="1"/>
                      </a:moveTo>
                      <a:lnTo>
                        <a:pt x="504" y="1"/>
                      </a:lnTo>
                      <a:cubicBezTo>
                        <a:pt x="424" y="20"/>
                        <a:pt x="342" y="38"/>
                        <a:pt x="262" y="55"/>
                      </a:cubicBezTo>
                      <a:cubicBezTo>
                        <a:pt x="171" y="74"/>
                        <a:pt x="92" y="92"/>
                        <a:pt x="1" y="100"/>
                      </a:cubicBezTo>
                      <a:cubicBezTo>
                        <a:pt x="38" y="174"/>
                        <a:pt x="63" y="245"/>
                        <a:pt x="83" y="307"/>
                      </a:cubicBezTo>
                      <a:cubicBezTo>
                        <a:pt x="100" y="361"/>
                        <a:pt x="117" y="415"/>
                        <a:pt x="137" y="469"/>
                      </a:cubicBezTo>
                      <a:cubicBezTo>
                        <a:pt x="199" y="668"/>
                        <a:pt x="245" y="875"/>
                        <a:pt x="288" y="1072"/>
                      </a:cubicBezTo>
                      <a:cubicBezTo>
                        <a:pt x="461" y="1764"/>
                        <a:pt x="677" y="2429"/>
                        <a:pt x="910" y="3096"/>
                      </a:cubicBezTo>
                      <a:cubicBezTo>
                        <a:pt x="955" y="3221"/>
                        <a:pt x="989" y="3338"/>
                        <a:pt x="1063" y="3446"/>
                      </a:cubicBezTo>
                      <a:cubicBezTo>
                        <a:pt x="1054" y="3392"/>
                        <a:pt x="1043" y="3329"/>
                        <a:pt x="1026" y="3267"/>
                      </a:cubicBezTo>
                      <a:cubicBezTo>
                        <a:pt x="847" y="2412"/>
                        <a:pt x="396" y="541"/>
                        <a:pt x="299" y="182"/>
                      </a:cubicBezTo>
                      <a:cubicBezTo>
                        <a:pt x="370" y="128"/>
                        <a:pt x="433" y="66"/>
                        <a:pt x="504" y="1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7" name="Google Shape;2257;p26"/>
                <p:cNvSpPr/>
                <p:nvPr/>
              </p:nvSpPr>
              <p:spPr>
                <a:xfrm>
                  <a:off x="6478382" y="2044386"/>
                  <a:ext cx="123614" cy="492210"/>
                </a:xfrm>
                <a:custGeom>
                  <a:rect b="b" l="l" r="r" t="t"/>
                  <a:pathLst>
                    <a:path extrusionOk="0" h="5264" w="1322">
                      <a:moveTo>
                        <a:pt x="827" y="1"/>
                      </a:moveTo>
                      <a:cubicBezTo>
                        <a:pt x="566" y="63"/>
                        <a:pt x="316" y="126"/>
                        <a:pt x="55" y="191"/>
                      </a:cubicBezTo>
                      <a:cubicBezTo>
                        <a:pt x="1" y="1179"/>
                        <a:pt x="171" y="2177"/>
                        <a:pt x="558" y="3085"/>
                      </a:cubicBezTo>
                      <a:cubicBezTo>
                        <a:pt x="648" y="3293"/>
                        <a:pt x="748" y="3500"/>
                        <a:pt x="827" y="3716"/>
                      </a:cubicBezTo>
                      <a:cubicBezTo>
                        <a:pt x="1017" y="4201"/>
                        <a:pt x="1097" y="4741"/>
                        <a:pt x="1052" y="5263"/>
                      </a:cubicBezTo>
                      <a:cubicBezTo>
                        <a:pt x="1322" y="4435"/>
                        <a:pt x="1125" y="3526"/>
                        <a:pt x="927" y="2662"/>
                      </a:cubicBezTo>
                      <a:cubicBezTo>
                        <a:pt x="737" y="1810"/>
                        <a:pt x="566" y="892"/>
                        <a:pt x="890" y="72"/>
                      </a:cubicBezTo>
                      <a:cubicBezTo>
                        <a:pt x="873" y="46"/>
                        <a:pt x="855" y="18"/>
                        <a:pt x="827" y="1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8" name="Google Shape;2258;p26"/>
                <p:cNvSpPr/>
                <p:nvPr/>
              </p:nvSpPr>
              <p:spPr>
                <a:xfrm>
                  <a:off x="7137587" y="2469082"/>
                  <a:ext cx="137359" cy="762814"/>
                </a:xfrm>
                <a:custGeom>
                  <a:rect b="b" l="l" r="r" t="t"/>
                  <a:pathLst>
                    <a:path extrusionOk="0" h="8158" w="1469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506" y="1304"/>
                        <a:pt x="909" y="2690"/>
                        <a:pt x="775" y="4084"/>
                      </a:cubicBezTo>
                      <a:cubicBezTo>
                        <a:pt x="721" y="4624"/>
                        <a:pt x="585" y="5164"/>
                        <a:pt x="568" y="5703"/>
                      </a:cubicBezTo>
                      <a:cubicBezTo>
                        <a:pt x="551" y="6549"/>
                        <a:pt x="810" y="7359"/>
                        <a:pt x="1080" y="8158"/>
                      </a:cubicBezTo>
                      <a:cubicBezTo>
                        <a:pt x="1000" y="7106"/>
                        <a:pt x="918" y="6036"/>
                        <a:pt x="1099" y="4993"/>
                      </a:cubicBezTo>
                      <a:cubicBezTo>
                        <a:pt x="1216" y="4272"/>
                        <a:pt x="1449" y="3562"/>
                        <a:pt x="1458" y="2835"/>
                      </a:cubicBezTo>
                      <a:cubicBezTo>
                        <a:pt x="1468" y="1727"/>
                        <a:pt x="909" y="639"/>
                        <a:pt x="1" y="0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9" name="Google Shape;2259;p26"/>
                <p:cNvSpPr/>
                <p:nvPr/>
              </p:nvSpPr>
              <p:spPr>
                <a:xfrm>
                  <a:off x="7085505" y="2858434"/>
                  <a:ext cx="211228" cy="1069791"/>
                </a:xfrm>
                <a:custGeom>
                  <a:rect b="b" l="l" r="r" t="t"/>
                  <a:pathLst>
                    <a:path extrusionOk="0" h="11441" w="2259">
                      <a:moveTo>
                        <a:pt x="495" y="0"/>
                      </a:moveTo>
                      <a:lnTo>
                        <a:pt x="495" y="0"/>
                      </a:lnTo>
                      <a:cubicBezTo>
                        <a:pt x="558" y="693"/>
                        <a:pt x="342" y="1386"/>
                        <a:pt x="216" y="2070"/>
                      </a:cubicBezTo>
                      <a:cubicBezTo>
                        <a:pt x="1" y="3229"/>
                        <a:pt x="29" y="4445"/>
                        <a:pt x="316" y="5587"/>
                      </a:cubicBezTo>
                      <a:cubicBezTo>
                        <a:pt x="801" y="7555"/>
                        <a:pt x="2015" y="9427"/>
                        <a:pt x="1781" y="11441"/>
                      </a:cubicBezTo>
                      <a:cubicBezTo>
                        <a:pt x="2168" y="10543"/>
                        <a:pt x="2258" y="9526"/>
                        <a:pt x="2043" y="8580"/>
                      </a:cubicBezTo>
                      <a:cubicBezTo>
                        <a:pt x="1818" y="7555"/>
                        <a:pt x="1242" y="6638"/>
                        <a:pt x="935" y="5641"/>
                      </a:cubicBezTo>
                      <a:cubicBezTo>
                        <a:pt x="640" y="4686"/>
                        <a:pt x="594" y="3670"/>
                        <a:pt x="676" y="2673"/>
                      </a:cubicBezTo>
                      <a:cubicBezTo>
                        <a:pt x="747" y="1772"/>
                        <a:pt x="927" y="801"/>
                        <a:pt x="495" y="0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0" name="Google Shape;2260;p26"/>
                <p:cNvSpPr/>
                <p:nvPr/>
              </p:nvSpPr>
              <p:spPr>
                <a:xfrm>
                  <a:off x="7180599" y="3179715"/>
                  <a:ext cx="240682" cy="810034"/>
                </a:xfrm>
                <a:custGeom>
                  <a:rect b="b" l="l" r="r" t="t"/>
                  <a:pathLst>
                    <a:path extrusionOk="0" h="8663" w="2574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6" y="935"/>
                        <a:pt x="261" y="1863"/>
                        <a:pt x="685" y="2690"/>
                      </a:cubicBezTo>
                      <a:cubicBezTo>
                        <a:pt x="918" y="3167"/>
                        <a:pt x="1213" y="3599"/>
                        <a:pt x="1429" y="4085"/>
                      </a:cubicBezTo>
                      <a:cubicBezTo>
                        <a:pt x="2068" y="5496"/>
                        <a:pt x="1988" y="7115"/>
                        <a:pt x="1898" y="8663"/>
                      </a:cubicBezTo>
                      <a:cubicBezTo>
                        <a:pt x="2239" y="7169"/>
                        <a:pt x="2573" y="5596"/>
                        <a:pt x="2105" y="4139"/>
                      </a:cubicBezTo>
                      <a:cubicBezTo>
                        <a:pt x="1636" y="2662"/>
                        <a:pt x="378" y="1512"/>
                        <a:pt x="0" y="1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1" name="Google Shape;2261;p26"/>
                <p:cNvSpPr/>
                <p:nvPr/>
              </p:nvSpPr>
              <p:spPr>
                <a:xfrm>
                  <a:off x="6184405" y="3333290"/>
                  <a:ext cx="721672" cy="648738"/>
                </a:xfrm>
                <a:custGeom>
                  <a:rect b="b" l="l" r="r" t="t"/>
                  <a:pathLst>
                    <a:path extrusionOk="0" h="6938" w="7718">
                      <a:moveTo>
                        <a:pt x="4497" y="0"/>
                      </a:moveTo>
                      <a:cubicBezTo>
                        <a:pt x="4182" y="971"/>
                        <a:pt x="4173" y="2023"/>
                        <a:pt x="4020" y="3031"/>
                      </a:cubicBezTo>
                      <a:cubicBezTo>
                        <a:pt x="3858" y="4056"/>
                        <a:pt x="3526" y="5107"/>
                        <a:pt x="2733" y="5766"/>
                      </a:cubicBezTo>
                      <a:cubicBezTo>
                        <a:pt x="2202" y="6197"/>
                        <a:pt x="1555" y="6394"/>
                        <a:pt x="873" y="6467"/>
                      </a:cubicBezTo>
                      <a:cubicBezTo>
                        <a:pt x="656" y="6487"/>
                        <a:pt x="435" y="6496"/>
                        <a:pt x="217" y="6496"/>
                      </a:cubicBezTo>
                      <a:cubicBezTo>
                        <a:pt x="145" y="6496"/>
                        <a:pt x="72" y="6495"/>
                        <a:pt x="1" y="6493"/>
                      </a:cubicBezTo>
                      <a:lnTo>
                        <a:pt x="1" y="6493"/>
                      </a:lnTo>
                      <a:cubicBezTo>
                        <a:pt x="197" y="6538"/>
                        <a:pt x="387" y="6584"/>
                        <a:pt x="575" y="6618"/>
                      </a:cubicBezTo>
                      <a:cubicBezTo>
                        <a:pt x="836" y="6672"/>
                        <a:pt x="1106" y="6726"/>
                        <a:pt x="1367" y="6763"/>
                      </a:cubicBezTo>
                      <a:cubicBezTo>
                        <a:pt x="2253" y="6896"/>
                        <a:pt x="3145" y="6937"/>
                        <a:pt x="4040" y="6937"/>
                      </a:cubicBezTo>
                      <a:cubicBezTo>
                        <a:pt x="5263" y="6937"/>
                        <a:pt x="6491" y="6860"/>
                        <a:pt x="7717" y="6834"/>
                      </a:cubicBezTo>
                      <a:cubicBezTo>
                        <a:pt x="7104" y="6476"/>
                        <a:pt x="6519" y="6070"/>
                        <a:pt x="6053" y="5539"/>
                      </a:cubicBezTo>
                      <a:cubicBezTo>
                        <a:pt x="4739" y="4073"/>
                        <a:pt x="4506" y="1960"/>
                        <a:pt x="4497" y="0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2" name="Google Shape;2262;p26"/>
                <p:cNvSpPr/>
                <p:nvPr/>
              </p:nvSpPr>
              <p:spPr>
                <a:xfrm>
                  <a:off x="6696153" y="3004769"/>
                  <a:ext cx="158117" cy="931123"/>
                </a:xfrm>
                <a:custGeom>
                  <a:rect b="b" l="l" r="r" t="t"/>
                  <a:pathLst>
                    <a:path extrusionOk="0" h="9958" w="1691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25" y="1090"/>
                        <a:pt x="657" y="2187"/>
                        <a:pt x="702" y="3320"/>
                      </a:cubicBezTo>
                      <a:cubicBezTo>
                        <a:pt x="739" y="4263"/>
                        <a:pt x="566" y="5209"/>
                        <a:pt x="586" y="6152"/>
                      </a:cubicBezTo>
                      <a:cubicBezTo>
                        <a:pt x="603" y="7493"/>
                        <a:pt x="989" y="8824"/>
                        <a:pt x="1691" y="9958"/>
                      </a:cubicBezTo>
                      <a:cubicBezTo>
                        <a:pt x="1188" y="8330"/>
                        <a:pt x="1305" y="6584"/>
                        <a:pt x="1279" y="4876"/>
                      </a:cubicBezTo>
                      <a:cubicBezTo>
                        <a:pt x="1251" y="3167"/>
                        <a:pt x="1035" y="1360"/>
                        <a:pt x="1" y="0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3" name="Google Shape;2263;p26"/>
                <p:cNvSpPr/>
                <p:nvPr/>
              </p:nvSpPr>
              <p:spPr>
                <a:xfrm>
                  <a:off x="6174306" y="3372842"/>
                  <a:ext cx="322031" cy="579357"/>
                </a:xfrm>
                <a:custGeom>
                  <a:rect b="b" l="l" r="r" t="t"/>
                  <a:pathLst>
                    <a:path extrusionOk="0" h="6196" w="3444">
                      <a:moveTo>
                        <a:pt x="3293" y="0"/>
                      </a:moveTo>
                      <a:cubicBezTo>
                        <a:pt x="3185" y="1069"/>
                        <a:pt x="3077" y="2139"/>
                        <a:pt x="2725" y="3156"/>
                      </a:cubicBezTo>
                      <a:cubicBezTo>
                        <a:pt x="2375" y="4164"/>
                        <a:pt x="1762" y="5127"/>
                        <a:pt x="845" y="5675"/>
                      </a:cubicBezTo>
                      <a:cubicBezTo>
                        <a:pt x="575" y="5837"/>
                        <a:pt x="296" y="5953"/>
                        <a:pt x="1" y="6053"/>
                      </a:cubicBezTo>
                      <a:cubicBezTo>
                        <a:pt x="35" y="6061"/>
                        <a:pt x="72" y="6070"/>
                        <a:pt x="109" y="6070"/>
                      </a:cubicBezTo>
                      <a:cubicBezTo>
                        <a:pt x="305" y="6115"/>
                        <a:pt x="495" y="6161"/>
                        <a:pt x="683" y="6195"/>
                      </a:cubicBezTo>
                      <a:cubicBezTo>
                        <a:pt x="711" y="6187"/>
                        <a:pt x="745" y="6169"/>
                        <a:pt x="774" y="6161"/>
                      </a:cubicBezTo>
                      <a:cubicBezTo>
                        <a:pt x="836" y="6115"/>
                        <a:pt x="907" y="6079"/>
                        <a:pt x="981" y="6044"/>
                      </a:cubicBezTo>
                      <a:cubicBezTo>
                        <a:pt x="1466" y="5783"/>
                        <a:pt x="1933" y="5485"/>
                        <a:pt x="2310" y="5081"/>
                      </a:cubicBezTo>
                      <a:cubicBezTo>
                        <a:pt x="2915" y="4425"/>
                        <a:pt x="3228" y="3542"/>
                        <a:pt x="3336" y="2662"/>
                      </a:cubicBezTo>
                      <a:cubicBezTo>
                        <a:pt x="3444" y="1781"/>
                        <a:pt x="3364" y="889"/>
                        <a:pt x="3293" y="0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4" name="Google Shape;2264;p26"/>
                <p:cNvSpPr/>
                <p:nvPr/>
              </p:nvSpPr>
              <p:spPr>
                <a:xfrm>
                  <a:off x="6510267" y="2746603"/>
                  <a:ext cx="208610" cy="701475"/>
                </a:xfrm>
                <a:custGeom>
                  <a:rect b="b" l="l" r="r" t="t"/>
                  <a:pathLst>
                    <a:path extrusionOk="0" h="7502" w="2231">
                      <a:moveTo>
                        <a:pt x="245" y="0"/>
                      </a:moveTo>
                      <a:lnTo>
                        <a:pt x="245" y="0"/>
                      </a:lnTo>
                      <a:cubicBezTo>
                        <a:pt x="1" y="1000"/>
                        <a:pt x="307" y="2060"/>
                        <a:pt x="730" y="3005"/>
                      </a:cubicBezTo>
                      <a:cubicBezTo>
                        <a:pt x="1162" y="3948"/>
                        <a:pt x="1702" y="4849"/>
                        <a:pt x="1972" y="5848"/>
                      </a:cubicBezTo>
                      <a:cubicBezTo>
                        <a:pt x="2114" y="6388"/>
                        <a:pt x="2177" y="6944"/>
                        <a:pt x="2159" y="7501"/>
                      </a:cubicBezTo>
                      <a:cubicBezTo>
                        <a:pt x="2205" y="6198"/>
                        <a:pt x="2231" y="4840"/>
                        <a:pt x="1682" y="3661"/>
                      </a:cubicBezTo>
                      <a:cubicBezTo>
                        <a:pt x="1378" y="2997"/>
                        <a:pt x="910" y="2429"/>
                        <a:pt x="622" y="1764"/>
                      </a:cubicBezTo>
                      <a:cubicBezTo>
                        <a:pt x="387" y="1207"/>
                        <a:pt x="299" y="594"/>
                        <a:pt x="245" y="0"/>
                      </a:cubicBez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5" name="Google Shape;2265;p26"/>
                <p:cNvSpPr/>
                <p:nvPr/>
              </p:nvSpPr>
              <p:spPr>
                <a:xfrm>
                  <a:off x="7541244" y="2572384"/>
                  <a:ext cx="232173" cy="1597252"/>
                </a:xfrm>
                <a:custGeom>
                  <a:rect b="b" l="l" r="r" t="t"/>
                  <a:pathLst>
                    <a:path extrusionOk="0" h="17082" w="2483">
                      <a:moveTo>
                        <a:pt x="2483" y="1"/>
                      </a:moveTo>
                      <a:cubicBezTo>
                        <a:pt x="2278" y="1046"/>
                        <a:pt x="2079" y="2097"/>
                        <a:pt x="2088" y="3159"/>
                      </a:cubicBezTo>
                      <a:cubicBezTo>
                        <a:pt x="2097" y="3761"/>
                        <a:pt x="2170" y="4355"/>
                        <a:pt x="2179" y="4957"/>
                      </a:cubicBezTo>
                      <a:cubicBezTo>
                        <a:pt x="2187" y="5641"/>
                        <a:pt x="2116" y="6334"/>
                        <a:pt x="2043" y="7027"/>
                      </a:cubicBezTo>
                      <a:cubicBezTo>
                        <a:pt x="1792" y="9473"/>
                        <a:pt x="1540" y="11918"/>
                        <a:pt x="1278" y="14366"/>
                      </a:cubicBezTo>
                      <a:cubicBezTo>
                        <a:pt x="1242" y="14787"/>
                        <a:pt x="1199" y="15210"/>
                        <a:pt x="1017" y="15596"/>
                      </a:cubicBezTo>
                      <a:cubicBezTo>
                        <a:pt x="810" y="16056"/>
                        <a:pt x="443" y="16406"/>
                        <a:pt x="1" y="16650"/>
                      </a:cubicBezTo>
                      <a:cubicBezTo>
                        <a:pt x="829" y="16775"/>
                        <a:pt x="1656" y="16928"/>
                        <a:pt x="2483" y="17082"/>
                      </a:cubicBezTo>
                      <a:lnTo>
                        <a:pt x="2483" y="1"/>
                      </a:lnTo>
                      <a:close/>
                    </a:path>
                  </a:pathLst>
                </a:custGeom>
                <a:solidFill>
                  <a:srgbClr val="123042">
                    <a:alpha val="362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66" name="Google Shape;2266;p26"/>
              <p:cNvSpPr/>
              <p:nvPr/>
            </p:nvSpPr>
            <p:spPr>
              <a:xfrm>
                <a:off x="6633038" y="1391071"/>
                <a:ext cx="185981" cy="164849"/>
              </a:xfrm>
              <a:custGeom>
                <a:rect b="b" l="l" r="r" t="t"/>
                <a:pathLst>
                  <a:path extrusionOk="0" h="1763" w="1989">
                    <a:moveTo>
                      <a:pt x="792" y="1"/>
                    </a:moveTo>
                    <a:lnTo>
                      <a:pt x="792" y="9"/>
                    </a:lnTo>
                    <a:cubicBezTo>
                      <a:pt x="756" y="18"/>
                      <a:pt x="712" y="35"/>
                      <a:pt x="676" y="63"/>
                    </a:cubicBezTo>
                    <a:cubicBezTo>
                      <a:pt x="648" y="89"/>
                      <a:pt x="576" y="180"/>
                      <a:pt x="486" y="305"/>
                    </a:cubicBezTo>
                    <a:cubicBezTo>
                      <a:pt x="324" y="530"/>
                      <a:pt x="108" y="881"/>
                      <a:pt x="65" y="1160"/>
                    </a:cubicBezTo>
                    <a:cubicBezTo>
                      <a:pt x="0" y="1520"/>
                      <a:pt x="423" y="1736"/>
                      <a:pt x="883" y="1753"/>
                    </a:cubicBezTo>
                    <a:cubicBezTo>
                      <a:pt x="909" y="1762"/>
                      <a:pt x="937" y="1762"/>
                      <a:pt x="971" y="1762"/>
                    </a:cubicBezTo>
                    <a:cubicBezTo>
                      <a:pt x="991" y="1753"/>
                      <a:pt x="1017" y="1753"/>
                      <a:pt x="1045" y="1745"/>
                    </a:cubicBezTo>
                    <a:lnTo>
                      <a:pt x="1116" y="1745"/>
                    </a:lnTo>
                    <a:cubicBezTo>
                      <a:pt x="1144" y="1736"/>
                      <a:pt x="1170" y="1728"/>
                      <a:pt x="1198" y="1708"/>
                    </a:cubicBezTo>
                    <a:cubicBezTo>
                      <a:pt x="1638" y="1592"/>
                      <a:pt x="1988" y="1276"/>
                      <a:pt x="1846" y="935"/>
                    </a:cubicBezTo>
                    <a:cubicBezTo>
                      <a:pt x="1684" y="540"/>
                      <a:pt x="1071" y="72"/>
                      <a:pt x="991" y="27"/>
                    </a:cubicBezTo>
                    <a:cubicBezTo>
                      <a:pt x="946" y="1"/>
                      <a:pt x="900" y="1"/>
                      <a:pt x="8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26"/>
              <p:cNvSpPr/>
              <p:nvPr/>
            </p:nvSpPr>
            <p:spPr>
              <a:xfrm>
                <a:off x="6538131" y="1347311"/>
                <a:ext cx="143811" cy="89297"/>
              </a:xfrm>
              <a:custGeom>
                <a:rect b="b" l="l" r="r" t="t"/>
                <a:pathLst>
                  <a:path extrusionOk="0" h="955" w="1538">
                    <a:moveTo>
                      <a:pt x="1" y="0"/>
                    </a:moveTo>
                    <a:lnTo>
                      <a:pt x="63" y="225"/>
                    </a:lnTo>
                    <a:lnTo>
                      <a:pt x="1376" y="954"/>
                    </a:lnTo>
                    <a:lnTo>
                      <a:pt x="1538" y="7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26"/>
              <p:cNvSpPr/>
              <p:nvPr/>
            </p:nvSpPr>
            <p:spPr>
              <a:xfrm>
                <a:off x="6584322" y="1455682"/>
                <a:ext cx="68913" cy="31324"/>
              </a:xfrm>
              <a:custGeom>
                <a:rect b="b" l="l" r="r" t="t"/>
                <a:pathLst>
                  <a:path extrusionOk="0" h="335" w="737">
                    <a:moveTo>
                      <a:pt x="1" y="0"/>
                    </a:moveTo>
                    <a:lnTo>
                      <a:pt x="109" y="335"/>
                    </a:lnTo>
                    <a:lnTo>
                      <a:pt x="629" y="281"/>
                    </a:lnTo>
                    <a:lnTo>
                      <a:pt x="737" y="4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26"/>
              <p:cNvSpPr/>
              <p:nvPr/>
            </p:nvSpPr>
            <p:spPr>
              <a:xfrm>
                <a:off x="6779372" y="1422208"/>
                <a:ext cx="77516" cy="42077"/>
              </a:xfrm>
              <a:custGeom>
                <a:rect b="b" l="l" r="r" t="t"/>
                <a:pathLst>
                  <a:path extrusionOk="0" h="450" w="829">
                    <a:moveTo>
                      <a:pt x="829" y="0"/>
                    </a:moveTo>
                    <a:lnTo>
                      <a:pt x="0" y="242"/>
                    </a:lnTo>
                    <a:lnTo>
                      <a:pt x="153" y="449"/>
                    </a:lnTo>
                    <a:lnTo>
                      <a:pt x="829" y="270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26"/>
              <p:cNvSpPr/>
              <p:nvPr/>
            </p:nvSpPr>
            <p:spPr>
              <a:xfrm>
                <a:off x="6751695" y="1303457"/>
                <a:ext cx="121182" cy="125484"/>
              </a:xfrm>
              <a:custGeom>
                <a:rect b="b" l="l" r="r" t="t"/>
                <a:pathLst>
                  <a:path extrusionOk="0" h="1342" w="1296">
                    <a:moveTo>
                      <a:pt x="1287" y="1"/>
                    </a:moveTo>
                    <a:lnTo>
                      <a:pt x="0" y="1179"/>
                    </a:lnTo>
                    <a:lnTo>
                      <a:pt x="171" y="1341"/>
                    </a:lnTo>
                    <a:lnTo>
                      <a:pt x="1295" y="217"/>
                    </a:lnTo>
                    <a:lnTo>
                      <a:pt x="12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26"/>
              <p:cNvSpPr/>
              <p:nvPr/>
            </p:nvSpPr>
            <p:spPr>
              <a:xfrm>
                <a:off x="6687738" y="1475692"/>
                <a:ext cx="69100" cy="65266"/>
              </a:xfrm>
              <a:custGeom>
                <a:rect b="b" l="l" r="r" t="t"/>
                <a:pathLst>
                  <a:path extrusionOk="0" h="698" w="739">
                    <a:moveTo>
                      <a:pt x="356" y="1"/>
                    </a:moveTo>
                    <a:cubicBezTo>
                      <a:pt x="346" y="1"/>
                      <a:pt x="335" y="1"/>
                      <a:pt x="324" y="2"/>
                    </a:cubicBezTo>
                    <a:cubicBezTo>
                      <a:pt x="136" y="30"/>
                      <a:pt x="0" y="201"/>
                      <a:pt x="28" y="391"/>
                    </a:cubicBezTo>
                    <a:cubicBezTo>
                      <a:pt x="44" y="567"/>
                      <a:pt x="202" y="697"/>
                      <a:pt x="378" y="697"/>
                    </a:cubicBezTo>
                    <a:cubicBezTo>
                      <a:pt x="390" y="697"/>
                      <a:pt x="402" y="696"/>
                      <a:pt x="415" y="695"/>
                    </a:cubicBezTo>
                    <a:cubicBezTo>
                      <a:pt x="602" y="669"/>
                      <a:pt x="738" y="499"/>
                      <a:pt x="710" y="309"/>
                    </a:cubicBezTo>
                    <a:cubicBezTo>
                      <a:pt x="694" y="132"/>
                      <a:pt x="534" y="1"/>
                      <a:pt x="3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72" name="Google Shape;2272;p26"/>
              <p:cNvGrpSpPr/>
              <p:nvPr/>
            </p:nvGrpSpPr>
            <p:grpSpPr>
              <a:xfrm>
                <a:off x="6208342" y="1845595"/>
                <a:ext cx="1200223" cy="811245"/>
                <a:chOff x="6208342" y="1845595"/>
                <a:chExt cx="1200223" cy="811245"/>
              </a:xfrm>
            </p:grpSpPr>
            <p:sp>
              <p:nvSpPr>
                <p:cNvPr id="2273" name="Google Shape;2273;p26"/>
                <p:cNvSpPr/>
                <p:nvPr/>
              </p:nvSpPr>
              <p:spPr>
                <a:xfrm>
                  <a:off x="7043521" y="1845595"/>
                  <a:ext cx="365044" cy="358779"/>
                </a:xfrm>
                <a:custGeom>
                  <a:rect b="b" l="l" r="r" t="t"/>
                  <a:pathLst>
                    <a:path extrusionOk="0" h="3837" w="3904">
                      <a:moveTo>
                        <a:pt x="2970" y="0"/>
                      </a:moveTo>
                      <a:cubicBezTo>
                        <a:pt x="2708" y="0"/>
                        <a:pt x="2448" y="113"/>
                        <a:pt x="2267" y="329"/>
                      </a:cubicBezTo>
                      <a:cubicBezTo>
                        <a:pt x="2239" y="355"/>
                        <a:pt x="2151" y="463"/>
                        <a:pt x="2023" y="616"/>
                      </a:cubicBezTo>
                      <a:cubicBezTo>
                        <a:pt x="1943" y="707"/>
                        <a:pt x="1861" y="814"/>
                        <a:pt x="1762" y="931"/>
                      </a:cubicBezTo>
                      <a:cubicBezTo>
                        <a:pt x="1557" y="1192"/>
                        <a:pt x="1304" y="1497"/>
                        <a:pt x="1052" y="1812"/>
                      </a:cubicBezTo>
                      <a:cubicBezTo>
                        <a:pt x="845" y="2073"/>
                        <a:pt x="648" y="2325"/>
                        <a:pt x="467" y="2550"/>
                      </a:cubicBezTo>
                      <a:cubicBezTo>
                        <a:pt x="359" y="2695"/>
                        <a:pt x="251" y="2828"/>
                        <a:pt x="180" y="2928"/>
                      </a:cubicBezTo>
                      <a:cubicBezTo>
                        <a:pt x="163" y="2954"/>
                        <a:pt x="143" y="2982"/>
                        <a:pt x="126" y="2999"/>
                      </a:cubicBezTo>
                      <a:cubicBezTo>
                        <a:pt x="63" y="3081"/>
                        <a:pt x="18" y="3135"/>
                        <a:pt x="1" y="3161"/>
                      </a:cubicBezTo>
                      <a:lnTo>
                        <a:pt x="1" y="3169"/>
                      </a:lnTo>
                      <a:lnTo>
                        <a:pt x="18" y="3180"/>
                      </a:lnTo>
                      <a:lnTo>
                        <a:pt x="458" y="3612"/>
                      </a:lnTo>
                      <a:lnTo>
                        <a:pt x="575" y="3729"/>
                      </a:lnTo>
                      <a:lnTo>
                        <a:pt x="827" y="3828"/>
                      </a:lnTo>
                      <a:lnTo>
                        <a:pt x="836" y="3836"/>
                      </a:lnTo>
                      <a:cubicBezTo>
                        <a:pt x="836" y="3836"/>
                        <a:pt x="1151" y="3621"/>
                        <a:pt x="1591" y="3297"/>
                      </a:cubicBezTo>
                      <a:cubicBezTo>
                        <a:pt x="2230" y="2837"/>
                        <a:pt x="3122" y="2136"/>
                        <a:pt x="3687" y="1507"/>
                      </a:cubicBezTo>
                      <a:cubicBezTo>
                        <a:pt x="3841" y="1317"/>
                        <a:pt x="3903" y="1093"/>
                        <a:pt x="3895" y="868"/>
                      </a:cubicBezTo>
                      <a:lnTo>
                        <a:pt x="3895" y="840"/>
                      </a:lnTo>
                      <a:cubicBezTo>
                        <a:pt x="3867" y="616"/>
                        <a:pt x="3769" y="400"/>
                        <a:pt x="3588" y="238"/>
                      </a:cubicBezTo>
                      <a:cubicBezTo>
                        <a:pt x="3579" y="230"/>
                        <a:pt x="3571" y="230"/>
                        <a:pt x="3562" y="221"/>
                      </a:cubicBezTo>
                      <a:lnTo>
                        <a:pt x="3554" y="212"/>
                      </a:lnTo>
                      <a:cubicBezTo>
                        <a:pt x="3383" y="70"/>
                        <a:pt x="3176" y="0"/>
                        <a:pt x="2970" y="0"/>
                      </a:cubicBezTo>
                      <a:close/>
                    </a:path>
                  </a:pathLst>
                </a:custGeom>
                <a:solidFill>
                  <a:srgbClr val="FDC1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4" name="Google Shape;2274;p26"/>
                <p:cNvSpPr/>
                <p:nvPr/>
              </p:nvSpPr>
              <p:spPr>
                <a:xfrm>
                  <a:off x="6208342" y="2029051"/>
                  <a:ext cx="249191" cy="419089"/>
                </a:xfrm>
                <a:custGeom>
                  <a:rect b="b" l="l" r="r" t="t"/>
                  <a:pathLst>
                    <a:path extrusionOk="0" h="4482" w="2665">
                      <a:moveTo>
                        <a:pt x="959" y="1"/>
                      </a:moveTo>
                      <a:cubicBezTo>
                        <a:pt x="883" y="1"/>
                        <a:pt x="806" y="11"/>
                        <a:pt x="730" y="31"/>
                      </a:cubicBezTo>
                      <a:lnTo>
                        <a:pt x="711" y="31"/>
                      </a:lnTo>
                      <a:cubicBezTo>
                        <a:pt x="469" y="94"/>
                        <a:pt x="270" y="247"/>
                        <a:pt x="154" y="452"/>
                      </a:cubicBezTo>
                      <a:cubicBezTo>
                        <a:pt x="145" y="463"/>
                        <a:pt x="145" y="463"/>
                        <a:pt x="137" y="471"/>
                      </a:cubicBezTo>
                      <a:cubicBezTo>
                        <a:pt x="117" y="506"/>
                        <a:pt x="100" y="551"/>
                        <a:pt x="83" y="588"/>
                      </a:cubicBezTo>
                      <a:cubicBezTo>
                        <a:pt x="20" y="758"/>
                        <a:pt x="1" y="948"/>
                        <a:pt x="55" y="1136"/>
                      </a:cubicBezTo>
                      <a:cubicBezTo>
                        <a:pt x="452" y="2522"/>
                        <a:pt x="1628" y="4465"/>
                        <a:pt x="1628" y="4465"/>
                      </a:cubicBezTo>
                      <a:lnTo>
                        <a:pt x="1898" y="4482"/>
                      </a:lnTo>
                      <a:lnTo>
                        <a:pt x="2636" y="4229"/>
                      </a:lnTo>
                      <a:lnTo>
                        <a:pt x="2664" y="4221"/>
                      </a:lnTo>
                      <a:cubicBezTo>
                        <a:pt x="2653" y="4186"/>
                        <a:pt x="2645" y="4113"/>
                        <a:pt x="2619" y="4005"/>
                      </a:cubicBezTo>
                      <a:cubicBezTo>
                        <a:pt x="2610" y="3951"/>
                        <a:pt x="2599" y="3888"/>
                        <a:pt x="2582" y="3826"/>
                      </a:cubicBezTo>
                      <a:cubicBezTo>
                        <a:pt x="2403" y="2971"/>
                        <a:pt x="1952" y="1100"/>
                        <a:pt x="1855" y="741"/>
                      </a:cubicBezTo>
                      <a:cubicBezTo>
                        <a:pt x="1844" y="713"/>
                        <a:pt x="1844" y="696"/>
                        <a:pt x="1835" y="687"/>
                      </a:cubicBezTo>
                      <a:cubicBezTo>
                        <a:pt x="1835" y="659"/>
                        <a:pt x="1827" y="633"/>
                        <a:pt x="1818" y="614"/>
                      </a:cubicBezTo>
                      <a:cubicBezTo>
                        <a:pt x="1781" y="525"/>
                        <a:pt x="1747" y="443"/>
                        <a:pt x="1693" y="372"/>
                      </a:cubicBezTo>
                      <a:cubicBezTo>
                        <a:pt x="1522" y="144"/>
                        <a:pt x="1248" y="1"/>
                        <a:pt x="959" y="1"/>
                      </a:cubicBezTo>
                      <a:close/>
                    </a:path>
                  </a:pathLst>
                </a:custGeom>
                <a:solidFill>
                  <a:srgbClr val="FDC1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5" name="Google Shape;2275;p26"/>
                <p:cNvSpPr/>
                <p:nvPr/>
              </p:nvSpPr>
              <p:spPr>
                <a:xfrm>
                  <a:off x="6357294" y="2399141"/>
                  <a:ext cx="179156" cy="257700"/>
                </a:xfrm>
                <a:custGeom>
                  <a:rect b="b" l="l" r="r" t="t"/>
                  <a:pathLst>
                    <a:path extrusionOk="0" h="2756" w="1916">
                      <a:moveTo>
                        <a:pt x="641" y="0"/>
                      </a:moveTo>
                      <a:cubicBezTo>
                        <a:pt x="409" y="0"/>
                        <a:pt x="194" y="133"/>
                        <a:pt x="63" y="416"/>
                      </a:cubicBezTo>
                      <a:cubicBezTo>
                        <a:pt x="18" y="515"/>
                        <a:pt x="1" y="623"/>
                        <a:pt x="9" y="723"/>
                      </a:cubicBezTo>
                      <a:cubicBezTo>
                        <a:pt x="9" y="1001"/>
                        <a:pt x="18" y="1279"/>
                        <a:pt x="26" y="1558"/>
                      </a:cubicBezTo>
                      <a:cubicBezTo>
                        <a:pt x="26" y="1694"/>
                        <a:pt x="35" y="1836"/>
                        <a:pt x="89" y="1964"/>
                      </a:cubicBezTo>
                      <a:cubicBezTo>
                        <a:pt x="154" y="2080"/>
                        <a:pt x="242" y="2171"/>
                        <a:pt x="342" y="2251"/>
                      </a:cubicBezTo>
                      <a:cubicBezTo>
                        <a:pt x="521" y="2413"/>
                        <a:pt x="532" y="2395"/>
                        <a:pt x="719" y="2557"/>
                      </a:cubicBezTo>
                      <a:cubicBezTo>
                        <a:pt x="756" y="2583"/>
                        <a:pt x="791" y="2620"/>
                        <a:pt x="836" y="2637"/>
                      </a:cubicBezTo>
                      <a:cubicBezTo>
                        <a:pt x="863" y="2647"/>
                        <a:pt x="892" y="2652"/>
                        <a:pt x="921" y="2652"/>
                      </a:cubicBezTo>
                      <a:cubicBezTo>
                        <a:pt x="950" y="2652"/>
                        <a:pt x="979" y="2647"/>
                        <a:pt x="1006" y="2637"/>
                      </a:cubicBezTo>
                      <a:cubicBezTo>
                        <a:pt x="1017" y="2646"/>
                        <a:pt x="1026" y="2657"/>
                        <a:pt x="1035" y="2665"/>
                      </a:cubicBezTo>
                      <a:cubicBezTo>
                        <a:pt x="1052" y="2683"/>
                        <a:pt x="1071" y="2711"/>
                        <a:pt x="1088" y="2719"/>
                      </a:cubicBezTo>
                      <a:cubicBezTo>
                        <a:pt x="1103" y="2726"/>
                        <a:pt x="1116" y="2729"/>
                        <a:pt x="1129" y="2729"/>
                      </a:cubicBezTo>
                      <a:cubicBezTo>
                        <a:pt x="1151" y="2729"/>
                        <a:pt x="1170" y="2721"/>
                        <a:pt x="1188" y="2711"/>
                      </a:cubicBezTo>
                      <a:cubicBezTo>
                        <a:pt x="1214" y="2700"/>
                        <a:pt x="1242" y="2674"/>
                        <a:pt x="1259" y="2646"/>
                      </a:cubicBezTo>
                      <a:lnTo>
                        <a:pt x="1268" y="2637"/>
                      </a:lnTo>
                      <a:cubicBezTo>
                        <a:pt x="1287" y="2657"/>
                        <a:pt x="1304" y="2674"/>
                        <a:pt x="1313" y="2691"/>
                      </a:cubicBezTo>
                      <a:cubicBezTo>
                        <a:pt x="1330" y="2711"/>
                        <a:pt x="1341" y="2728"/>
                        <a:pt x="1358" y="2745"/>
                      </a:cubicBezTo>
                      <a:cubicBezTo>
                        <a:pt x="1369" y="2753"/>
                        <a:pt x="1383" y="2756"/>
                        <a:pt x="1398" y="2756"/>
                      </a:cubicBezTo>
                      <a:cubicBezTo>
                        <a:pt x="1419" y="2756"/>
                        <a:pt x="1441" y="2750"/>
                        <a:pt x="1458" y="2745"/>
                      </a:cubicBezTo>
                      <a:cubicBezTo>
                        <a:pt x="1484" y="2736"/>
                        <a:pt x="1520" y="2719"/>
                        <a:pt x="1537" y="2700"/>
                      </a:cubicBezTo>
                      <a:cubicBezTo>
                        <a:pt x="1566" y="2691"/>
                        <a:pt x="1583" y="2665"/>
                        <a:pt x="1591" y="2637"/>
                      </a:cubicBezTo>
                      <a:cubicBezTo>
                        <a:pt x="1614" y="2674"/>
                        <a:pt x="1636" y="2705"/>
                        <a:pt x="1691" y="2705"/>
                      </a:cubicBezTo>
                      <a:cubicBezTo>
                        <a:pt x="1704" y="2705"/>
                        <a:pt x="1719" y="2703"/>
                        <a:pt x="1736" y="2700"/>
                      </a:cubicBezTo>
                      <a:cubicBezTo>
                        <a:pt x="1861" y="2674"/>
                        <a:pt x="1907" y="2529"/>
                        <a:pt x="1827" y="2441"/>
                      </a:cubicBezTo>
                      <a:cubicBezTo>
                        <a:pt x="1691" y="2287"/>
                        <a:pt x="1566" y="2126"/>
                        <a:pt x="1430" y="1972"/>
                      </a:cubicBezTo>
                      <a:cubicBezTo>
                        <a:pt x="1358" y="1890"/>
                        <a:pt x="1287" y="1802"/>
                        <a:pt x="1242" y="1694"/>
                      </a:cubicBezTo>
                      <a:cubicBezTo>
                        <a:pt x="1214" y="1631"/>
                        <a:pt x="1205" y="1558"/>
                        <a:pt x="1196" y="1495"/>
                      </a:cubicBezTo>
                      <a:cubicBezTo>
                        <a:pt x="1168" y="1325"/>
                        <a:pt x="1179" y="1172"/>
                        <a:pt x="1151" y="1001"/>
                      </a:cubicBezTo>
                      <a:lnTo>
                        <a:pt x="1151" y="1001"/>
                      </a:lnTo>
                      <a:cubicBezTo>
                        <a:pt x="1287" y="1046"/>
                        <a:pt x="1330" y="1163"/>
                        <a:pt x="1384" y="1288"/>
                      </a:cubicBezTo>
                      <a:cubicBezTo>
                        <a:pt x="1430" y="1415"/>
                        <a:pt x="1475" y="1549"/>
                        <a:pt x="1566" y="1649"/>
                      </a:cubicBezTo>
                      <a:cubicBezTo>
                        <a:pt x="1619" y="1703"/>
                        <a:pt x="1708" y="1748"/>
                        <a:pt x="1781" y="1748"/>
                      </a:cubicBezTo>
                      <a:cubicBezTo>
                        <a:pt x="1861" y="1748"/>
                        <a:pt x="1915" y="1666"/>
                        <a:pt x="1881" y="1595"/>
                      </a:cubicBezTo>
                      <a:cubicBezTo>
                        <a:pt x="1799" y="1424"/>
                        <a:pt x="1745" y="1243"/>
                        <a:pt x="1708" y="1064"/>
                      </a:cubicBezTo>
                      <a:cubicBezTo>
                        <a:pt x="1699" y="992"/>
                        <a:pt x="1691" y="919"/>
                        <a:pt x="1654" y="856"/>
                      </a:cubicBezTo>
                      <a:cubicBezTo>
                        <a:pt x="1619" y="777"/>
                        <a:pt x="1546" y="723"/>
                        <a:pt x="1503" y="649"/>
                      </a:cubicBezTo>
                      <a:cubicBezTo>
                        <a:pt x="1449" y="578"/>
                        <a:pt x="1412" y="507"/>
                        <a:pt x="1358" y="444"/>
                      </a:cubicBezTo>
                      <a:cubicBezTo>
                        <a:pt x="1222" y="291"/>
                        <a:pt x="952" y="56"/>
                        <a:pt x="765" y="12"/>
                      </a:cubicBezTo>
                      <a:cubicBezTo>
                        <a:pt x="723" y="4"/>
                        <a:pt x="682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FDC1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6" name="Google Shape;2276;p26"/>
                <p:cNvSpPr/>
                <p:nvPr/>
              </p:nvSpPr>
              <p:spPr>
                <a:xfrm>
                  <a:off x="6953664" y="2125360"/>
                  <a:ext cx="178127" cy="257606"/>
                </a:xfrm>
                <a:custGeom>
                  <a:rect b="b" l="l" r="r" t="t"/>
                  <a:pathLst>
                    <a:path extrusionOk="0" h="2755" w="1905">
                      <a:moveTo>
                        <a:pt x="1281" y="1"/>
                      </a:moveTo>
                      <a:cubicBezTo>
                        <a:pt x="1237" y="1"/>
                        <a:pt x="1193" y="6"/>
                        <a:pt x="1149" y="16"/>
                      </a:cubicBezTo>
                      <a:cubicBezTo>
                        <a:pt x="953" y="52"/>
                        <a:pt x="683" y="285"/>
                        <a:pt x="556" y="439"/>
                      </a:cubicBezTo>
                      <a:cubicBezTo>
                        <a:pt x="502" y="501"/>
                        <a:pt x="467" y="583"/>
                        <a:pt x="413" y="646"/>
                      </a:cubicBezTo>
                      <a:cubicBezTo>
                        <a:pt x="359" y="717"/>
                        <a:pt x="295" y="782"/>
                        <a:pt x="251" y="862"/>
                      </a:cubicBezTo>
                      <a:cubicBezTo>
                        <a:pt x="223" y="924"/>
                        <a:pt x="215" y="987"/>
                        <a:pt x="206" y="1060"/>
                      </a:cubicBezTo>
                      <a:cubicBezTo>
                        <a:pt x="169" y="1239"/>
                        <a:pt x="107" y="1429"/>
                        <a:pt x="25" y="1600"/>
                      </a:cubicBezTo>
                      <a:cubicBezTo>
                        <a:pt x="0" y="1659"/>
                        <a:pt x="47" y="1743"/>
                        <a:pt x="112" y="1743"/>
                      </a:cubicBezTo>
                      <a:cubicBezTo>
                        <a:pt x="116" y="1743"/>
                        <a:pt x="120" y="1743"/>
                        <a:pt x="124" y="1742"/>
                      </a:cubicBezTo>
                      <a:cubicBezTo>
                        <a:pt x="206" y="1742"/>
                        <a:pt x="286" y="1708"/>
                        <a:pt x="340" y="1645"/>
                      </a:cubicBezTo>
                      <a:cubicBezTo>
                        <a:pt x="439" y="1546"/>
                        <a:pt x="476" y="1410"/>
                        <a:pt x="530" y="1285"/>
                      </a:cubicBezTo>
                      <a:cubicBezTo>
                        <a:pt x="584" y="1160"/>
                        <a:pt x="629" y="1041"/>
                        <a:pt x="763" y="1006"/>
                      </a:cubicBezTo>
                      <a:lnTo>
                        <a:pt x="763" y="1006"/>
                      </a:lnTo>
                      <a:cubicBezTo>
                        <a:pt x="737" y="1168"/>
                        <a:pt x="746" y="1321"/>
                        <a:pt x="718" y="1492"/>
                      </a:cubicBezTo>
                      <a:cubicBezTo>
                        <a:pt x="709" y="1563"/>
                        <a:pt x="692" y="1626"/>
                        <a:pt x="672" y="1699"/>
                      </a:cubicBezTo>
                      <a:cubicBezTo>
                        <a:pt x="629" y="1796"/>
                        <a:pt x="556" y="1887"/>
                        <a:pt x="485" y="1978"/>
                      </a:cubicBezTo>
                      <a:cubicBezTo>
                        <a:pt x="349" y="2131"/>
                        <a:pt x="215" y="2282"/>
                        <a:pt x="90" y="2435"/>
                      </a:cubicBezTo>
                      <a:cubicBezTo>
                        <a:pt x="8" y="2526"/>
                        <a:pt x="53" y="2671"/>
                        <a:pt x="169" y="2696"/>
                      </a:cubicBezTo>
                      <a:cubicBezTo>
                        <a:pt x="188" y="2700"/>
                        <a:pt x="203" y="2701"/>
                        <a:pt x="216" y="2701"/>
                      </a:cubicBezTo>
                      <a:cubicBezTo>
                        <a:pt x="276" y="2701"/>
                        <a:pt x="293" y="2673"/>
                        <a:pt x="323" y="2643"/>
                      </a:cubicBezTo>
                      <a:cubicBezTo>
                        <a:pt x="331" y="2660"/>
                        <a:pt x="349" y="2688"/>
                        <a:pt x="368" y="2705"/>
                      </a:cubicBezTo>
                      <a:cubicBezTo>
                        <a:pt x="394" y="2725"/>
                        <a:pt x="422" y="2733"/>
                        <a:pt x="457" y="2742"/>
                      </a:cubicBezTo>
                      <a:cubicBezTo>
                        <a:pt x="471" y="2750"/>
                        <a:pt x="487" y="2755"/>
                        <a:pt x="503" y="2755"/>
                      </a:cubicBezTo>
                      <a:cubicBezTo>
                        <a:pt x="519" y="2755"/>
                        <a:pt x="534" y="2750"/>
                        <a:pt x="547" y="2742"/>
                      </a:cubicBezTo>
                      <a:cubicBezTo>
                        <a:pt x="564" y="2733"/>
                        <a:pt x="584" y="2714"/>
                        <a:pt x="593" y="2696"/>
                      </a:cubicBezTo>
                      <a:cubicBezTo>
                        <a:pt x="610" y="2671"/>
                        <a:pt x="629" y="2651"/>
                        <a:pt x="646" y="2634"/>
                      </a:cubicBezTo>
                      <a:lnTo>
                        <a:pt x="655" y="2643"/>
                      </a:lnTo>
                      <a:cubicBezTo>
                        <a:pt x="672" y="2671"/>
                        <a:pt x="692" y="2696"/>
                        <a:pt x="726" y="2714"/>
                      </a:cubicBezTo>
                      <a:cubicBezTo>
                        <a:pt x="742" y="2720"/>
                        <a:pt x="761" y="2725"/>
                        <a:pt x="779" y="2725"/>
                      </a:cubicBezTo>
                      <a:cubicBezTo>
                        <a:pt x="793" y="2725"/>
                        <a:pt x="806" y="2722"/>
                        <a:pt x="817" y="2714"/>
                      </a:cubicBezTo>
                      <a:cubicBezTo>
                        <a:pt x="845" y="2705"/>
                        <a:pt x="862" y="2688"/>
                        <a:pt x="880" y="2660"/>
                      </a:cubicBezTo>
                      <a:lnTo>
                        <a:pt x="899" y="2643"/>
                      </a:lnTo>
                      <a:cubicBezTo>
                        <a:pt x="927" y="2650"/>
                        <a:pt x="955" y="2655"/>
                        <a:pt x="983" y="2655"/>
                      </a:cubicBezTo>
                      <a:cubicBezTo>
                        <a:pt x="1016" y="2655"/>
                        <a:pt x="1048" y="2648"/>
                        <a:pt x="1078" y="2634"/>
                      </a:cubicBezTo>
                      <a:cubicBezTo>
                        <a:pt x="1124" y="2617"/>
                        <a:pt x="1158" y="2589"/>
                        <a:pt x="1195" y="2552"/>
                      </a:cubicBezTo>
                      <a:cubicBezTo>
                        <a:pt x="1374" y="2390"/>
                        <a:pt x="1385" y="2418"/>
                        <a:pt x="1572" y="2248"/>
                      </a:cubicBezTo>
                      <a:cubicBezTo>
                        <a:pt x="1663" y="2165"/>
                        <a:pt x="1762" y="2077"/>
                        <a:pt x="1816" y="1969"/>
                      </a:cubicBezTo>
                      <a:cubicBezTo>
                        <a:pt x="1879" y="1842"/>
                        <a:pt x="1888" y="1699"/>
                        <a:pt x="1888" y="1555"/>
                      </a:cubicBezTo>
                      <a:cubicBezTo>
                        <a:pt x="1896" y="1276"/>
                        <a:pt x="1896" y="998"/>
                        <a:pt x="1905" y="728"/>
                      </a:cubicBezTo>
                      <a:cubicBezTo>
                        <a:pt x="1905" y="620"/>
                        <a:pt x="1896" y="512"/>
                        <a:pt x="1851" y="413"/>
                      </a:cubicBezTo>
                      <a:cubicBezTo>
                        <a:pt x="1722" y="140"/>
                        <a:pt x="1510" y="1"/>
                        <a:pt x="1281" y="1"/>
                      </a:cubicBezTo>
                      <a:close/>
                    </a:path>
                  </a:pathLst>
                </a:custGeom>
                <a:solidFill>
                  <a:srgbClr val="FDC19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77" name="Google Shape;2277;p26"/>
              <p:cNvSpPr/>
              <p:nvPr/>
            </p:nvSpPr>
            <p:spPr>
              <a:xfrm>
                <a:off x="6705504" y="1159834"/>
                <a:ext cx="1263907" cy="757765"/>
              </a:xfrm>
              <a:custGeom>
                <a:rect b="b" l="l" r="r" t="t"/>
                <a:pathLst>
                  <a:path extrusionOk="0" h="8104" w="13517">
                    <a:moveTo>
                      <a:pt x="11421" y="0"/>
                    </a:moveTo>
                    <a:lnTo>
                      <a:pt x="11421" y="458"/>
                    </a:lnTo>
                    <a:cubicBezTo>
                      <a:pt x="11594" y="540"/>
                      <a:pt x="11889" y="665"/>
                      <a:pt x="12051" y="801"/>
                    </a:cubicBezTo>
                    <a:cubicBezTo>
                      <a:pt x="12753" y="1394"/>
                      <a:pt x="13122" y="2301"/>
                      <a:pt x="13005" y="3102"/>
                    </a:cubicBezTo>
                    <a:cubicBezTo>
                      <a:pt x="12889" y="3939"/>
                      <a:pt x="11943" y="5053"/>
                      <a:pt x="10603" y="5936"/>
                    </a:cubicBezTo>
                    <a:cubicBezTo>
                      <a:pt x="8993" y="7007"/>
                      <a:pt x="6987" y="7643"/>
                      <a:pt x="4973" y="7743"/>
                    </a:cubicBezTo>
                    <a:cubicBezTo>
                      <a:pt x="4861" y="7748"/>
                      <a:pt x="4751" y="7751"/>
                      <a:pt x="4642" y="7751"/>
                    </a:cubicBezTo>
                    <a:cubicBezTo>
                      <a:pt x="2986" y="7751"/>
                      <a:pt x="1766" y="7101"/>
                      <a:pt x="1017" y="5809"/>
                    </a:cubicBezTo>
                    <a:cubicBezTo>
                      <a:pt x="449" y="4837"/>
                      <a:pt x="358" y="3831"/>
                      <a:pt x="350" y="3687"/>
                    </a:cubicBezTo>
                    <a:lnTo>
                      <a:pt x="350" y="3661"/>
                    </a:lnTo>
                    <a:cubicBezTo>
                      <a:pt x="334" y="3568"/>
                      <a:pt x="260" y="3507"/>
                      <a:pt x="171" y="3507"/>
                    </a:cubicBezTo>
                    <a:cubicBezTo>
                      <a:pt x="165" y="3507"/>
                      <a:pt x="159" y="3507"/>
                      <a:pt x="153" y="3508"/>
                    </a:cubicBezTo>
                    <a:cubicBezTo>
                      <a:pt x="63" y="3516"/>
                      <a:pt x="0" y="3596"/>
                      <a:pt x="0" y="3687"/>
                    </a:cubicBezTo>
                    <a:lnTo>
                      <a:pt x="0" y="3695"/>
                    </a:lnTo>
                    <a:lnTo>
                      <a:pt x="0" y="3704"/>
                    </a:lnTo>
                    <a:cubicBezTo>
                      <a:pt x="9" y="3866"/>
                      <a:pt x="99" y="4928"/>
                      <a:pt x="702" y="5971"/>
                    </a:cubicBezTo>
                    <a:cubicBezTo>
                      <a:pt x="1275" y="6957"/>
                      <a:pt x="2419" y="8103"/>
                      <a:pt x="4645" y="8103"/>
                    </a:cubicBezTo>
                    <a:cubicBezTo>
                      <a:pt x="4757" y="8103"/>
                      <a:pt x="4873" y="8101"/>
                      <a:pt x="4991" y="8095"/>
                    </a:cubicBezTo>
                    <a:cubicBezTo>
                      <a:pt x="5269" y="8086"/>
                      <a:pt x="5558" y="8058"/>
                      <a:pt x="5828" y="8021"/>
                    </a:cubicBezTo>
                    <a:cubicBezTo>
                      <a:pt x="10029" y="7510"/>
                      <a:pt x="13105" y="4857"/>
                      <a:pt x="13355" y="3156"/>
                    </a:cubicBezTo>
                    <a:cubicBezTo>
                      <a:pt x="13517" y="2042"/>
                      <a:pt x="12906" y="1071"/>
                      <a:pt x="12276" y="531"/>
                    </a:cubicBezTo>
                    <a:cubicBezTo>
                      <a:pt x="12034" y="324"/>
                      <a:pt x="11682" y="99"/>
                      <a:pt x="11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8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2410" name="Google Shape;2410;p35" title="Demo2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250" y="1113550"/>
            <a:ext cx="7148772" cy="38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 </a:t>
            </a:r>
            <a:endParaRPr/>
          </a:p>
        </p:txBody>
      </p:sp>
      <p:sp>
        <p:nvSpPr>
          <p:cNvPr id="2283" name="Google Shape;2283;p27"/>
          <p:cNvSpPr/>
          <p:nvPr/>
        </p:nvSpPr>
        <p:spPr>
          <a:xfrm>
            <a:off x="2196650" y="1375725"/>
            <a:ext cx="889800" cy="88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284" name="Google Shape;2284;p27"/>
          <p:cNvPicPr preferRelativeResize="0"/>
          <p:nvPr/>
        </p:nvPicPr>
        <p:blipFill rotWithShape="1">
          <a:blip r:embed="rId3">
            <a:alphaModFix/>
          </a:blip>
          <a:srcRect b="0" l="23180" r="16010" t="0"/>
          <a:stretch/>
        </p:blipFill>
        <p:spPr>
          <a:xfrm>
            <a:off x="654098" y="1355713"/>
            <a:ext cx="1010100" cy="1097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85" name="Google Shape;2285;p27"/>
          <p:cNvPicPr preferRelativeResize="0"/>
          <p:nvPr/>
        </p:nvPicPr>
        <p:blipFill rotWithShape="1">
          <a:blip r:embed="rId4">
            <a:alphaModFix/>
          </a:blip>
          <a:srcRect b="0" l="11776" r="7395" t="0"/>
          <a:stretch/>
        </p:blipFill>
        <p:spPr>
          <a:xfrm>
            <a:off x="2196652" y="1356777"/>
            <a:ext cx="1204800" cy="109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286" name="Google Shape;2286;p27"/>
          <p:cNvSpPr txBox="1"/>
          <p:nvPr/>
        </p:nvSpPr>
        <p:spPr>
          <a:xfrm>
            <a:off x="473350" y="2621200"/>
            <a:ext cx="13716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Pranavi Khanna</a:t>
            </a:r>
            <a:endParaRPr b="1"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Computer Science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Fun Fact: I have fostered 3 dogs!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287" name="Google Shape;228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675" y="1376125"/>
            <a:ext cx="1005900" cy="1097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288" name="Google Shape;2288;p27"/>
          <p:cNvSpPr txBox="1"/>
          <p:nvPr/>
        </p:nvSpPr>
        <p:spPr>
          <a:xfrm>
            <a:off x="5475825" y="2621200"/>
            <a:ext cx="13716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</a:t>
            </a:r>
            <a:r>
              <a:rPr b="1"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ritul Vachhani</a:t>
            </a:r>
            <a:endParaRPr b="1"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Comp Science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Fun Fact: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 always double-check if I locked the door… three times.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89" name="Google Shape;2289;p27"/>
          <p:cNvSpPr txBox="1"/>
          <p:nvPr/>
        </p:nvSpPr>
        <p:spPr>
          <a:xfrm>
            <a:off x="2113238" y="2623525"/>
            <a:ext cx="1371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James Wei</a:t>
            </a:r>
            <a:endParaRPr b="1"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Data Science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Fun Fact: 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 have crashed my bike twice already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90" name="Google Shape;2290;p27"/>
          <p:cNvSpPr txBox="1"/>
          <p:nvPr/>
        </p:nvSpPr>
        <p:spPr>
          <a:xfrm>
            <a:off x="3844263" y="2623525"/>
            <a:ext cx="1371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Qiyuan Tan</a:t>
            </a:r>
            <a:endParaRPr b="1"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Computer Science and Engineering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Fun Fact:  Have the longest major name in the group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291" name="Google Shape;229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8101" y="1355723"/>
            <a:ext cx="1005900" cy="1097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292" name="Google Shape;2292;p27"/>
          <p:cNvSpPr txBox="1"/>
          <p:nvPr/>
        </p:nvSpPr>
        <p:spPr>
          <a:xfrm>
            <a:off x="7235250" y="2613550"/>
            <a:ext cx="13716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Gurkirat Singh</a:t>
            </a:r>
            <a:endParaRPr b="1"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Data Science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Fun Fact: I have a pet rabbit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293" name="Google Shape;2293;p27"/>
          <p:cNvPicPr preferRelativeResize="0"/>
          <p:nvPr/>
        </p:nvPicPr>
        <p:blipFill rotWithShape="1">
          <a:blip r:embed="rId7">
            <a:alphaModFix/>
          </a:blip>
          <a:srcRect b="13506" l="0" r="0" t="6288"/>
          <a:stretch/>
        </p:blipFill>
        <p:spPr>
          <a:xfrm>
            <a:off x="4025000" y="1355725"/>
            <a:ext cx="1010100" cy="1097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8" name="Google Shape;22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133" y="0"/>
            <a:ext cx="545006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9" name="Google Shape;2299;p28"/>
          <p:cNvSpPr txBox="1"/>
          <p:nvPr/>
        </p:nvSpPr>
        <p:spPr>
          <a:xfrm>
            <a:off x="2283500" y="448925"/>
            <a:ext cx="51087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Sleep apnea is like bad wifi:- just when you get comfortable it cuts out!</a:t>
            </a:r>
            <a:endParaRPr sz="28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Sleep Apnea Model Important</a:t>
            </a:r>
            <a:endParaRPr/>
          </a:p>
        </p:txBody>
      </p:sp>
      <p:sp>
        <p:nvSpPr>
          <p:cNvPr id="2305" name="Google Shape;2305;p29"/>
          <p:cNvSpPr txBox="1"/>
          <p:nvPr/>
        </p:nvSpPr>
        <p:spPr>
          <a:xfrm>
            <a:off x="845125" y="1235900"/>
            <a:ext cx="70518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30 Million Americans have sleep apnea, but only 20% are actually 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diagnosed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Sleep studies costs ~$1,000-3,000 and take a whole night to perform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Key statistics: 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Over 936 million people worldwide suffer from sleep apnea.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</a:pPr>
            <a:r>
              <a:rPr lang="en" sz="16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Health risks: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Links to heart disease, stroke, and daytime fatigue.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</a:pPr>
            <a:r>
              <a:rPr lang="en" sz="1600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Economic impact: 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Workplace productivity loss and healthcare costs.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 short testimonial: "I didn’t realize how bad my sleep was until I got tested!"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9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30"/>
          <p:cNvSpPr txBox="1"/>
          <p:nvPr>
            <p:ph type="title"/>
          </p:nvPr>
        </p:nvSpPr>
        <p:spPr>
          <a:xfrm>
            <a:off x="4341550" y="2846675"/>
            <a:ext cx="4041900" cy="5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grpSp>
        <p:nvGrpSpPr>
          <p:cNvPr id="2311" name="Google Shape;2311;p30"/>
          <p:cNvGrpSpPr/>
          <p:nvPr/>
        </p:nvGrpSpPr>
        <p:grpSpPr>
          <a:xfrm>
            <a:off x="529129" y="944194"/>
            <a:ext cx="3264325" cy="3392731"/>
            <a:chOff x="529129" y="944194"/>
            <a:chExt cx="3264325" cy="3392731"/>
          </a:xfrm>
        </p:grpSpPr>
        <p:grpSp>
          <p:nvGrpSpPr>
            <p:cNvPr id="2312" name="Google Shape;2312;p30"/>
            <p:cNvGrpSpPr/>
            <p:nvPr/>
          </p:nvGrpSpPr>
          <p:grpSpPr>
            <a:xfrm>
              <a:off x="529129" y="944194"/>
              <a:ext cx="1963678" cy="1046928"/>
              <a:chOff x="346725" y="984975"/>
              <a:chExt cx="2001506" cy="1067096"/>
            </a:xfrm>
          </p:grpSpPr>
          <p:sp>
            <p:nvSpPr>
              <p:cNvPr id="2313" name="Google Shape;2313;p30"/>
              <p:cNvSpPr/>
              <p:nvPr/>
            </p:nvSpPr>
            <p:spPr>
              <a:xfrm>
                <a:off x="346725" y="1822300"/>
                <a:ext cx="1061277" cy="229772"/>
              </a:xfrm>
              <a:custGeom>
                <a:rect b="b" l="l" r="r" t="t"/>
                <a:pathLst>
                  <a:path extrusionOk="0" h="5534" w="26724">
                    <a:moveTo>
                      <a:pt x="19385" y="1"/>
                    </a:moveTo>
                    <a:cubicBezTo>
                      <a:pt x="17550" y="1"/>
                      <a:pt x="15994" y="1162"/>
                      <a:pt x="15391" y="2790"/>
                    </a:cubicBezTo>
                    <a:cubicBezTo>
                      <a:pt x="14670" y="2259"/>
                      <a:pt x="13682" y="1935"/>
                      <a:pt x="12594" y="1935"/>
                    </a:cubicBezTo>
                    <a:cubicBezTo>
                      <a:pt x="11029" y="1935"/>
                      <a:pt x="9680" y="2600"/>
                      <a:pt x="9032" y="3571"/>
                    </a:cubicBezTo>
                    <a:cubicBezTo>
                      <a:pt x="8700" y="3258"/>
                      <a:pt x="8249" y="3059"/>
                      <a:pt x="7754" y="3059"/>
                    </a:cubicBezTo>
                    <a:cubicBezTo>
                      <a:pt x="7044" y="3059"/>
                      <a:pt x="6442" y="3463"/>
                      <a:pt x="6135" y="4048"/>
                    </a:cubicBezTo>
                    <a:cubicBezTo>
                      <a:pt x="5667" y="3752"/>
                      <a:pt x="5011" y="3562"/>
                      <a:pt x="4292" y="3562"/>
                    </a:cubicBezTo>
                    <a:cubicBezTo>
                      <a:pt x="3131" y="3562"/>
                      <a:pt x="2159" y="4048"/>
                      <a:pt x="1846" y="4696"/>
                    </a:cubicBezTo>
                    <a:cubicBezTo>
                      <a:pt x="1648" y="4516"/>
                      <a:pt x="1387" y="4400"/>
                      <a:pt x="1100" y="4400"/>
                    </a:cubicBezTo>
                    <a:cubicBezTo>
                      <a:pt x="748" y="4400"/>
                      <a:pt x="433" y="4570"/>
                      <a:pt x="236" y="4823"/>
                    </a:cubicBezTo>
                    <a:cubicBezTo>
                      <a:pt x="92" y="5011"/>
                      <a:pt x="1" y="5244"/>
                      <a:pt x="1" y="5496"/>
                    </a:cubicBezTo>
                    <a:cubicBezTo>
                      <a:pt x="1" y="5505"/>
                      <a:pt x="12" y="5524"/>
                      <a:pt x="12" y="5533"/>
                    </a:cubicBezTo>
                    <a:lnTo>
                      <a:pt x="26624" y="5533"/>
                    </a:lnTo>
                    <a:cubicBezTo>
                      <a:pt x="26678" y="5326"/>
                      <a:pt x="26724" y="5119"/>
                      <a:pt x="26724" y="4903"/>
                    </a:cubicBezTo>
                    <a:lnTo>
                      <a:pt x="26724" y="4823"/>
                    </a:lnTo>
                    <a:cubicBezTo>
                      <a:pt x="26678" y="3545"/>
                      <a:pt x="25634" y="2528"/>
                      <a:pt x="24358" y="2528"/>
                    </a:cubicBezTo>
                    <a:cubicBezTo>
                      <a:pt x="23997" y="2528"/>
                      <a:pt x="23665" y="2610"/>
                      <a:pt x="23358" y="2753"/>
                    </a:cubicBezTo>
                    <a:cubicBezTo>
                      <a:pt x="22756" y="1143"/>
                      <a:pt x="21209" y="1"/>
                      <a:pt x="193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30"/>
              <p:cNvSpPr/>
              <p:nvPr/>
            </p:nvSpPr>
            <p:spPr>
              <a:xfrm>
                <a:off x="806653" y="984975"/>
                <a:ext cx="406303" cy="487205"/>
              </a:xfrm>
              <a:custGeom>
                <a:rect b="b" l="l" r="r" t="t"/>
                <a:pathLst>
                  <a:path extrusionOk="0" h="11424" w="9527">
                    <a:moveTo>
                      <a:pt x="3599" y="0"/>
                    </a:moveTo>
                    <a:lnTo>
                      <a:pt x="3599" y="0"/>
                    </a:lnTo>
                    <a:cubicBezTo>
                      <a:pt x="5766" y="1395"/>
                      <a:pt x="6800" y="4119"/>
                      <a:pt x="5928" y="6664"/>
                    </a:cubicBezTo>
                    <a:cubicBezTo>
                      <a:pt x="5113" y="9046"/>
                      <a:pt x="2889" y="10536"/>
                      <a:pt x="501" y="10536"/>
                    </a:cubicBezTo>
                    <a:cubicBezTo>
                      <a:pt x="335" y="10536"/>
                      <a:pt x="168" y="10529"/>
                      <a:pt x="1" y="10515"/>
                    </a:cubicBezTo>
                    <a:lnTo>
                      <a:pt x="1" y="10515"/>
                    </a:lnTo>
                    <a:cubicBezTo>
                      <a:pt x="379" y="10756"/>
                      <a:pt x="793" y="10964"/>
                      <a:pt x="1233" y="11117"/>
                    </a:cubicBezTo>
                    <a:cubicBezTo>
                      <a:pt x="1846" y="11325"/>
                      <a:pt x="2469" y="11424"/>
                      <a:pt x="3082" y="11424"/>
                    </a:cubicBezTo>
                    <a:cubicBezTo>
                      <a:pt x="5466" y="11424"/>
                      <a:pt x="7692" y="9928"/>
                      <a:pt x="8501" y="7547"/>
                    </a:cubicBezTo>
                    <a:cubicBezTo>
                      <a:pt x="9527" y="4559"/>
                      <a:pt x="7925" y="1304"/>
                      <a:pt x="4940" y="279"/>
                    </a:cubicBezTo>
                    <a:cubicBezTo>
                      <a:pt x="4489" y="126"/>
                      <a:pt x="4040" y="46"/>
                      <a:pt x="3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30"/>
              <p:cNvSpPr/>
              <p:nvPr/>
            </p:nvSpPr>
            <p:spPr>
              <a:xfrm flipH="1">
                <a:off x="1498475" y="1046274"/>
                <a:ext cx="849756" cy="183978"/>
              </a:xfrm>
              <a:custGeom>
                <a:rect b="b" l="l" r="r" t="t"/>
                <a:pathLst>
                  <a:path extrusionOk="0" h="5534" w="26724">
                    <a:moveTo>
                      <a:pt x="19385" y="1"/>
                    </a:moveTo>
                    <a:cubicBezTo>
                      <a:pt x="17550" y="1"/>
                      <a:pt x="15994" y="1162"/>
                      <a:pt x="15391" y="2790"/>
                    </a:cubicBezTo>
                    <a:cubicBezTo>
                      <a:pt x="14670" y="2259"/>
                      <a:pt x="13682" y="1935"/>
                      <a:pt x="12594" y="1935"/>
                    </a:cubicBezTo>
                    <a:cubicBezTo>
                      <a:pt x="11029" y="1935"/>
                      <a:pt x="9680" y="2600"/>
                      <a:pt x="9032" y="3571"/>
                    </a:cubicBezTo>
                    <a:cubicBezTo>
                      <a:pt x="8700" y="3258"/>
                      <a:pt x="8249" y="3059"/>
                      <a:pt x="7754" y="3059"/>
                    </a:cubicBezTo>
                    <a:cubicBezTo>
                      <a:pt x="7044" y="3059"/>
                      <a:pt x="6442" y="3463"/>
                      <a:pt x="6135" y="4048"/>
                    </a:cubicBezTo>
                    <a:cubicBezTo>
                      <a:pt x="5667" y="3752"/>
                      <a:pt x="5011" y="3562"/>
                      <a:pt x="4292" y="3562"/>
                    </a:cubicBezTo>
                    <a:cubicBezTo>
                      <a:pt x="3131" y="3562"/>
                      <a:pt x="2159" y="4048"/>
                      <a:pt x="1846" y="4696"/>
                    </a:cubicBezTo>
                    <a:cubicBezTo>
                      <a:pt x="1648" y="4516"/>
                      <a:pt x="1387" y="4400"/>
                      <a:pt x="1100" y="4400"/>
                    </a:cubicBezTo>
                    <a:cubicBezTo>
                      <a:pt x="748" y="4400"/>
                      <a:pt x="433" y="4570"/>
                      <a:pt x="236" y="4823"/>
                    </a:cubicBezTo>
                    <a:cubicBezTo>
                      <a:pt x="92" y="5011"/>
                      <a:pt x="1" y="5244"/>
                      <a:pt x="1" y="5496"/>
                    </a:cubicBezTo>
                    <a:cubicBezTo>
                      <a:pt x="1" y="5505"/>
                      <a:pt x="12" y="5524"/>
                      <a:pt x="12" y="5533"/>
                    </a:cubicBezTo>
                    <a:lnTo>
                      <a:pt x="26624" y="5533"/>
                    </a:lnTo>
                    <a:cubicBezTo>
                      <a:pt x="26678" y="5326"/>
                      <a:pt x="26724" y="5119"/>
                      <a:pt x="26724" y="4903"/>
                    </a:cubicBezTo>
                    <a:lnTo>
                      <a:pt x="26724" y="4823"/>
                    </a:lnTo>
                    <a:cubicBezTo>
                      <a:pt x="26678" y="3545"/>
                      <a:pt x="25634" y="2528"/>
                      <a:pt x="24358" y="2528"/>
                    </a:cubicBezTo>
                    <a:cubicBezTo>
                      <a:pt x="23997" y="2528"/>
                      <a:pt x="23665" y="2610"/>
                      <a:pt x="23358" y="2753"/>
                    </a:cubicBezTo>
                    <a:cubicBezTo>
                      <a:pt x="22756" y="1143"/>
                      <a:pt x="21209" y="1"/>
                      <a:pt x="193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6" name="Google Shape;2316;p30"/>
            <p:cNvGrpSpPr/>
            <p:nvPr/>
          </p:nvGrpSpPr>
          <p:grpSpPr>
            <a:xfrm>
              <a:off x="801370" y="1108166"/>
              <a:ext cx="2992084" cy="3228759"/>
              <a:chOff x="5136550" y="1055725"/>
              <a:chExt cx="3292346" cy="3552772"/>
            </a:xfrm>
          </p:grpSpPr>
          <p:sp>
            <p:nvSpPr>
              <p:cNvPr id="2317" name="Google Shape;2317;p30"/>
              <p:cNvSpPr/>
              <p:nvPr/>
            </p:nvSpPr>
            <p:spPr>
              <a:xfrm>
                <a:off x="5679662" y="1694908"/>
                <a:ext cx="2290777" cy="1623807"/>
              </a:xfrm>
              <a:custGeom>
                <a:rect b="b" l="l" r="r" t="t"/>
                <a:pathLst>
                  <a:path extrusionOk="0" h="8823" w="12447">
                    <a:moveTo>
                      <a:pt x="2139" y="0"/>
                    </a:moveTo>
                    <a:cubicBezTo>
                      <a:pt x="961" y="0"/>
                      <a:pt x="0" y="961"/>
                      <a:pt x="0" y="2140"/>
                    </a:cubicBezTo>
                    <a:lnTo>
                      <a:pt x="0" y="8822"/>
                    </a:lnTo>
                    <a:lnTo>
                      <a:pt x="12446" y="8822"/>
                    </a:lnTo>
                    <a:lnTo>
                      <a:pt x="12446" y="2140"/>
                    </a:lnTo>
                    <a:cubicBezTo>
                      <a:pt x="12446" y="961"/>
                      <a:pt x="11484" y="0"/>
                      <a:pt x="10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30"/>
              <p:cNvSpPr/>
              <p:nvPr/>
            </p:nvSpPr>
            <p:spPr>
              <a:xfrm>
                <a:off x="5901250" y="1692883"/>
                <a:ext cx="778132" cy="1516510"/>
              </a:xfrm>
              <a:custGeom>
                <a:rect b="b" l="l" r="r" t="t"/>
                <a:pathLst>
                  <a:path extrusionOk="0" h="8240" w="4228">
                    <a:moveTo>
                      <a:pt x="1" y="6064"/>
                    </a:moveTo>
                    <a:cubicBezTo>
                      <a:pt x="7" y="6070"/>
                      <a:pt x="13" y="6075"/>
                      <a:pt x="19" y="6080"/>
                    </a:cubicBezTo>
                    <a:lnTo>
                      <a:pt x="19" y="6080"/>
                    </a:lnTo>
                    <a:cubicBezTo>
                      <a:pt x="13" y="6074"/>
                      <a:pt x="7" y="6069"/>
                      <a:pt x="1" y="6064"/>
                    </a:cubicBezTo>
                    <a:close/>
                    <a:moveTo>
                      <a:pt x="3491" y="1"/>
                    </a:moveTo>
                    <a:cubicBezTo>
                      <a:pt x="3085" y="37"/>
                      <a:pt x="2736" y="307"/>
                      <a:pt x="2509" y="640"/>
                    </a:cubicBezTo>
                    <a:cubicBezTo>
                      <a:pt x="2284" y="972"/>
                      <a:pt x="2168" y="1369"/>
                      <a:pt x="2077" y="1764"/>
                    </a:cubicBezTo>
                    <a:cubicBezTo>
                      <a:pt x="1980" y="2159"/>
                      <a:pt x="1907" y="2556"/>
                      <a:pt x="1745" y="2926"/>
                    </a:cubicBezTo>
                    <a:cubicBezTo>
                      <a:pt x="1645" y="3166"/>
                      <a:pt x="1444" y="3425"/>
                      <a:pt x="1194" y="3425"/>
                    </a:cubicBezTo>
                    <a:cubicBezTo>
                      <a:pt x="1174" y="3425"/>
                      <a:pt x="1154" y="3423"/>
                      <a:pt x="1134" y="3420"/>
                    </a:cubicBezTo>
                    <a:lnTo>
                      <a:pt x="1134" y="3420"/>
                    </a:lnTo>
                    <a:cubicBezTo>
                      <a:pt x="1350" y="3554"/>
                      <a:pt x="1574" y="3707"/>
                      <a:pt x="1728" y="3914"/>
                    </a:cubicBezTo>
                    <a:cubicBezTo>
                      <a:pt x="1881" y="4130"/>
                      <a:pt x="1952" y="4417"/>
                      <a:pt x="1853" y="4652"/>
                    </a:cubicBezTo>
                    <a:cubicBezTo>
                      <a:pt x="1748" y="4893"/>
                      <a:pt x="1472" y="5026"/>
                      <a:pt x="1205" y="5026"/>
                    </a:cubicBezTo>
                    <a:cubicBezTo>
                      <a:pt x="1153" y="5026"/>
                      <a:pt x="1102" y="5021"/>
                      <a:pt x="1052" y="5011"/>
                    </a:cubicBezTo>
                    <a:cubicBezTo>
                      <a:pt x="739" y="4948"/>
                      <a:pt x="486" y="4724"/>
                      <a:pt x="296" y="4462"/>
                    </a:cubicBezTo>
                    <a:lnTo>
                      <a:pt x="296" y="4462"/>
                    </a:lnTo>
                    <a:cubicBezTo>
                      <a:pt x="478" y="4769"/>
                      <a:pt x="586" y="5110"/>
                      <a:pt x="603" y="5462"/>
                    </a:cubicBezTo>
                    <a:cubicBezTo>
                      <a:pt x="612" y="5650"/>
                      <a:pt x="594" y="5840"/>
                      <a:pt x="486" y="5991"/>
                    </a:cubicBezTo>
                    <a:cubicBezTo>
                      <a:pt x="415" y="6079"/>
                      <a:pt x="299" y="6134"/>
                      <a:pt x="189" y="6134"/>
                    </a:cubicBezTo>
                    <a:cubicBezTo>
                      <a:pt x="127" y="6134"/>
                      <a:pt x="68" y="6117"/>
                      <a:pt x="19" y="6080"/>
                    </a:cubicBezTo>
                    <a:lnTo>
                      <a:pt x="19" y="6080"/>
                    </a:lnTo>
                    <a:cubicBezTo>
                      <a:pt x="626" y="6601"/>
                      <a:pt x="934" y="7456"/>
                      <a:pt x="782" y="8240"/>
                    </a:cubicBezTo>
                    <a:cubicBezTo>
                      <a:pt x="1017" y="8223"/>
                      <a:pt x="1259" y="8195"/>
                      <a:pt x="1494" y="8177"/>
                    </a:cubicBezTo>
                    <a:cubicBezTo>
                      <a:pt x="2006" y="7655"/>
                      <a:pt x="2528" y="7143"/>
                      <a:pt x="2977" y="6567"/>
                    </a:cubicBezTo>
                    <a:cubicBezTo>
                      <a:pt x="3426" y="6001"/>
                      <a:pt x="3815" y="5363"/>
                      <a:pt x="4011" y="4652"/>
                    </a:cubicBezTo>
                    <a:cubicBezTo>
                      <a:pt x="4227" y="3897"/>
                      <a:pt x="4219" y="3077"/>
                      <a:pt x="4093" y="2295"/>
                    </a:cubicBezTo>
                    <a:cubicBezTo>
                      <a:pt x="3966" y="1512"/>
                      <a:pt x="3724" y="756"/>
                      <a:pt x="3491" y="1"/>
                    </a:cubicBezTo>
                    <a:close/>
                  </a:path>
                </a:pathLst>
              </a:custGeom>
              <a:solidFill>
                <a:srgbClr val="123042">
                  <a:alpha val="36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30"/>
              <p:cNvSpPr/>
              <p:nvPr/>
            </p:nvSpPr>
            <p:spPr>
              <a:xfrm>
                <a:off x="5925912" y="4343109"/>
                <a:ext cx="271831" cy="193981"/>
              </a:xfrm>
              <a:custGeom>
                <a:rect b="b" l="l" r="r" t="t"/>
                <a:pathLst>
                  <a:path extrusionOk="0" h="1054" w="1477">
                    <a:moveTo>
                      <a:pt x="1" y="0"/>
                    </a:moveTo>
                    <a:lnTo>
                      <a:pt x="1" y="1054"/>
                    </a:lnTo>
                    <a:lnTo>
                      <a:pt x="1477" y="1054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30"/>
              <p:cNvSpPr/>
              <p:nvPr/>
            </p:nvSpPr>
            <p:spPr>
              <a:xfrm>
                <a:off x="7385927" y="4343109"/>
                <a:ext cx="270358" cy="193981"/>
              </a:xfrm>
              <a:custGeom>
                <a:rect b="b" l="l" r="r" t="t"/>
                <a:pathLst>
                  <a:path extrusionOk="0" h="1054" w="1469">
                    <a:moveTo>
                      <a:pt x="0" y="0"/>
                    </a:moveTo>
                    <a:lnTo>
                      <a:pt x="0" y="1054"/>
                    </a:lnTo>
                    <a:lnTo>
                      <a:pt x="1468" y="1054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30"/>
              <p:cNvSpPr/>
              <p:nvPr/>
            </p:nvSpPr>
            <p:spPr>
              <a:xfrm>
                <a:off x="6053454" y="3138177"/>
                <a:ext cx="1476757" cy="920581"/>
              </a:xfrm>
              <a:custGeom>
                <a:rect b="b" l="l" r="r" t="t"/>
                <a:pathLst>
                  <a:path extrusionOk="0" h="5002" w="8024">
                    <a:moveTo>
                      <a:pt x="3625" y="0"/>
                    </a:moveTo>
                    <a:lnTo>
                      <a:pt x="3625" y="9"/>
                    </a:lnTo>
                    <a:cubicBezTo>
                      <a:pt x="2403" y="46"/>
                      <a:pt x="1188" y="171"/>
                      <a:pt x="0" y="404"/>
                    </a:cubicBezTo>
                    <a:lnTo>
                      <a:pt x="0" y="5002"/>
                    </a:lnTo>
                    <a:lnTo>
                      <a:pt x="8024" y="5002"/>
                    </a:lnTo>
                    <a:lnTo>
                      <a:pt x="8024" y="404"/>
                    </a:lnTo>
                    <a:cubicBezTo>
                      <a:pt x="7044" y="234"/>
                      <a:pt x="6081" y="126"/>
                      <a:pt x="5118" y="54"/>
                    </a:cubicBezTo>
                    <a:lnTo>
                      <a:pt x="5118" y="18"/>
                    </a:lnTo>
                    <a:cubicBezTo>
                      <a:pt x="4704" y="0"/>
                      <a:pt x="4283" y="0"/>
                      <a:pt x="3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30"/>
              <p:cNvSpPr/>
              <p:nvPr/>
            </p:nvSpPr>
            <p:spPr>
              <a:xfrm>
                <a:off x="6053454" y="4058578"/>
                <a:ext cx="942114" cy="334405"/>
              </a:xfrm>
              <a:custGeom>
                <a:rect b="b" l="l" r="r" t="t"/>
                <a:pathLst>
                  <a:path extrusionOk="0" h="1817" w="5119">
                    <a:moveTo>
                      <a:pt x="0" y="1"/>
                    </a:moveTo>
                    <a:lnTo>
                      <a:pt x="0" y="1816"/>
                    </a:lnTo>
                    <a:lnTo>
                      <a:pt x="5118" y="1816"/>
                    </a:lnTo>
                    <a:lnTo>
                      <a:pt x="51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30"/>
              <p:cNvSpPr/>
              <p:nvPr/>
            </p:nvSpPr>
            <p:spPr>
              <a:xfrm>
                <a:off x="6720426" y="4058578"/>
                <a:ext cx="809787" cy="334405"/>
              </a:xfrm>
              <a:custGeom>
                <a:rect b="b" l="l" r="r" t="t"/>
                <a:pathLst>
                  <a:path extrusionOk="0" h="1817" w="4400">
                    <a:moveTo>
                      <a:pt x="1" y="1"/>
                    </a:moveTo>
                    <a:lnTo>
                      <a:pt x="1" y="1816"/>
                    </a:lnTo>
                    <a:lnTo>
                      <a:pt x="4400" y="1816"/>
                    </a:lnTo>
                    <a:lnTo>
                      <a:pt x="44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30"/>
              <p:cNvSpPr/>
              <p:nvPr/>
            </p:nvSpPr>
            <p:spPr>
              <a:xfrm>
                <a:off x="5136550" y="2620094"/>
                <a:ext cx="917084" cy="1772881"/>
              </a:xfrm>
              <a:custGeom>
                <a:rect b="b" l="l" r="r" t="t"/>
                <a:pathLst>
                  <a:path extrusionOk="0" h="9633" w="4983">
                    <a:moveTo>
                      <a:pt x="1861" y="1"/>
                    </a:moveTo>
                    <a:lnTo>
                      <a:pt x="1861" y="18"/>
                    </a:lnTo>
                    <a:cubicBezTo>
                      <a:pt x="819" y="126"/>
                      <a:pt x="1" y="981"/>
                      <a:pt x="1" y="2015"/>
                    </a:cubicBezTo>
                    <a:cubicBezTo>
                      <a:pt x="1" y="3122"/>
                      <a:pt x="935" y="4029"/>
                      <a:pt x="2105" y="4029"/>
                    </a:cubicBezTo>
                    <a:cubicBezTo>
                      <a:pt x="2142" y="4029"/>
                      <a:pt x="2185" y="4020"/>
                      <a:pt x="2222" y="4020"/>
                    </a:cubicBezTo>
                    <a:lnTo>
                      <a:pt x="2554" y="8283"/>
                    </a:lnTo>
                    <a:cubicBezTo>
                      <a:pt x="2554" y="9030"/>
                      <a:pt x="3148" y="9632"/>
                      <a:pt x="3895" y="9632"/>
                    </a:cubicBezTo>
                    <a:lnTo>
                      <a:pt x="4982" y="9632"/>
                    </a:lnTo>
                    <a:lnTo>
                      <a:pt x="4982" y="2861"/>
                    </a:lnTo>
                    <a:cubicBezTo>
                      <a:pt x="4982" y="1276"/>
                      <a:pt x="3707" y="1"/>
                      <a:pt x="2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30"/>
              <p:cNvSpPr/>
              <p:nvPr/>
            </p:nvSpPr>
            <p:spPr>
              <a:xfrm>
                <a:off x="5272374" y="2757575"/>
                <a:ext cx="643781" cy="1497922"/>
              </a:xfrm>
              <a:custGeom>
                <a:rect b="b" l="l" r="r" t="t"/>
                <a:pathLst>
                  <a:path extrusionOk="0" h="8139" w="3498">
                    <a:moveTo>
                      <a:pt x="1296" y="1"/>
                    </a:moveTo>
                    <a:lnTo>
                      <a:pt x="1205" y="9"/>
                    </a:lnTo>
                    <a:cubicBezTo>
                      <a:pt x="521" y="80"/>
                      <a:pt x="1" y="620"/>
                      <a:pt x="1" y="1268"/>
                    </a:cubicBezTo>
                    <a:cubicBezTo>
                      <a:pt x="1" y="1969"/>
                      <a:pt x="612" y="2537"/>
                      <a:pt x="1367" y="2537"/>
                    </a:cubicBezTo>
                    <a:lnTo>
                      <a:pt x="1404" y="2537"/>
                    </a:lnTo>
                    <a:lnTo>
                      <a:pt x="2159" y="2492"/>
                    </a:lnTo>
                    <a:lnTo>
                      <a:pt x="2554" y="7502"/>
                    </a:lnTo>
                    <a:lnTo>
                      <a:pt x="2554" y="7536"/>
                    </a:lnTo>
                    <a:cubicBezTo>
                      <a:pt x="2554" y="7868"/>
                      <a:pt x="2824" y="8138"/>
                      <a:pt x="3157" y="8138"/>
                    </a:cubicBezTo>
                    <a:lnTo>
                      <a:pt x="3498" y="8138"/>
                    </a:lnTo>
                    <a:lnTo>
                      <a:pt x="3498" y="2105"/>
                    </a:lnTo>
                    <a:cubicBezTo>
                      <a:pt x="3498" y="944"/>
                      <a:pt x="2554" y="1"/>
                      <a:pt x="1393" y="1"/>
                    </a:cubicBezTo>
                    <a:close/>
                  </a:path>
                </a:pathLst>
              </a:custGeom>
              <a:solidFill>
                <a:srgbClr val="123042">
                  <a:alpha val="36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30"/>
              <p:cNvSpPr/>
              <p:nvPr/>
            </p:nvSpPr>
            <p:spPr>
              <a:xfrm>
                <a:off x="7511812" y="2620094"/>
                <a:ext cx="917084" cy="1772881"/>
              </a:xfrm>
              <a:custGeom>
                <a:rect b="b" l="l" r="r" t="t"/>
                <a:pathLst>
                  <a:path extrusionOk="0" h="9633" w="4983">
                    <a:moveTo>
                      <a:pt x="2852" y="1"/>
                    </a:moveTo>
                    <a:cubicBezTo>
                      <a:pt x="1278" y="1"/>
                      <a:pt x="0" y="1276"/>
                      <a:pt x="0" y="2861"/>
                    </a:cubicBezTo>
                    <a:lnTo>
                      <a:pt x="0" y="9632"/>
                    </a:lnTo>
                    <a:lnTo>
                      <a:pt x="1080" y="9632"/>
                    </a:lnTo>
                    <a:cubicBezTo>
                      <a:pt x="1827" y="9632"/>
                      <a:pt x="2429" y="9030"/>
                      <a:pt x="2429" y="8283"/>
                    </a:cubicBezTo>
                    <a:lnTo>
                      <a:pt x="2753" y="4020"/>
                    </a:lnTo>
                    <a:cubicBezTo>
                      <a:pt x="2798" y="4020"/>
                      <a:pt x="2835" y="4029"/>
                      <a:pt x="2878" y="4029"/>
                    </a:cubicBezTo>
                    <a:cubicBezTo>
                      <a:pt x="4039" y="4029"/>
                      <a:pt x="4982" y="3122"/>
                      <a:pt x="4982" y="2015"/>
                    </a:cubicBezTo>
                    <a:cubicBezTo>
                      <a:pt x="4982" y="981"/>
                      <a:pt x="4164" y="126"/>
                      <a:pt x="3113" y="18"/>
                    </a:cubicBezTo>
                    <a:lnTo>
                      <a:pt x="31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30"/>
              <p:cNvSpPr/>
              <p:nvPr/>
            </p:nvSpPr>
            <p:spPr>
              <a:xfrm>
                <a:off x="7647636" y="2757575"/>
                <a:ext cx="644149" cy="1497922"/>
              </a:xfrm>
              <a:custGeom>
                <a:rect b="b" l="l" r="r" t="t"/>
                <a:pathLst>
                  <a:path extrusionOk="0" h="8139" w="3500">
                    <a:moveTo>
                      <a:pt x="2114" y="1"/>
                    </a:moveTo>
                    <a:cubicBezTo>
                      <a:pt x="944" y="1"/>
                      <a:pt x="1" y="944"/>
                      <a:pt x="1" y="2114"/>
                    </a:cubicBezTo>
                    <a:lnTo>
                      <a:pt x="1" y="8138"/>
                    </a:lnTo>
                    <a:lnTo>
                      <a:pt x="342" y="8138"/>
                    </a:lnTo>
                    <a:cubicBezTo>
                      <a:pt x="674" y="8138"/>
                      <a:pt x="944" y="7868"/>
                      <a:pt x="944" y="7536"/>
                    </a:cubicBezTo>
                    <a:lnTo>
                      <a:pt x="944" y="7502"/>
                    </a:lnTo>
                    <a:lnTo>
                      <a:pt x="1341" y="2492"/>
                    </a:lnTo>
                    <a:lnTo>
                      <a:pt x="2097" y="2537"/>
                    </a:lnTo>
                    <a:lnTo>
                      <a:pt x="2140" y="2537"/>
                    </a:lnTo>
                    <a:cubicBezTo>
                      <a:pt x="2887" y="2537"/>
                      <a:pt x="3500" y="1969"/>
                      <a:pt x="3500" y="1268"/>
                    </a:cubicBezTo>
                    <a:cubicBezTo>
                      <a:pt x="3500" y="620"/>
                      <a:pt x="2986" y="80"/>
                      <a:pt x="2293" y="9"/>
                    </a:cubicBezTo>
                    <a:lnTo>
                      <a:pt x="2222" y="1"/>
                    </a:lnTo>
                    <a:close/>
                  </a:path>
                </a:pathLst>
              </a:custGeom>
              <a:solidFill>
                <a:srgbClr val="123042">
                  <a:alpha val="36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30"/>
              <p:cNvSpPr/>
              <p:nvPr/>
            </p:nvSpPr>
            <p:spPr>
              <a:xfrm>
                <a:off x="6053454" y="3019837"/>
                <a:ext cx="1489824" cy="1373141"/>
              </a:xfrm>
              <a:custGeom>
                <a:rect b="b" l="l" r="r" t="t"/>
                <a:pathLst>
                  <a:path extrusionOk="0" h="7461" w="8095">
                    <a:moveTo>
                      <a:pt x="3756" y="0"/>
                    </a:moveTo>
                    <a:cubicBezTo>
                      <a:pt x="3295" y="0"/>
                      <a:pt x="2835" y="47"/>
                      <a:pt x="2403" y="194"/>
                    </a:cubicBezTo>
                    <a:cubicBezTo>
                      <a:pt x="1963" y="337"/>
                      <a:pt x="1574" y="572"/>
                      <a:pt x="1207" y="851"/>
                    </a:cubicBezTo>
                    <a:cubicBezTo>
                      <a:pt x="801" y="905"/>
                      <a:pt x="398" y="967"/>
                      <a:pt x="0" y="1047"/>
                    </a:cubicBezTo>
                    <a:lnTo>
                      <a:pt x="0" y="2146"/>
                    </a:lnTo>
                    <a:cubicBezTo>
                      <a:pt x="182" y="1947"/>
                      <a:pt x="406" y="1785"/>
                      <a:pt x="657" y="1660"/>
                    </a:cubicBezTo>
                    <a:cubicBezTo>
                      <a:pt x="1281" y="1788"/>
                      <a:pt x="1911" y="1854"/>
                      <a:pt x="2542" y="1854"/>
                    </a:cubicBezTo>
                    <a:cubicBezTo>
                      <a:pt x="2711" y="1854"/>
                      <a:pt x="2881" y="1849"/>
                      <a:pt x="3050" y="1839"/>
                    </a:cubicBezTo>
                    <a:cubicBezTo>
                      <a:pt x="3125" y="1835"/>
                      <a:pt x="3201" y="1832"/>
                      <a:pt x="3278" y="1832"/>
                    </a:cubicBezTo>
                    <a:cubicBezTo>
                      <a:pt x="3545" y="1832"/>
                      <a:pt x="3809" y="1874"/>
                      <a:pt x="3948" y="2083"/>
                    </a:cubicBezTo>
                    <a:cubicBezTo>
                      <a:pt x="4056" y="2234"/>
                      <a:pt x="4056" y="2433"/>
                      <a:pt x="4056" y="2623"/>
                    </a:cubicBezTo>
                    <a:cubicBezTo>
                      <a:pt x="4048" y="3044"/>
                      <a:pt x="4039" y="3458"/>
                      <a:pt x="4030" y="3873"/>
                    </a:cubicBezTo>
                    <a:cubicBezTo>
                      <a:pt x="4022" y="4376"/>
                      <a:pt x="4002" y="4924"/>
                      <a:pt x="3707" y="5330"/>
                    </a:cubicBezTo>
                    <a:cubicBezTo>
                      <a:pt x="3625" y="5446"/>
                      <a:pt x="3528" y="5546"/>
                      <a:pt x="3437" y="5645"/>
                    </a:cubicBezTo>
                    <a:cubicBezTo>
                      <a:pt x="3275" y="5824"/>
                      <a:pt x="3122" y="5994"/>
                      <a:pt x="3096" y="6228"/>
                    </a:cubicBezTo>
                    <a:cubicBezTo>
                      <a:pt x="3068" y="6605"/>
                      <a:pt x="3392" y="6895"/>
                      <a:pt x="3625" y="7210"/>
                    </a:cubicBezTo>
                    <a:cubicBezTo>
                      <a:pt x="3689" y="7290"/>
                      <a:pt x="3743" y="7372"/>
                      <a:pt x="3778" y="7460"/>
                    </a:cubicBezTo>
                    <a:lnTo>
                      <a:pt x="6206" y="7460"/>
                    </a:lnTo>
                    <a:cubicBezTo>
                      <a:pt x="6118" y="7145"/>
                      <a:pt x="6215" y="6778"/>
                      <a:pt x="6351" y="6463"/>
                    </a:cubicBezTo>
                    <a:cubicBezTo>
                      <a:pt x="6467" y="6184"/>
                      <a:pt x="6593" y="5915"/>
                      <a:pt x="6737" y="5645"/>
                    </a:cubicBezTo>
                    <a:cubicBezTo>
                      <a:pt x="7007" y="5131"/>
                      <a:pt x="7305" y="4637"/>
                      <a:pt x="7538" y="4114"/>
                    </a:cubicBezTo>
                    <a:cubicBezTo>
                      <a:pt x="7862" y="3404"/>
                      <a:pt x="8095" y="2623"/>
                      <a:pt x="8006" y="1848"/>
                    </a:cubicBezTo>
                    <a:lnTo>
                      <a:pt x="8006" y="1848"/>
                    </a:lnTo>
                    <a:cubicBezTo>
                      <a:pt x="8007" y="1848"/>
                      <a:pt x="8015" y="1857"/>
                      <a:pt x="8024" y="1857"/>
                    </a:cubicBezTo>
                    <a:lnTo>
                      <a:pt x="8024" y="1047"/>
                    </a:lnTo>
                    <a:cubicBezTo>
                      <a:pt x="7924" y="1030"/>
                      <a:pt x="7825" y="1021"/>
                      <a:pt x="7737" y="1004"/>
                    </a:cubicBezTo>
                    <a:cubicBezTo>
                      <a:pt x="7663" y="885"/>
                      <a:pt x="7575" y="769"/>
                      <a:pt x="7467" y="680"/>
                    </a:cubicBezTo>
                    <a:cubicBezTo>
                      <a:pt x="7223" y="490"/>
                      <a:pt x="6908" y="410"/>
                      <a:pt x="6603" y="346"/>
                    </a:cubicBezTo>
                    <a:cubicBezTo>
                      <a:pt x="5911" y="194"/>
                      <a:pt x="5209" y="95"/>
                      <a:pt x="4499" y="33"/>
                    </a:cubicBezTo>
                    <a:cubicBezTo>
                      <a:pt x="4253" y="14"/>
                      <a:pt x="4005" y="0"/>
                      <a:pt x="3756" y="0"/>
                    </a:cubicBezTo>
                    <a:close/>
                  </a:path>
                </a:pathLst>
              </a:custGeom>
              <a:solidFill>
                <a:srgbClr val="123042">
                  <a:alpha val="36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30"/>
              <p:cNvSpPr/>
              <p:nvPr/>
            </p:nvSpPr>
            <p:spPr>
              <a:xfrm>
                <a:off x="7107837" y="3003825"/>
                <a:ext cx="528570" cy="1139223"/>
              </a:xfrm>
              <a:custGeom>
                <a:rect b="b" l="l" r="r" t="t"/>
                <a:pathLst>
                  <a:path extrusionOk="0" h="6190" w="2872">
                    <a:moveTo>
                      <a:pt x="2519" y="1"/>
                    </a:moveTo>
                    <a:lnTo>
                      <a:pt x="2474" y="29"/>
                    </a:lnTo>
                    <a:lnTo>
                      <a:pt x="2340" y="100"/>
                    </a:lnTo>
                    <a:lnTo>
                      <a:pt x="2159" y="208"/>
                    </a:lnTo>
                    <a:lnTo>
                      <a:pt x="2042" y="271"/>
                    </a:lnTo>
                    <a:lnTo>
                      <a:pt x="1943" y="325"/>
                    </a:lnTo>
                    <a:lnTo>
                      <a:pt x="1826" y="398"/>
                    </a:lnTo>
                    <a:lnTo>
                      <a:pt x="1602" y="523"/>
                    </a:lnTo>
                    <a:lnTo>
                      <a:pt x="1153" y="776"/>
                    </a:lnTo>
                    <a:cubicBezTo>
                      <a:pt x="963" y="1018"/>
                      <a:pt x="820" y="1287"/>
                      <a:pt x="702" y="1577"/>
                    </a:cubicBezTo>
                    <a:cubicBezTo>
                      <a:pt x="693" y="1603"/>
                      <a:pt x="684" y="1620"/>
                      <a:pt x="684" y="1648"/>
                    </a:cubicBezTo>
                    <a:cubicBezTo>
                      <a:pt x="676" y="1648"/>
                      <a:pt x="676" y="1656"/>
                      <a:pt x="676" y="1665"/>
                    </a:cubicBezTo>
                    <a:cubicBezTo>
                      <a:pt x="477" y="2213"/>
                      <a:pt x="397" y="2835"/>
                      <a:pt x="352" y="3446"/>
                    </a:cubicBezTo>
                    <a:cubicBezTo>
                      <a:pt x="335" y="3573"/>
                      <a:pt x="324" y="3698"/>
                      <a:pt x="315" y="3832"/>
                    </a:cubicBezTo>
                    <a:cubicBezTo>
                      <a:pt x="261" y="4499"/>
                      <a:pt x="216" y="5147"/>
                      <a:pt x="28" y="5686"/>
                    </a:cubicBezTo>
                    <a:cubicBezTo>
                      <a:pt x="20" y="5712"/>
                      <a:pt x="11" y="5740"/>
                      <a:pt x="0" y="5766"/>
                    </a:cubicBezTo>
                    <a:cubicBezTo>
                      <a:pt x="37" y="5786"/>
                      <a:pt x="108" y="5840"/>
                      <a:pt x="199" y="5894"/>
                    </a:cubicBezTo>
                    <a:cubicBezTo>
                      <a:pt x="361" y="6010"/>
                      <a:pt x="568" y="6164"/>
                      <a:pt x="648" y="6189"/>
                    </a:cubicBezTo>
                    <a:cubicBezTo>
                      <a:pt x="648" y="6190"/>
                      <a:pt x="649" y="6190"/>
                      <a:pt x="649" y="6190"/>
                    </a:cubicBezTo>
                    <a:cubicBezTo>
                      <a:pt x="663" y="6190"/>
                      <a:pt x="733" y="6057"/>
                      <a:pt x="838" y="5820"/>
                    </a:cubicBezTo>
                    <a:cubicBezTo>
                      <a:pt x="909" y="5641"/>
                      <a:pt x="1017" y="5408"/>
                      <a:pt x="1125" y="5127"/>
                    </a:cubicBezTo>
                    <a:cubicBezTo>
                      <a:pt x="1440" y="4372"/>
                      <a:pt x="1846" y="3338"/>
                      <a:pt x="2195" y="2449"/>
                    </a:cubicBezTo>
                    <a:cubicBezTo>
                      <a:pt x="2448" y="1801"/>
                      <a:pt x="2664" y="1233"/>
                      <a:pt x="2789" y="901"/>
                    </a:cubicBezTo>
                    <a:cubicBezTo>
                      <a:pt x="2798" y="875"/>
                      <a:pt x="2817" y="847"/>
                      <a:pt x="2826" y="821"/>
                    </a:cubicBezTo>
                    <a:cubicBezTo>
                      <a:pt x="2834" y="802"/>
                      <a:pt x="2834" y="784"/>
                      <a:pt x="2843" y="767"/>
                    </a:cubicBezTo>
                    <a:lnTo>
                      <a:pt x="2843" y="748"/>
                    </a:lnTo>
                    <a:cubicBezTo>
                      <a:pt x="2871" y="640"/>
                      <a:pt x="2860" y="523"/>
                      <a:pt x="2826" y="415"/>
                    </a:cubicBezTo>
                    <a:cubicBezTo>
                      <a:pt x="2817" y="407"/>
                      <a:pt x="2817" y="398"/>
                      <a:pt x="2817" y="389"/>
                    </a:cubicBezTo>
                    <a:cubicBezTo>
                      <a:pt x="2789" y="316"/>
                      <a:pt x="2763" y="262"/>
                      <a:pt x="2735" y="217"/>
                    </a:cubicBezTo>
                    <a:cubicBezTo>
                      <a:pt x="2690" y="120"/>
                      <a:pt x="2627" y="66"/>
                      <a:pt x="2519" y="12"/>
                    </a:cubicBezTo>
                    <a:lnTo>
                      <a:pt x="2519" y="1"/>
                    </a:ln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30"/>
              <p:cNvSpPr/>
              <p:nvPr/>
            </p:nvSpPr>
            <p:spPr>
              <a:xfrm>
                <a:off x="6990602" y="4022138"/>
                <a:ext cx="322811" cy="586359"/>
              </a:xfrm>
              <a:custGeom>
                <a:rect b="b" l="l" r="r" t="t"/>
                <a:pathLst>
                  <a:path extrusionOk="0" h="3186" w="1754">
                    <a:moveTo>
                      <a:pt x="926" y="0"/>
                    </a:moveTo>
                    <a:cubicBezTo>
                      <a:pt x="853" y="0"/>
                      <a:pt x="790" y="26"/>
                      <a:pt x="719" y="100"/>
                    </a:cubicBezTo>
                    <a:lnTo>
                      <a:pt x="665" y="153"/>
                    </a:lnTo>
                    <a:cubicBezTo>
                      <a:pt x="313" y="477"/>
                      <a:pt x="126" y="423"/>
                      <a:pt x="44" y="773"/>
                    </a:cubicBezTo>
                    <a:cubicBezTo>
                      <a:pt x="0" y="935"/>
                      <a:pt x="54" y="1026"/>
                      <a:pt x="171" y="1151"/>
                    </a:cubicBezTo>
                    <a:cubicBezTo>
                      <a:pt x="225" y="1205"/>
                      <a:pt x="296" y="1278"/>
                      <a:pt x="387" y="1358"/>
                    </a:cubicBezTo>
                    <a:cubicBezTo>
                      <a:pt x="583" y="1548"/>
                      <a:pt x="674" y="1718"/>
                      <a:pt x="782" y="1960"/>
                    </a:cubicBezTo>
                    <a:cubicBezTo>
                      <a:pt x="864" y="2141"/>
                      <a:pt x="952" y="2375"/>
                      <a:pt x="1123" y="2690"/>
                    </a:cubicBezTo>
                    <a:cubicBezTo>
                      <a:pt x="1142" y="2744"/>
                      <a:pt x="1160" y="2778"/>
                      <a:pt x="1188" y="2824"/>
                    </a:cubicBezTo>
                    <a:cubicBezTo>
                      <a:pt x="1334" y="3094"/>
                      <a:pt x="1492" y="3185"/>
                      <a:pt x="1599" y="3185"/>
                    </a:cubicBezTo>
                    <a:cubicBezTo>
                      <a:pt x="1642" y="3185"/>
                      <a:pt x="1677" y="3171"/>
                      <a:pt x="1699" y="3147"/>
                    </a:cubicBezTo>
                    <a:cubicBezTo>
                      <a:pt x="1736" y="3121"/>
                      <a:pt x="1753" y="3085"/>
                      <a:pt x="1753" y="3048"/>
                    </a:cubicBezTo>
                    <a:lnTo>
                      <a:pt x="1753" y="3014"/>
                    </a:lnTo>
                    <a:cubicBezTo>
                      <a:pt x="1736" y="2914"/>
                      <a:pt x="1637" y="2806"/>
                      <a:pt x="1565" y="2690"/>
                    </a:cubicBezTo>
                    <a:cubicBezTo>
                      <a:pt x="1565" y="2690"/>
                      <a:pt x="1375" y="926"/>
                      <a:pt x="1475" y="287"/>
                    </a:cubicBezTo>
                    <a:cubicBezTo>
                      <a:pt x="1276" y="233"/>
                      <a:pt x="1097" y="17"/>
                      <a:pt x="926" y="0"/>
                    </a:cubicBez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30"/>
              <p:cNvSpPr/>
              <p:nvPr/>
            </p:nvSpPr>
            <p:spPr>
              <a:xfrm>
                <a:off x="6788338" y="3003825"/>
                <a:ext cx="528202" cy="1139223"/>
              </a:xfrm>
              <a:custGeom>
                <a:rect b="b" l="l" r="r" t="t"/>
                <a:pathLst>
                  <a:path extrusionOk="0" h="6190" w="2870">
                    <a:moveTo>
                      <a:pt x="2520" y="1"/>
                    </a:moveTo>
                    <a:lnTo>
                      <a:pt x="2474" y="29"/>
                    </a:lnTo>
                    <a:lnTo>
                      <a:pt x="2349" y="100"/>
                    </a:lnTo>
                    <a:lnTo>
                      <a:pt x="2159" y="208"/>
                    </a:lnTo>
                    <a:lnTo>
                      <a:pt x="2043" y="271"/>
                    </a:lnTo>
                    <a:lnTo>
                      <a:pt x="1952" y="325"/>
                    </a:lnTo>
                    <a:lnTo>
                      <a:pt x="1827" y="398"/>
                    </a:lnTo>
                    <a:lnTo>
                      <a:pt x="1602" y="523"/>
                    </a:lnTo>
                    <a:lnTo>
                      <a:pt x="1153" y="776"/>
                    </a:lnTo>
                    <a:lnTo>
                      <a:pt x="1162" y="776"/>
                    </a:lnTo>
                    <a:cubicBezTo>
                      <a:pt x="963" y="1018"/>
                      <a:pt x="819" y="1287"/>
                      <a:pt x="711" y="1577"/>
                    </a:cubicBezTo>
                    <a:cubicBezTo>
                      <a:pt x="702" y="1603"/>
                      <a:pt x="694" y="1620"/>
                      <a:pt x="685" y="1648"/>
                    </a:cubicBezTo>
                    <a:cubicBezTo>
                      <a:pt x="685" y="1648"/>
                      <a:pt x="676" y="1656"/>
                      <a:pt x="676" y="1665"/>
                    </a:cubicBezTo>
                    <a:cubicBezTo>
                      <a:pt x="478" y="2213"/>
                      <a:pt x="407" y="2835"/>
                      <a:pt x="353" y="3446"/>
                    </a:cubicBezTo>
                    <a:cubicBezTo>
                      <a:pt x="344" y="3573"/>
                      <a:pt x="333" y="3698"/>
                      <a:pt x="316" y="3832"/>
                    </a:cubicBezTo>
                    <a:cubicBezTo>
                      <a:pt x="262" y="4499"/>
                      <a:pt x="217" y="5147"/>
                      <a:pt x="29" y="5686"/>
                    </a:cubicBezTo>
                    <a:cubicBezTo>
                      <a:pt x="20" y="5712"/>
                      <a:pt x="9" y="5740"/>
                      <a:pt x="1" y="5766"/>
                    </a:cubicBezTo>
                    <a:cubicBezTo>
                      <a:pt x="46" y="5786"/>
                      <a:pt x="117" y="5840"/>
                      <a:pt x="199" y="5894"/>
                    </a:cubicBezTo>
                    <a:cubicBezTo>
                      <a:pt x="361" y="6010"/>
                      <a:pt x="577" y="6164"/>
                      <a:pt x="648" y="6189"/>
                    </a:cubicBezTo>
                    <a:cubicBezTo>
                      <a:pt x="649" y="6190"/>
                      <a:pt x="650" y="6190"/>
                      <a:pt x="650" y="6190"/>
                    </a:cubicBezTo>
                    <a:cubicBezTo>
                      <a:pt x="672" y="6190"/>
                      <a:pt x="734" y="6057"/>
                      <a:pt x="838" y="5820"/>
                    </a:cubicBezTo>
                    <a:cubicBezTo>
                      <a:pt x="918" y="5641"/>
                      <a:pt x="1017" y="5408"/>
                      <a:pt x="1134" y="5127"/>
                    </a:cubicBezTo>
                    <a:cubicBezTo>
                      <a:pt x="1441" y="4372"/>
                      <a:pt x="1844" y="3338"/>
                      <a:pt x="2196" y="2449"/>
                    </a:cubicBezTo>
                    <a:cubicBezTo>
                      <a:pt x="2449" y="1801"/>
                      <a:pt x="2664" y="1233"/>
                      <a:pt x="2790" y="901"/>
                    </a:cubicBezTo>
                    <a:cubicBezTo>
                      <a:pt x="2807" y="875"/>
                      <a:pt x="2816" y="847"/>
                      <a:pt x="2826" y="821"/>
                    </a:cubicBezTo>
                    <a:cubicBezTo>
                      <a:pt x="2835" y="802"/>
                      <a:pt x="2835" y="784"/>
                      <a:pt x="2844" y="767"/>
                    </a:cubicBezTo>
                    <a:lnTo>
                      <a:pt x="2844" y="748"/>
                    </a:lnTo>
                    <a:cubicBezTo>
                      <a:pt x="2869" y="640"/>
                      <a:pt x="2861" y="523"/>
                      <a:pt x="2826" y="415"/>
                    </a:cubicBezTo>
                    <a:cubicBezTo>
                      <a:pt x="2826" y="407"/>
                      <a:pt x="2816" y="398"/>
                      <a:pt x="2816" y="389"/>
                    </a:cubicBezTo>
                    <a:cubicBezTo>
                      <a:pt x="2790" y="316"/>
                      <a:pt x="2772" y="262"/>
                      <a:pt x="2744" y="217"/>
                    </a:cubicBezTo>
                    <a:cubicBezTo>
                      <a:pt x="2690" y="120"/>
                      <a:pt x="2628" y="66"/>
                      <a:pt x="2528" y="12"/>
                    </a:cubicBezTo>
                    <a:lnTo>
                      <a:pt x="2520" y="1"/>
                    </a:ln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30"/>
              <p:cNvSpPr/>
              <p:nvPr/>
            </p:nvSpPr>
            <p:spPr>
              <a:xfrm>
                <a:off x="6672759" y="4022138"/>
                <a:ext cx="321154" cy="586359"/>
              </a:xfrm>
              <a:custGeom>
                <a:rect b="b" l="l" r="r" t="t"/>
                <a:pathLst>
                  <a:path extrusionOk="0" h="3186" w="1745">
                    <a:moveTo>
                      <a:pt x="918" y="0"/>
                    </a:moveTo>
                    <a:cubicBezTo>
                      <a:pt x="845" y="0"/>
                      <a:pt x="782" y="26"/>
                      <a:pt x="711" y="100"/>
                    </a:cubicBezTo>
                    <a:cubicBezTo>
                      <a:pt x="691" y="117"/>
                      <a:pt x="674" y="134"/>
                      <a:pt x="657" y="153"/>
                    </a:cubicBezTo>
                    <a:cubicBezTo>
                      <a:pt x="314" y="477"/>
                      <a:pt x="117" y="423"/>
                      <a:pt x="35" y="773"/>
                    </a:cubicBezTo>
                    <a:cubicBezTo>
                      <a:pt x="1" y="935"/>
                      <a:pt x="44" y="1026"/>
                      <a:pt x="163" y="1151"/>
                    </a:cubicBezTo>
                    <a:cubicBezTo>
                      <a:pt x="225" y="1205"/>
                      <a:pt x="296" y="1278"/>
                      <a:pt x="387" y="1358"/>
                    </a:cubicBezTo>
                    <a:cubicBezTo>
                      <a:pt x="583" y="1548"/>
                      <a:pt x="665" y="1718"/>
                      <a:pt x="773" y="1960"/>
                    </a:cubicBezTo>
                    <a:cubicBezTo>
                      <a:pt x="853" y="2141"/>
                      <a:pt x="953" y="2375"/>
                      <a:pt x="1114" y="2690"/>
                    </a:cubicBezTo>
                    <a:cubicBezTo>
                      <a:pt x="1134" y="2744"/>
                      <a:pt x="1160" y="2778"/>
                      <a:pt x="1177" y="2824"/>
                    </a:cubicBezTo>
                    <a:cubicBezTo>
                      <a:pt x="1325" y="3094"/>
                      <a:pt x="1482" y="3185"/>
                      <a:pt x="1593" y="3185"/>
                    </a:cubicBezTo>
                    <a:cubicBezTo>
                      <a:pt x="1637" y="3185"/>
                      <a:pt x="1674" y="3171"/>
                      <a:pt x="1699" y="3147"/>
                    </a:cubicBezTo>
                    <a:cubicBezTo>
                      <a:pt x="1727" y="3121"/>
                      <a:pt x="1745" y="3085"/>
                      <a:pt x="1745" y="3048"/>
                    </a:cubicBezTo>
                    <a:lnTo>
                      <a:pt x="1745" y="3014"/>
                    </a:lnTo>
                    <a:cubicBezTo>
                      <a:pt x="1727" y="2914"/>
                      <a:pt x="1628" y="2806"/>
                      <a:pt x="1555" y="2690"/>
                    </a:cubicBezTo>
                    <a:cubicBezTo>
                      <a:pt x="1555" y="2690"/>
                      <a:pt x="1367" y="926"/>
                      <a:pt x="1466" y="287"/>
                    </a:cubicBezTo>
                    <a:cubicBezTo>
                      <a:pt x="1268" y="233"/>
                      <a:pt x="1097" y="17"/>
                      <a:pt x="918" y="0"/>
                    </a:cubicBez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30"/>
              <p:cNvSpPr/>
              <p:nvPr/>
            </p:nvSpPr>
            <p:spPr>
              <a:xfrm>
                <a:off x="6341481" y="1312282"/>
                <a:ext cx="1849075" cy="1693743"/>
              </a:xfrm>
              <a:custGeom>
                <a:rect b="b" l="l" r="r" t="t"/>
                <a:pathLst>
                  <a:path extrusionOk="0" h="9203" w="10047">
                    <a:moveTo>
                      <a:pt x="1736" y="1"/>
                    </a:moveTo>
                    <a:cubicBezTo>
                      <a:pt x="937" y="819"/>
                      <a:pt x="901" y="2079"/>
                      <a:pt x="531" y="3159"/>
                    </a:cubicBezTo>
                    <a:cubicBezTo>
                      <a:pt x="415" y="3500"/>
                      <a:pt x="270" y="3832"/>
                      <a:pt x="182" y="4184"/>
                    </a:cubicBezTo>
                    <a:cubicBezTo>
                      <a:pt x="0" y="4940"/>
                      <a:pt x="145" y="5738"/>
                      <a:pt x="290" y="6513"/>
                    </a:cubicBezTo>
                    <a:cubicBezTo>
                      <a:pt x="352" y="6846"/>
                      <a:pt x="432" y="7195"/>
                      <a:pt x="667" y="7439"/>
                    </a:cubicBezTo>
                    <a:cubicBezTo>
                      <a:pt x="864" y="7627"/>
                      <a:pt x="1134" y="7718"/>
                      <a:pt x="1386" y="7789"/>
                    </a:cubicBezTo>
                    <a:cubicBezTo>
                      <a:pt x="2204" y="8041"/>
                      <a:pt x="3022" y="8285"/>
                      <a:pt x="3840" y="8518"/>
                    </a:cubicBezTo>
                    <a:cubicBezTo>
                      <a:pt x="4596" y="8726"/>
                      <a:pt x="5362" y="8933"/>
                      <a:pt x="6118" y="9129"/>
                    </a:cubicBezTo>
                    <a:cubicBezTo>
                      <a:pt x="6270" y="9166"/>
                      <a:pt x="6427" y="9203"/>
                      <a:pt x="6582" y="9203"/>
                    </a:cubicBezTo>
                    <a:cubicBezTo>
                      <a:pt x="6655" y="9203"/>
                      <a:pt x="6728" y="9195"/>
                      <a:pt x="6800" y="9175"/>
                    </a:cubicBezTo>
                    <a:cubicBezTo>
                      <a:pt x="6828" y="9166"/>
                      <a:pt x="6854" y="9149"/>
                      <a:pt x="6882" y="9138"/>
                    </a:cubicBezTo>
                    <a:cubicBezTo>
                      <a:pt x="7024" y="9075"/>
                      <a:pt x="7152" y="8950"/>
                      <a:pt x="7260" y="8825"/>
                    </a:cubicBezTo>
                    <a:cubicBezTo>
                      <a:pt x="7547" y="8482"/>
                      <a:pt x="7763" y="8078"/>
                      <a:pt x="7879" y="7646"/>
                    </a:cubicBezTo>
                    <a:cubicBezTo>
                      <a:pt x="7961" y="7323"/>
                      <a:pt x="7996" y="6990"/>
                      <a:pt x="8123" y="6684"/>
                    </a:cubicBezTo>
                    <a:cubicBezTo>
                      <a:pt x="8265" y="6369"/>
                      <a:pt x="8509" y="6099"/>
                      <a:pt x="8725" y="5820"/>
                    </a:cubicBezTo>
                    <a:cubicBezTo>
                      <a:pt x="9319" y="5037"/>
                      <a:pt x="9688" y="4111"/>
                      <a:pt x="10046" y="3193"/>
                    </a:cubicBezTo>
                    <a:cubicBezTo>
                      <a:pt x="9453" y="2384"/>
                      <a:pt x="8572" y="1818"/>
                      <a:pt x="7646" y="1441"/>
                    </a:cubicBezTo>
                    <a:cubicBezTo>
                      <a:pt x="7538" y="1395"/>
                      <a:pt x="7430" y="1350"/>
                      <a:pt x="7322" y="1313"/>
                    </a:cubicBezTo>
                    <a:cubicBezTo>
                      <a:pt x="6485" y="1009"/>
                      <a:pt x="5613" y="819"/>
                      <a:pt x="4741" y="640"/>
                    </a:cubicBezTo>
                    <a:cubicBezTo>
                      <a:pt x="4002" y="478"/>
                      <a:pt x="3275" y="325"/>
                      <a:pt x="2537" y="171"/>
                    </a:cubicBezTo>
                    <a:cubicBezTo>
                      <a:pt x="2267" y="117"/>
                      <a:pt x="2006" y="55"/>
                      <a:pt x="17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30"/>
              <p:cNvSpPr/>
              <p:nvPr/>
            </p:nvSpPr>
            <p:spPr>
              <a:xfrm>
                <a:off x="6581474" y="1343753"/>
                <a:ext cx="1266580" cy="1716748"/>
              </a:xfrm>
              <a:custGeom>
                <a:rect b="b" l="l" r="r" t="t"/>
                <a:pathLst>
                  <a:path extrusionOk="0" h="9328" w="6882">
                    <a:moveTo>
                      <a:pt x="1233" y="0"/>
                    </a:moveTo>
                    <a:lnTo>
                      <a:pt x="1233" y="0"/>
                    </a:lnTo>
                    <a:cubicBezTo>
                      <a:pt x="1341" y="199"/>
                      <a:pt x="1295" y="505"/>
                      <a:pt x="1161" y="711"/>
                    </a:cubicBezTo>
                    <a:cubicBezTo>
                      <a:pt x="982" y="980"/>
                      <a:pt x="693" y="1162"/>
                      <a:pt x="505" y="1423"/>
                    </a:cubicBezTo>
                    <a:cubicBezTo>
                      <a:pt x="216" y="1826"/>
                      <a:pt x="181" y="2349"/>
                      <a:pt x="162" y="2843"/>
                    </a:cubicBezTo>
                    <a:cubicBezTo>
                      <a:pt x="119" y="3968"/>
                      <a:pt x="65" y="5101"/>
                      <a:pt x="20" y="6226"/>
                    </a:cubicBezTo>
                    <a:cubicBezTo>
                      <a:pt x="11" y="6485"/>
                      <a:pt x="0" y="6765"/>
                      <a:pt x="108" y="7007"/>
                    </a:cubicBezTo>
                    <a:cubicBezTo>
                      <a:pt x="289" y="7393"/>
                      <a:pt x="721" y="7592"/>
                      <a:pt x="1107" y="7754"/>
                    </a:cubicBezTo>
                    <a:cubicBezTo>
                      <a:pt x="1585" y="7961"/>
                      <a:pt x="2062" y="8157"/>
                      <a:pt x="2536" y="8347"/>
                    </a:cubicBezTo>
                    <a:cubicBezTo>
                      <a:pt x="3544" y="8742"/>
                      <a:pt x="4561" y="9103"/>
                      <a:pt x="5612" y="9327"/>
                    </a:cubicBezTo>
                    <a:cubicBezTo>
                      <a:pt x="5632" y="9202"/>
                      <a:pt x="5623" y="9086"/>
                      <a:pt x="5578" y="8967"/>
                    </a:cubicBezTo>
                    <a:cubicBezTo>
                      <a:pt x="5487" y="8688"/>
                      <a:pt x="5263" y="8438"/>
                      <a:pt x="5010" y="8276"/>
                    </a:cubicBezTo>
                    <a:cubicBezTo>
                      <a:pt x="4660" y="8032"/>
                      <a:pt x="4246" y="7907"/>
                      <a:pt x="3877" y="7672"/>
                    </a:cubicBezTo>
                    <a:cubicBezTo>
                      <a:pt x="3519" y="7447"/>
                      <a:pt x="3195" y="7078"/>
                      <a:pt x="3212" y="6657"/>
                    </a:cubicBezTo>
                    <a:lnTo>
                      <a:pt x="3212" y="6657"/>
                    </a:lnTo>
                    <a:cubicBezTo>
                      <a:pt x="3527" y="7035"/>
                      <a:pt x="3985" y="7285"/>
                      <a:pt x="4471" y="7348"/>
                    </a:cubicBezTo>
                    <a:cubicBezTo>
                      <a:pt x="4436" y="7044"/>
                      <a:pt x="4544" y="6720"/>
                      <a:pt x="4760" y="6495"/>
                    </a:cubicBezTo>
                    <a:cubicBezTo>
                      <a:pt x="4948" y="6297"/>
                      <a:pt x="5226" y="6180"/>
                      <a:pt x="5504" y="6180"/>
                    </a:cubicBezTo>
                    <a:cubicBezTo>
                      <a:pt x="5263" y="6152"/>
                      <a:pt x="5055" y="5956"/>
                      <a:pt x="4956" y="5720"/>
                    </a:cubicBezTo>
                    <a:cubicBezTo>
                      <a:pt x="4848" y="5470"/>
                      <a:pt x="4848" y="5172"/>
                      <a:pt x="4876" y="4894"/>
                    </a:cubicBezTo>
                    <a:cubicBezTo>
                      <a:pt x="4902" y="4462"/>
                      <a:pt x="4976" y="4002"/>
                      <a:pt x="5226" y="3653"/>
                    </a:cubicBezTo>
                    <a:cubicBezTo>
                      <a:pt x="5420" y="3379"/>
                      <a:pt x="5752" y="3184"/>
                      <a:pt x="6075" y="3184"/>
                    </a:cubicBezTo>
                    <a:cubicBezTo>
                      <a:pt x="6144" y="3184"/>
                      <a:pt x="6213" y="3193"/>
                      <a:pt x="6279" y="3212"/>
                    </a:cubicBezTo>
                    <a:cubicBezTo>
                      <a:pt x="5986" y="3109"/>
                      <a:pt x="5664" y="3047"/>
                      <a:pt x="5345" y="3047"/>
                    </a:cubicBezTo>
                    <a:cubicBezTo>
                      <a:pt x="5303" y="3047"/>
                      <a:pt x="5260" y="3048"/>
                      <a:pt x="5217" y="3050"/>
                    </a:cubicBezTo>
                    <a:cubicBezTo>
                      <a:pt x="5731" y="2752"/>
                      <a:pt x="6297" y="2573"/>
                      <a:pt x="6882" y="2519"/>
                    </a:cubicBezTo>
                    <a:cubicBezTo>
                      <a:pt x="6669" y="2477"/>
                      <a:pt x="6452" y="2455"/>
                      <a:pt x="6236" y="2455"/>
                    </a:cubicBezTo>
                    <a:cubicBezTo>
                      <a:pt x="5951" y="2455"/>
                      <a:pt x="5668" y="2492"/>
                      <a:pt x="5397" y="2565"/>
                    </a:cubicBezTo>
                    <a:cubicBezTo>
                      <a:pt x="5541" y="2394"/>
                      <a:pt x="5748" y="2275"/>
                      <a:pt x="5973" y="2241"/>
                    </a:cubicBezTo>
                    <a:cubicBezTo>
                      <a:pt x="5848" y="2241"/>
                      <a:pt x="5720" y="2221"/>
                      <a:pt x="5623" y="2142"/>
                    </a:cubicBezTo>
                    <a:cubicBezTo>
                      <a:pt x="5397" y="1971"/>
                      <a:pt x="5442" y="1585"/>
                      <a:pt x="5649" y="1369"/>
                    </a:cubicBezTo>
                    <a:cubicBezTo>
                      <a:pt x="5748" y="1270"/>
                      <a:pt x="5882" y="1196"/>
                      <a:pt x="6018" y="1142"/>
                    </a:cubicBezTo>
                    <a:cubicBezTo>
                      <a:pt x="5181" y="838"/>
                      <a:pt x="4309" y="648"/>
                      <a:pt x="3437" y="469"/>
                    </a:cubicBezTo>
                    <a:cubicBezTo>
                      <a:pt x="2698" y="307"/>
                      <a:pt x="1971" y="154"/>
                      <a:pt x="1233" y="0"/>
                    </a:cubicBezTo>
                    <a:close/>
                  </a:path>
                </a:pathLst>
              </a:custGeom>
              <a:solidFill>
                <a:srgbClr val="26506C">
                  <a:alpha val="3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30"/>
              <p:cNvSpPr/>
              <p:nvPr/>
            </p:nvSpPr>
            <p:spPr>
              <a:xfrm>
                <a:off x="7680580" y="1752514"/>
                <a:ext cx="35152" cy="3681"/>
              </a:xfrm>
              <a:custGeom>
                <a:rect b="b" l="l" r="r" t="t"/>
                <a:pathLst>
                  <a:path extrusionOk="0" h="20" w="191">
                    <a:moveTo>
                      <a:pt x="191" y="0"/>
                    </a:moveTo>
                    <a:cubicBezTo>
                      <a:pt x="126" y="0"/>
                      <a:pt x="63" y="0"/>
                      <a:pt x="1" y="20"/>
                    </a:cubicBezTo>
                    <a:cubicBezTo>
                      <a:pt x="63" y="20"/>
                      <a:pt x="126" y="11"/>
                      <a:pt x="191" y="0"/>
                    </a:cubicBez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30"/>
              <p:cNvSpPr/>
              <p:nvPr/>
            </p:nvSpPr>
            <p:spPr>
              <a:xfrm>
                <a:off x="6021982" y="2540220"/>
                <a:ext cx="1677179" cy="823406"/>
              </a:xfrm>
              <a:custGeom>
                <a:rect b="b" l="l" r="r" t="t"/>
                <a:pathLst>
                  <a:path extrusionOk="0" h="4474" w="9113">
                    <a:moveTo>
                      <a:pt x="2996" y="0"/>
                    </a:moveTo>
                    <a:cubicBezTo>
                      <a:pt x="2864" y="0"/>
                      <a:pt x="2731" y="9"/>
                      <a:pt x="2600" y="29"/>
                    </a:cubicBezTo>
                    <a:cubicBezTo>
                      <a:pt x="1918" y="120"/>
                      <a:pt x="1305" y="480"/>
                      <a:pt x="793" y="946"/>
                    </a:cubicBezTo>
                    <a:cubicBezTo>
                      <a:pt x="720" y="1009"/>
                      <a:pt x="657" y="1074"/>
                      <a:pt x="595" y="1145"/>
                    </a:cubicBezTo>
                    <a:cubicBezTo>
                      <a:pt x="126" y="1631"/>
                      <a:pt x="1" y="2187"/>
                      <a:pt x="171" y="2844"/>
                    </a:cubicBezTo>
                    <a:cubicBezTo>
                      <a:pt x="180" y="2898"/>
                      <a:pt x="200" y="2943"/>
                      <a:pt x="217" y="2997"/>
                    </a:cubicBezTo>
                    <a:cubicBezTo>
                      <a:pt x="407" y="3573"/>
                      <a:pt x="793" y="4005"/>
                      <a:pt x="1395" y="4104"/>
                    </a:cubicBezTo>
                    <a:cubicBezTo>
                      <a:pt x="1594" y="4137"/>
                      <a:pt x="1793" y="4149"/>
                      <a:pt x="1993" y="4149"/>
                    </a:cubicBezTo>
                    <a:cubicBezTo>
                      <a:pt x="2454" y="4149"/>
                      <a:pt x="2918" y="4085"/>
                      <a:pt x="3383" y="4059"/>
                    </a:cubicBezTo>
                    <a:cubicBezTo>
                      <a:pt x="3505" y="4051"/>
                      <a:pt x="3610" y="4046"/>
                      <a:pt x="3704" y="4046"/>
                    </a:cubicBezTo>
                    <a:cubicBezTo>
                      <a:pt x="4118" y="4046"/>
                      <a:pt x="4317" y="4143"/>
                      <a:pt x="4750" y="4473"/>
                    </a:cubicBezTo>
                    <a:cubicBezTo>
                      <a:pt x="4894" y="4247"/>
                      <a:pt x="5082" y="4068"/>
                      <a:pt x="5307" y="3923"/>
                    </a:cubicBezTo>
                    <a:cubicBezTo>
                      <a:pt x="5758" y="3627"/>
                      <a:pt x="6332" y="3491"/>
                      <a:pt x="6926" y="3474"/>
                    </a:cubicBezTo>
                    <a:cubicBezTo>
                      <a:pt x="6964" y="3473"/>
                      <a:pt x="7002" y="3472"/>
                      <a:pt x="7040" y="3472"/>
                    </a:cubicBezTo>
                    <a:cubicBezTo>
                      <a:pt x="7297" y="3472"/>
                      <a:pt x="7548" y="3497"/>
                      <a:pt x="7800" y="3537"/>
                    </a:cubicBezTo>
                    <a:cubicBezTo>
                      <a:pt x="8070" y="3582"/>
                      <a:pt x="8329" y="3653"/>
                      <a:pt x="8564" y="3744"/>
                    </a:cubicBezTo>
                    <a:cubicBezTo>
                      <a:pt x="8568" y="3745"/>
                      <a:pt x="8573" y="3746"/>
                      <a:pt x="8577" y="3746"/>
                    </a:cubicBezTo>
                    <a:cubicBezTo>
                      <a:pt x="8747" y="3746"/>
                      <a:pt x="9113" y="2666"/>
                      <a:pt x="8195" y="2080"/>
                    </a:cubicBezTo>
                    <a:cubicBezTo>
                      <a:pt x="7152" y="1415"/>
                      <a:pt x="6036" y="759"/>
                      <a:pt x="4866" y="361"/>
                    </a:cubicBezTo>
                    <a:cubicBezTo>
                      <a:pt x="4687" y="299"/>
                      <a:pt x="4508" y="245"/>
                      <a:pt x="4327" y="199"/>
                    </a:cubicBezTo>
                    <a:cubicBezTo>
                      <a:pt x="3977" y="120"/>
                      <a:pt x="3625" y="38"/>
                      <a:pt x="3275" y="12"/>
                    </a:cubicBezTo>
                    <a:cubicBezTo>
                      <a:pt x="3182" y="5"/>
                      <a:pt x="3089" y="0"/>
                      <a:pt x="29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30"/>
              <p:cNvSpPr/>
              <p:nvPr/>
            </p:nvSpPr>
            <p:spPr>
              <a:xfrm>
                <a:off x="7319855" y="1391788"/>
                <a:ext cx="246985" cy="405814"/>
              </a:xfrm>
              <a:custGeom>
                <a:rect b="b" l="l" r="r" t="t"/>
                <a:pathLst>
                  <a:path extrusionOk="0" h="2205" w="1342">
                    <a:moveTo>
                      <a:pt x="1341" y="1"/>
                    </a:moveTo>
                    <a:cubicBezTo>
                      <a:pt x="1043" y="424"/>
                      <a:pt x="495" y="622"/>
                      <a:pt x="225" y="1063"/>
                    </a:cubicBezTo>
                    <a:cubicBezTo>
                      <a:pt x="10" y="1404"/>
                      <a:pt x="1" y="1863"/>
                      <a:pt x="208" y="2204"/>
                    </a:cubicBezTo>
                    <a:cubicBezTo>
                      <a:pt x="154" y="1926"/>
                      <a:pt x="262" y="1637"/>
                      <a:pt x="413" y="1404"/>
                    </a:cubicBezTo>
                    <a:cubicBezTo>
                      <a:pt x="566" y="1162"/>
                      <a:pt x="774" y="963"/>
                      <a:pt x="953" y="747"/>
                    </a:cubicBezTo>
                    <a:cubicBezTo>
                      <a:pt x="1134" y="532"/>
                      <a:pt x="1305" y="279"/>
                      <a:pt x="1341" y="1"/>
                    </a:cubicBezTo>
                    <a:close/>
                  </a:path>
                </a:pathLst>
              </a:custGeom>
              <a:solidFill>
                <a:srgbClr val="362A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30"/>
              <p:cNvSpPr/>
              <p:nvPr/>
            </p:nvSpPr>
            <p:spPr>
              <a:xfrm>
                <a:off x="7274949" y="1082043"/>
                <a:ext cx="339558" cy="672675"/>
              </a:xfrm>
              <a:custGeom>
                <a:rect b="b" l="l" r="r" t="t"/>
                <a:pathLst>
                  <a:path extrusionOk="0" h="3655" w="1845">
                    <a:moveTo>
                      <a:pt x="219" y="0"/>
                    </a:moveTo>
                    <a:cubicBezTo>
                      <a:pt x="144" y="0"/>
                      <a:pt x="71" y="14"/>
                      <a:pt x="1" y="47"/>
                    </a:cubicBezTo>
                    <a:cubicBezTo>
                      <a:pt x="290" y="280"/>
                      <a:pt x="569" y="568"/>
                      <a:pt x="657" y="937"/>
                    </a:cubicBezTo>
                    <a:cubicBezTo>
                      <a:pt x="830" y="1567"/>
                      <a:pt x="398" y="2223"/>
                      <a:pt x="487" y="2879"/>
                    </a:cubicBezTo>
                    <a:cubicBezTo>
                      <a:pt x="532" y="3177"/>
                      <a:pt x="685" y="3456"/>
                      <a:pt x="918" y="3654"/>
                    </a:cubicBezTo>
                    <a:cubicBezTo>
                      <a:pt x="884" y="3365"/>
                      <a:pt x="1026" y="3087"/>
                      <a:pt x="1197" y="2853"/>
                    </a:cubicBezTo>
                    <a:cubicBezTo>
                      <a:pt x="1369" y="2618"/>
                      <a:pt x="1566" y="2394"/>
                      <a:pt x="1682" y="2133"/>
                    </a:cubicBezTo>
                    <a:cubicBezTo>
                      <a:pt x="1844" y="1737"/>
                      <a:pt x="1782" y="1269"/>
                      <a:pt x="1566" y="902"/>
                    </a:cubicBezTo>
                    <a:cubicBezTo>
                      <a:pt x="1350" y="533"/>
                      <a:pt x="992" y="255"/>
                      <a:pt x="595" y="93"/>
                    </a:cubicBezTo>
                    <a:cubicBezTo>
                      <a:pt x="476" y="41"/>
                      <a:pt x="346" y="0"/>
                      <a:pt x="2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30"/>
              <p:cNvSpPr/>
              <p:nvPr/>
            </p:nvSpPr>
            <p:spPr>
              <a:xfrm>
                <a:off x="6704231" y="1299399"/>
                <a:ext cx="379128" cy="518080"/>
              </a:xfrm>
              <a:custGeom>
                <a:rect b="b" l="l" r="r" t="t"/>
                <a:pathLst>
                  <a:path extrusionOk="0" h="2815" w="2060">
                    <a:moveTo>
                      <a:pt x="1602" y="1"/>
                    </a:moveTo>
                    <a:cubicBezTo>
                      <a:pt x="1580" y="1"/>
                      <a:pt x="1557" y="5"/>
                      <a:pt x="1537" y="17"/>
                    </a:cubicBezTo>
                    <a:cubicBezTo>
                      <a:pt x="1492" y="34"/>
                      <a:pt x="1474" y="79"/>
                      <a:pt x="1449" y="125"/>
                    </a:cubicBezTo>
                    <a:cubicBezTo>
                      <a:pt x="1259" y="403"/>
                      <a:pt x="881" y="531"/>
                      <a:pt x="728" y="835"/>
                    </a:cubicBezTo>
                    <a:cubicBezTo>
                      <a:pt x="628" y="1016"/>
                      <a:pt x="620" y="1249"/>
                      <a:pt x="486" y="1394"/>
                    </a:cubicBezTo>
                    <a:cubicBezTo>
                      <a:pt x="387" y="1491"/>
                      <a:pt x="251" y="1536"/>
                      <a:pt x="162" y="1627"/>
                    </a:cubicBezTo>
                    <a:cubicBezTo>
                      <a:pt x="9" y="1780"/>
                      <a:pt x="0" y="2022"/>
                      <a:pt x="63" y="2229"/>
                    </a:cubicBezTo>
                    <a:cubicBezTo>
                      <a:pt x="117" y="2428"/>
                      <a:pt x="233" y="2616"/>
                      <a:pt x="305" y="2814"/>
                    </a:cubicBezTo>
                    <a:cubicBezTo>
                      <a:pt x="844" y="2221"/>
                      <a:pt x="1349" y="1590"/>
                      <a:pt x="1826" y="943"/>
                    </a:cubicBezTo>
                    <a:cubicBezTo>
                      <a:pt x="1898" y="835"/>
                      <a:pt x="1977" y="718"/>
                      <a:pt x="2005" y="593"/>
                    </a:cubicBezTo>
                    <a:cubicBezTo>
                      <a:pt x="2059" y="358"/>
                      <a:pt x="1906" y="99"/>
                      <a:pt x="1682" y="17"/>
                    </a:cubicBezTo>
                    <a:cubicBezTo>
                      <a:pt x="1657" y="7"/>
                      <a:pt x="1629" y="1"/>
                      <a:pt x="16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30"/>
              <p:cNvSpPr/>
              <p:nvPr/>
            </p:nvSpPr>
            <p:spPr>
              <a:xfrm>
                <a:off x="7112991" y="2224401"/>
                <a:ext cx="324651" cy="326307"/>
              </a:xfrm>
              <a:custGeom>
                <a:rect b="b" l="l" r="r" t="t"/>
                <a:pathLst>
                  <a:path extrusionOk="0" h="1773" w="1764">
                    <a:moveTo>
                      <a:pt x="1179" y="1"/>
                    </a:moveTo>
                    <a:cubicBezTo>
                      <a:pt x="975" y="266"/>
                      <a:pt x="153" y="523"/>
                      <a:pt x="7" y="523"/>
                    </a:cubicBezTo>
                    <a:cubicBezTo>
                      <a:pt x="5" y="523"/>
                      <a:pt x="2" y="523"/>
                      <a:pt x="0" y="523"/>
                    </a:cubicBezTo>
                    <a:lnTo>
                      <a:pt x="0" y="523"/>
                    </a:lnTo>
                    <a:lnTo>
                      <a:pt x="620" y="1773"/>
                    </a:lnTo>
                    <a:lnTo>
                      <a:pt x="1764" y="1242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FDC8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30"/>
              <p:cNvSpPr/>
              <p:nvPr/>
            </p:nvSpPr>
            <p:spPr>
              <a:xfrm>
                <a:off x="7006798" y="1830180"/>
                <a:ext cx="356122" cy="544582"/>
              </a:xfrm>
              <a:custGeom>
                <a:rect b="b" l="l" r="r" t="t"/>
                <a:pathLst>
                  <a:path extrusionOk="0" h="2959" w="1935">
                    <a:moveTo>
                      <a:pt x="652" y="0"/>
                    </a:moveTo>
                    <a:cubicBezTo>
                      <a:pt x="620" y="0"/>
                      <a:pt x="589" y="3"/>
                      <a:pt x="560" y="10"/>
                    </a:cubicBezTo>
                    <a:lnTo>
                      <a:pt x="549" y="10"/>
                    </a:lnTo>
                    <a:cubicBezTo>
                      <a:pt x="208" y="92"/>
                      <a:pt x="1" y="433"/>
                      <a:pt x="74" y="766"/>
                    </a:cubicBezTo>
                    <a:lnTo>
                      <a:pt x="668" y="2952"/>
                    </a:lnTo>
                    <a:cubicBezTo>
                      <a:pt x="717" y="2956"/>
                      <a:pt x="766" y="2958"/>
                      <a:pt x="815" y="2958"/>
                    </a:cubicBezTo>
                    <a:cubicBezTo>
                      <a:pt x="1213" y="2958"/>
                      <a:pt x="1599" y="2830"/>
                      <a:pt x="1935" y="2646"/>
                    </a:cubicBezTo>
                    <a:lnTo>
                      <a:pt x="1557" y="1001"/>
                    </a:lnTo>
                    <a:cubicBezTo>
                      <a:pt x="1451" y="383"/>
                      <a:pt x="990" y="0"/>
                      <a:pt x="6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30"/>
              <p:cNvSpPr/>
              <p:nvPr/>
            </p:nvSpPr>
            <p:spPr>
              <a:xfrm>
                <a:off x="7180166" y="1919809"/>
                <a:ext cx="302014" cy="684086"/>
              </a:xfrm>
              <a:custGeom>
                <a:rect b="b" l="l" r="r" t="t"/>
                <a:pathLst>
                  <a:path extrusionOk="0" h="3717" w="1641">
                    <a:moveTo>
                      <a:pt x="1218" y="0"/>
                    </a:moveTo>
                    <a:cubicBezTo>
                      <a:pt x="1218" y="0"/>
                      <a:pt x="283" y="2565"/>
                      <a:pt x="166" y="2772"/>
                    </a:cubicBezTo>
                    <a:cubicBezTo>
                      <a:pt x="0" y="3069"/>
                      <a:pt x="282" y="3716"/>
                      <a:pt x="677" y="3716"/>
                    </a:cubicBezTo>
                    <a:cubicBezTo>
                      <a:pt x="902" y="3716"/>
                      <a:pt x="1163" y="3505"/>
                      <a:pt x="1399" y="2897"/>
                    </a:cubicBezTo>
                    <a:lnTo>
                      <a:pt x="1641" y="46"/>
                    </a:lnTo>
                    <a:lnTo>
                      <a:pt x="1218" y="0"/>
                    </a:ln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30"/>
              <p:cNvSpPr/>
              <p:nvPr/>
            </p:nvSpPr>
            <p:spPr>
              <a:xfrm>
                <a:off x="6162775" y="1654602"/>
                <a:ext cx="1082722" cy="1339461"/>
              </a:xfrm>
              <a:custGeom>
                <a:rect b="b" l="l" r="r" t="t"/>
                <a:pathLst>
                  <a:path extrusionOk="0" h="7278" w="5883">
                    <a:moveTo>
                      <a:pt x="3536" y="1"/>
                    </a:moveTo>
                    <a:cubicBezTo>
                      <a:pt x="3190" y="1"/>
                      <a:pt x="2633" y="14"/>
                      <a:pt x="2349" y="101"/>
                    </a:cubicBezTo>
                    <a:cubicBezTo>
                      <a:pt x="2312" y="694"/>
                      <a:pt x="1619" y="1092"/>
                      <a:pt x="1494" y="1612"/>
                    </a:cubicBezTo>
                    <a:cubicBezTo>
                      <a:pt x="1440" y="1856"/>
                      <a:pt x="1377" y="2097"/>
                      <a:pt x="1323" y="2333"/>
                    </a:cubicBezTo>
                    <a:cubicBezTo>
                      <a:pt x="1315" y="2359"/>
                      <a:pt x="1304" y="2387"/>
                      <a:pt x="1304" y="2404"/>
                    </a:cubicBezTo>
                    <a:cubicBezTo>
                      <a:pt x="1287" y="2475"/>
                      <a:pt x="1269" y="2557"/>
                      <a:pt x="1250" y="2628"/>
                    </a:cubicBezTo>
                    <a:cubicBezTo>
                      <a:pt x="1107" y="3231"/>
                      <a:pt x="999" y="3861"/>
                      <a:pt x="963" y="4580"/>
                    </a:cubicBezTo>
                    <a:cubicBezTo>
                      <a:pt x="963" y="4591"/>
                      <a:pt x="307" y="5363"/>
                      <a:pt x="28" y="5758"/>
                    </a:cubicBezTo>
                    <a:cubicBezTo>
                      <a:pt x="19" y="5778"/>
                      <a:pt x="9" y="5786"/>
                      <a:pt x="0" y="5795"/>
                    </a:cubicBezTo>
                    <a:lnTo>
                      <a:pt x="235" y="5886"/>
                    </a:lnTo>
                    <a:lnTo>
                      <a:pt x="2627" y="6820"/>
                    </a:lnTo>
                    <a:lnTo>
                      <a:pt x="3786" y="7278"/>
                    </a:lnTo>
                    <a:cubicBezTo>
                      <a:pt x="3698" y="6954"/>
                      <a:pt x="3698" y="6604"/>
                      <a:pt x="3724" y="6307"/>
                    </a:cubicBezTo>
                    <a:cubicBezTo>
                      <a:pt x="3743" y="5948"/>
                      <a:pt x="3814" y="5678"/>
                      <a:pt x="3814" y="5650"/>
                    </a:cubicBezTo>
                    <a:cubicBezTo>
                      <a:pt x="3905" y="5497"/>
                      <a:pt x="4002" y="5335"/>
                      <a:pt x="4101" y="5173"/>
                    </a:cubicBezTo>
                    <a:cubicBezTo>
                      <a:pt x="4857" y="3898"/>
                      <a:pt x="5612" y="2387"/>
                      <a:pt x="5882" y="1342"/>
                    </a:cubicBezTo>
                    <a:cubicBezTo>
                      <a:pt x="5748" y="1163"/>
                      <a:pt x="5524" y="930"/>
                      <a:pt x="5047" y="632"/>
                    </a:cubicBezTo>
                    <a:cubicBezTo>
                      <a:pt x="4371" y="237"/>
                      <a:pt x="3831" y="4"/>
                      <a:pt x="3831" y="4"/>
                    </a:cubicBezTo>
                    <a:cubicBezTo>
                      <a:pt x="3804" y="4"/>
                      <a:pt x="3691" y="1"/>
                      <a:pt x="35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30"/>
              <p:cNvSpPr/>
              <p:nvPr/>
            </p:nvSpPr>
            <p:spPr>
              <a:xfrm>
                <a:off x="6799933" y="1984776"/>
                <a:ext cx="399372" cy="485136"/>
              </a:xfrm>
              <a:custGeom>
                <a:rect b="b" l="l" r="r" t="t"/>
                <a:pathLst>
                  <a:path extrusionOk="0" h="2636" w="2170">
                    <a:moveTo>
                      <a:pt x="1673" y="0"/>
                    </a:moveTo>
                    <a:cubicBezTo>
                      <a:pt x="1360" y="0"/>
                      <a:pt x="368" y="841"/>
                      <a:pt x="199" y="1266"/>
                    </a:cubicBezTo>
                    <a:cubicBezTo>
                      <a:pt x="0" y="1789"/>
                      <a:pt x="227" y="2365"/>
                      <a:pt x="713" y="2553"/>
                    </a:cubicBezTo>
                    <a:cubicBezTo>
                      <a:pt x="851" y="2607"/>
                      <a:pt x="985" y="2636"/>
                      <a:pt x="1111" y="2636"/>
                    </a:cubicBezTo>
                    <a:cubicBezTo>
                      <a:pt x="1427" y="2636"/>
                      <a:pt x="1696" y="2454"/>
                      <a:pt x="1889" y="2030"/>
                    </a:cubicBezTo>
                    <a:cubicBezTo>
                      <a:pt x="2170" y="1411"/>
                      <a:pt x="1673" y="746"/>
                      <a:pt x="1764" y="142"/>
                    </a:cubicBezTo>
                    <a:cubicBezTo>
                      <a:pt x="1779" y="43"/>
                      <a:pt x="1743" y="0"/>
                      <a:pt x="16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30"/>
              <p:cNvSpPr/>
              <p:nvPr/>
            </p:nvSpPr>
            <p:spPr>
              <a:xfrm>
                <a:off x="6867845" y="1401727"/>
                <a:ext cx="298149" cy="645805"/>
              </a:xfrm>
              <a:custGeom>
                <a:rect b="b" l="l" r="r" t="t"/>
                <a:pathLst>
                  <a:path extrusionOk="0" h="3509" w="1620">
                    <a:moveTo>
                      <a:pt x="838" y="0"/>
                    </a:moveTo>
                    <a:lnTo>
                      <a:pt x="0" y="1378"/>
                    </a:lnTo>
                    <a:lnTo>
                      <a:pt x="370" y="3508"/>
                    </a:lnTo>
                    <a:lnTo>
                      <a:pt x="1395" y="2176"/>
                    </a:lnTo>
                    <a:lnTo>
                      <a:pt x="1404" y="2168"/>
                    </a:lnTo>
                    <a:lnTo>
                      <a:pt x="1494" y="1917"/>
                    </a:lnTo>
                    <a:lnTo>
                      <a:pt x="1511" y="1872"/>
                    </a:lnTo>
                    <a:lnTo>
                      <a:pt x="1619" y="1565"/>
                    </a:lnTo>
                    <a:cubicBezTo>
                      <a:pt x="1565" y="594"/>
                      <a:pt x="1432" y="378"/>
                      <a:pt x="1000" y="108"/>
                    </a:cubicBezTo>
                    <a:cubicBezTo>
                      <a:pt x="955" y="72"/>
                      <a:pt x="901" y="37"/>
                      <a:pt x="838" y="0"/>
                    </a:cubicBez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30"/>
              <p:cNvSpPr/>
              <p:nvPr/>
            </p:nvSpPr>
            <p:spPr>
              <a:xfrm>
                <a:off x="6978639" y="1066215"/>
                <a:ext cx="700650" cy="716109"/>
              </a:xfrm>
              <a:custGeom>
                <a:rect b="b" l="l" r="r" t="t"/>
                <a:pathLst>
                  <a:path extrusionOk="0" h="3891" w="3807">
                    <a:moveTo>
                      <a:pt x="1389" y="0"/>
                    </a:moveTo>
                    <a:cubicBezTo>
                      <a:pt x="1021" y="0"/>
                      <a:pt x="612" y="187"/>
                      <a:pt x="191" y="761"/>
                    </a:cubicBezTo>
                    <a:cubicBezTo>
                      <a:pt x="1" y="1059"/>
                      <a:pt x="344" y="988"/>
                      <a:pt x="271" y="1338"/>
                    </a:cubicBezTo>
                    <a:cubicBezTo>
                      <a:pt x="236" y="1474"/>
                      <a:pt x="307" y="1716"/>
                      <a:pt x="398" y="1931"/>
                    </a:cubicBezTo>
                    <a:cubicBezTo>
                      <a:pt x="478" y="2102"/>
                      <a:pt x="577" y="2255"/>
                      <a:pt x="668" y="2337"/>
                    </a:cubicBezTo>
                    <a:cubicBezTo>
                      <a:pt x="586" y="2553"/>
                      <a:pt x="551" y="2741"/>
                      <a:pt x="540" y="2903"/>
                    </a:cubicBezTo>
                    <a:cubicBezTo>
                      <a:pt x="514" y="3479"/>
                      <a:pt x="864" y="3721"/>
                      <a:pt x="864" y="3721"/>
                    </a:cubicBezTo>
                    <a:cubicBezTo>
                      <a:pt x="875" y="3721"/>
                      <a:pt x="884" y="3729"/>
                      <a:pt x="892" y="3740"/>
                    </a:cubicBezTo>
                    <a:cubicBezTo>
                      <a:pt x="946" y="3783"/>
                      <a:pt x="1000" y="3812"/>
                      <a:pt x="1054" y="3837"/>
                    </a:cubicBezTo>
                    <a:cubicBezTo>
                      <a:pt x="1125" y="3873"/>
                      <a:pt x="1198" y="3890"/>
                      <a:pt x="1273" y="3890"/>
                    </a:cubicBezTo>
                    <a:cubicBezTo>
                      <a:pt x="1369" y="3890"/>
                      <a:pt x="1470" y="3862"/>
                      <a:pt x="1576" y="3812"/>
                    </a:cubicBezTo>
                    <a:cubicBezTo>
                      <a:pt x="1710" y="3740"/>
                      <a:pt x="1846" y="3613"/>
                      <a:pt x="1997" y="3470"/>
                    </a:cubicBezTo>
                    <a:cubicBezTo>
                      <a:pt x="2011" y="3457"/>
                      <a:pt x="2027" y="3452"/>
                      <a:pt x="2046" y="3452"/>
                    </a:cubicBezTo>
                    <a:cubicBezTo>
                      <a:pt x="2083" y="3452"/>
                      <a:pt x="2129" y="3471"/>
                      <a:pt x="2178" y="3471"/>
                    </a:cubicBezTo>
                    <a:cubicBezTo>
                      <a:pt x="2184" y="3471"/>
                      <a:pt x="2190" y="3471"/>
                      <a:pt x="2196" y="3470"/>
                    </a:cubicBezTo>
                    <a:cubicBezTo>
                      <a:pt x="2313" y="3470"/>
                      <a:pt x="2366" y="3434"/>
                      <a:pt x="2366" y="3289"/>
                    </a:cubicBezTo>
                    <a:cubicBezTo>
                      <a:pt x="2375" y="3119"/>
                      <a:pt x="2440" y="2877"/>
                      <a:pt x="2502" y="2803"/>
                    </a:cubicBezTo>
                    <a:cubicBezTo>
                      <a:pt x="2790" y="2562"/>
                      <a:pt x="3806" y="1446"/>
                      <a:pt x="2548" y="502"/>
                    </a:cubicBezTo>
                    <a:cubicBezTo>
                      <a:pt x="2269" y="309"/>
                      <a:pt x="1862" y="0"/>
                      <a:pt x="1389" y="0"/>
                    </a:cubicBez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30"/>
              <p:cNvSpPr/>
              <p:nvPr/>
            </p:nvSpPr>
            <p:spPr>
              <a:xfrm>
                <a:off x="6856250" y="1055725"/>
                <a:ext cx="597770" cy="524889"/>
              </a:xfrm>
              <a:custGeom>
                <a:rect b="b" l="l" r="r" t="t"/>
                <a:pathLst>
                  <a:path extrusionOk="0" h="2852" w="3248">
                    <a:moveTo>
                      <a:pt x="2047" y="0"/>
                    </a:moveTo>
                    <a:cubicBezTo>
                      <a:pt x="2040" y="0"/>
                      <a:pt x="2033" y="0"/>
                      <a:pt x="2026" y="0"/>
                    </a:cubicBezTo>
                    <a:cubicBezTo>
                      <a:pt x="1719" y="9"/>
                      <a:pt x="1432" y="154"/>
                      <a:pt x="1197" y="333"/>
                    </a:cubicBezTo>
                    <a:cubicBezTo>
                      <a:pt x="603" y="793"/>
                      <a:pt x="1" y="2114"/>
                      <a:pt x="18" y="2852"/>
                    </a:cubicBezTo>
                    <a:cubicBezTo>
                      <a:pt x="623" y="2465"/>
                      <a:pt x="1188" y="2168"/>
                      <a:pt x="1594" y="1952"/>
                    </a:cubicBezTo>
                    <a:cubicBezTo>
                      <a:pt x="1998" y="1736"/>
                      <a:pt x="2358" y="1449"/>
                      <a:pt x="2716" y="1162"/>
                    </a:cubicBezTo>
                    <a:cubicBezTo>
                      <a:pt x="2889" y="1008"/>
                      <a:pt x="3068" y="864"/>
                      <a:pt x="3202" y="676"/>
                    </a:cubicBezTo>
                    <a:cubicBezTo>
                      <a:pt x="3221" y="639"/>
                      <a:pt x="3247" y="594"/>
                      <a:pt x="3239" y="549"/>
                    </a:cubicBezTo>
                    <a:cubicBezTo>
                      <a:pt x="3230" y="514"/>
                      <a:pt x="3193" y="495"/>
                      <a:pt x="3167" y="469"/>
                    </a:cubicBezTo>
                    <a:cubicBezTo>
                      <a:pt x="2822" y="240"/>
                      <a:pt x="2451" y="0"/>
                      <a:pt x="20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30"/>
              <p:cNvSpPr/>
              <p:nvPr/>
            </p:nvSpPr>
            <p:spPr>
              <a:xfrm>
                <a:off x="7060170" y="1329950"/>
                <a:ext cx="147050" cy="166374"/>
              </a:xfrm>
              <a:custGeom>
                <a:rect b="b" l="l" r="r" t="t"/>
                <a:pathLst>
                  <a:path extrusionOk="0" h="904" w="799">
                    <a:moveTo>
                      <a:pt x="450" y="1"/>
                    </a:moveTo>
                    <a:cubicBezTo>
                      <a:pt x="356" y="1"/>
                      <a:pt x="250" y="55"/>
                      <a:pt x="143" y="211"/>
                    </a:cubicBezTo>
                    <a:cubicBezTo>
                      <a:pt x="0" y="419"/>
                      <a:pt x="17" y="786"/>
                      <a:pt x="151" y="876"/>
                    </a:cubicBezTo>
                    <a:cubicBezTo>
                      <a:pt x="179" y="895"/>
                      <a:pt x="204" y="903"/>
                      <a:pt x="229" y="903"/>
                    </a:cubicBezTo>
                    <a:cubicBezTo>
                      <a:pt x="335" y="903"/>
                      <a:pt x="422" y="747"/>
                      <a:pt x="540" y="580"/>
                    </a:cubicBezTo>
                    <a:cubicBezTo>
                      <a:pt x="637" y="444"/>
                      <a:pt x="799" y="265"/>
                      <a:pt x="682" y="121"/>
                    </a:cubicBezTo>
                    <a:cubicBezTo>
                      <a:pt x="628" y="57"/>
                      <a:pt x="546" y="1"/>
                      <a:pt x="450" y="1"/>
                    </a:cubicBez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30"/>
              <p:cNvSpPr/>
              <p:nvPr/>
            </p:nvSpPr>
            <p:spPr>
              <a:xfrm>
                <a:off x="7468930" y="1194678"/>
                <a:ext cx="150731" cy="505197"/>
              </a:xfrm>
              <a:custGeom>
                <a:rect b="b" l="l" r="r" t="t"/>
                <a:pathLst>
                  <a:path extrusionOk="0" h="2745" w="819">
                    <a:moveTo>
                      <a:pt x="233" y="1"/>
                    </a:moveTo>
                    <a:lnTo>
                      <a:pt x="233" y="1"/>
                    </a:lnTo>
                    <a:cubicBezTo>
                      <a:pt x="432" y="353"/>
                      <a:pt x="594" y="756"/>
                      <a:pt x="521" y="1162"/>
                    </a:cubicBezTo>
                    <a:cubicBezTo>
                      <a:pt x="467" y="1432"/>
                      <a:pt x="305" y="1674"/>
                      <a:pt x="188" y="1935"/>
                    </a:cubicBezTo>
                    <a:cubicBezTo>
                      <a:pt x="72" y="2187"/>
                      <a:pt x="0" y="2483"/>
                      <a:pt x="117" y="2744"/>
                    </a:cubicBezTo>
                    <a:cubicBezTo>
                      <a:pt x="208" y="2213"/>
                      <a:pt x="711" y="1836"/>
                      <a:pt x="782" y="1305"/>
                    </a:cubicBezTo>
                    <a:cubicBezTo>
                      <a:pt x="818" y="1063"/>
                      <a:pt x="756" y="819"/>
                      <a:pt x="639" y="603"/>
                    </a:cubicBezTo>
                    <a:cubicBezTo>
                      <a:pt x="531" y="379"/>
                      <a:pt x="387" y="191"/>
                      <a:pt x="2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30"/>
              <p:cNvSpPr/>
              <p:nvPr/>
            </p:nvSpPr>
            <p:spPr>
              <a:xfrm>
                <a:off x="7193970" y="1112042"/>
                <a:ext cx="389066" cy="400661"/>
              </a:xfrm>
              <a:custGeom>
                <a:rect b="b" l="l" r="r" t="t"/>
                <a:pathLst>
                  <a:path extrusionOk="0" h="2177" w="2114">
                    <a:moveTo>
                      <a:pt x="909" y="1"/>
                    </a:moveTo>
                    <a:lnTo>
                      <a:pt x="909" y="1"/>
                    </a:lnTo>
                    <a:cubicBezTo>
                      <a:pt x="1162" y="109"/>
                      <a:pt x="1233" y="566"/>
                      <a:pt x="1270" y="847"/>
                    </a:cubicBezTo>
                    <a:cubicBezTo>
                      <a:pt x="1287" y="972"/>
                      <a:pt x="1270" y="1117"/>
                      <a:pt x="1216" y="1242"/>
                    </a:cubicBezTo>
                    <a:cubicBezTo>
                      <a:pt x="1134" y="1387"/>
                      <a:pt x="989" y="1495"/>
                      <a:pt x="855" y="1592"/>
                    </a:cubicBezTo>
                    <a:cubicBezTo>
                      <a:pt x="568" y="1790"/>
                      <a:pt x="262" y="1952"/>
                      <a:pt x="1" y="2177"/>
                    </a:cubicBezTo>
                    <a:cubicBezTo>
                      <a:pt x="98" y="2122"/>
                      <a:pt x="205" y="2104"/>
                      <a:pt x="316" y="2104"/>
                    </a:cubicBezTo>
                    <a:cubicBezTo>
                      <a:pt x="492" y="2104"/>
                      <a:pt x="679" y="2149"/>
                      <a:pt x="855" y="2159"/>
                    </a:cubicBezTo>
                    <a:cubicBezTo>
                      <a:pt x="870" y="2160"/>
                      <a:pt x="885" y="2160"/>
                      <a:pt x="900" y="2160"/>
                    </a:cubicBezTo>
                    <a:cubicBezTo>
                      <a:pt x="1326" y="2160"/>
                      <a:pt x="1753" y="1922"/>
                      <a:pt x="1989" y="1549"/>
                    </a:cubicBezTo>
                    <a:cubicBezTo>
                      <a:pt x="2069" y="1413"/>
                      <a:pt x="2114" y="1287"/>
                      <a:pt x="2088" y="1126"/>
                    </a:cubicBezTo>
                    <a:cubicBezTo>
                      <a:pt x="2060" y="998"/>
                      <a:pt x="1997" y="864"/>
                      <a:pt x="1926" y="756"/>
                    </a:cubicBezTo>
                    <a:cubicBezTo>
                      <a:pt x="1682" y="415"/>
                      <a:pt x="1332" y="38"/>
                      <a:pt x="9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30"/>
              <p:cNvSpPr/>
              <p:nvPr/>
            </p:nvSpPr>
            <p:spPr>
              <a:xfrm>
                <a:off x="7116119" y="1145906"/>
                <a:ext cx="391090" cy="373606"/>
              </a:xfrm>
              <a:custGeom>
                <a:rect b="b" l="l" r="r" t="t"/>
                <a:pathLst>
                  <a:path extrusionOk="0" h="2030" w="2125">
                    <a:moveTo>
                      <a:pt x="1348" y="1"/>
                    </a:moveTo>
                    <a:cubicBezTo>
                      <a:pt x="1156" y="1"/>
                      <a:pt x="961" y="59"/>
                      <a:pt x="793" y="149"/>
                    </a:cubicBezTo>
                    <a:cubicBezTo>
                      <a:pt x="657" y="221"/>
                      <a:pt x="523" y="339"/>
                      <a:pt x="469" y="482"/>
                    </a:cubicBezTo>
                    <a:cubicBezTo>
                      <a:pt x="387" y="743"/>
                      <a:pt x="560" y="1030"/>
                      <a:pt x="506" y="1300"/>
                    </a:cubicBezTo>
                    <a:cubicBezTo>
                      <a:pt x="441" y="1598"/>
                      <a:pt x="137" y="1760"/>
                      <a:pt x="1" y="2029"/>
                    </a:cubicBezTo>
                    <a:cubicBezTo>
                      <a:pt x="236" y="1822"/>
                      <a:pt x="540" y="1732"/>
                      <a:pt x="847" y="1652"/>
                    </a:cubicBezTo>
                    <a:cubicBezTo>
                      <a:pt x="1142" y="1570"/>
                      <a:pt x="1449" y="1481"/>
                      <a:pt x="1701" y="1300"/>
                    </a:cubicBezTo>
                    <a:cubicBezTo>
                      <a:pt x="1952" y="1112"/>
                      <a:pt x="2125" y="788"/>
                      <a:pt x="2043" y="482"/>
                    </a:cubicBezTo>
                    <a:cubicBezTo>
                      <a:pt x="1971" y="249"/>
                      <a:pt x="1755" y="69"/>
                      <a:pt x="1512" y="16"/>
                    </a:cubicBezTo>
                    <a:cubicBezTo>
                      <a:pt x="1458" y="5"/>
                      <a:pt x="1403" y="1"/>
                      <a:pt x="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30"/>
              <p:cNvSpPr/>
              <p:nvPr/>
            </p:nvSpPr>
            <p:spPr>
              <a:xfrm>
                <a:off x="6525340" y="1904717"/>
                <a:ext cx="396428" cy="481639"/>
              </a:xfrm>
              <a:custGeom>
                <a:rect b="b" l="l" r="r" t="t"/>
                <a:pathLst>
                  <a:path extrusionOk="0" h="2617" w="2154">
                    <a:moveTo>
                      <a:pt x="1683" y="0"/>
                    </a:moveTo>
                    <a:cubicBezTo>
                      <a:pt x="1650" y="0"/>
                      <a:pt x="1617" y="23"/>
                      <a:pt x="1583" y="74"/>
                    </a:cubicBezTo>
                    <a:cubicBezTo>
                      <a:pt x="1242" y="577"/>
                      <a:pt x="424" y="730"/>
                      <a:pt x="208" y="1369"/>
                    </a:cubicBezTo>
                    <a:cubicBezTo>
                      <a:pt x="1" y="1999"/>
                      <a:pt x="243" y="2368"/>
                      <a:pt x="728" y="2556"/>
                    </a:cubicBezTo>
                    <a:cubicBezTo>
                      <a:pt x="834" y="2597"/>
                      <a:pt x="943" y="2617"/>
                      <a:pt x="1051" y="2617"/>
                    </a:cubicBezTo>
                    <a:cubicBezTo>
                      <a:pt x="1440" y="2617"/>
                      <a:pt x="1816" y="2363"/>
                      <a:pt x="1969" y="1954"/>
                    </a:cubicBezTo>
                    <a:cubicBezTo>
                      <a:pt x="2154" y="1489"/>
                      <a:pt x="1947" y="0"/>
                      <a:pt x="16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30"/>
              <p:cNvSpPr/>
              <p:nvPr/>
            </p:nvSpPr>
            <p:spPr>
              <a:xfrm>
                <a:off x="7385927" y="1668038"/>
                <a:ext cx="91469" cy="253979"/>
              </a:xfrm>
              <a:custGeom>
                <a:rect b="b" l="l" r="r" t="t"/>
                <a:pathLst>
                  <a:path extrusionOk="0" h="1380" w="497">
                    <a:moveTo>
                      <a:pt x="384" y="1"/>
                    </a:moveTo>
                    <a:cubicBezTo>
                      <a:pt x="326" y="1"/>
                      <a:pt x="269" y="53"/>
                      <a:pt x="261" y="127"/>
                    </a:cubicBezTo>
                    <a:lnTo>
                      <a:pt x="190" y="496"/>
                    </a:lnTo>
                    <a:cubicBezTo>
                      <a:pt x="190" y="542"/>
                      <a:pt x="173" y="587"/>
                      <a:pt x="162" y="621"/>
                    </a:cubicBezTo>
                    <a:lnTo>
                      <a:pt x="37" y="937"/>
                    </a:lnTo>
                    <a:cubicBezTo>
                      <a:pt x="0" y="1036"/>
                      <a:pt x="0" y="1144"/>
                      <a:pt x="28" y="1234"/>
                    </a:cubicBezTo>
                    <a:lnTo>
                      <a:pt x="100" y="1368"/>
                    </a:lnTo>
                    <a:cubicBezTo>
                      <a:pt x="100" y="1377"/>
                      <a:pt x="118" y="1380"/>
                      <a:pt x="137" y="1380"/>
                    </a:cubicBezTo>
                    <a:cubicBezTo>
                      <a:pt x="159" y="1380"/>
                      <a:pt x="182" y="1377"/>
                      <a:pt x="182" y="1377"/>
                    </a:cubicBezTo>
                    <a:lnTo>
                      <a:pt x="443" y="641"/>
                    </a:lnTo>
                    <a:lnTo>
                      <a:pt x="486" y="155"/>
                    </a:lnTo>
                    <a:cubicBezTo>
                      <a:pt x="497" y="73"/>
                      <a:pt x="460" y="11"/>
                      <a:pt x="397" y="2"/>
                    </a:cubicBezTo>
                    <a:cubicBezTo>
                      <a:pt x="393" y="1"/>
                      <a:pt x="389" y="1"/>
                      <a:pt x="384" y="1"/>
                    </a:cubicBez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30"/>
              <p:cNvSpPr/>
              <p:nvPr/>
            </p:nvSpPr>
            <p:spPr>
              <a:xfrm>
                <a:off x="7402491" y="1527612"/>
                <a:ext cx="152387" cy="400661"/>
              </a:xfrm>
              <a:custGeom>
                <a:rect b="b" l="l" r="r" t="t"/>
                <a:pathLst>
                  <a:path extrusionOk="0" h="2177" w="828">
                    <a:moveTo>
                      <a:pt x="478" y="1"/>
                    </a:moveTo>
                    <a:cubicBezTo>
                      <a:pt x="469" y="1"/>
                      <a:pt x="461" y="9"/>
                      <a:pt x="450" y="18"/>
                    </a:cubicBezTo>
                    <a:lnTo>
                      <a:pt x="441" y="18"/>
                    </a:lnTo>
                    <a:cubicBezTo>
                      <a:pt x="433" y="18"/>
                      <a:pt x="424" y="27"/>
                      <a:pt x="415" y="35"/>
                    </a:cubicBezTo>
                    <a:lnTo>
                      <a:pt x="407" y="46"/>
                    </a:lnTo>
                    <a:lnTo>
                      <a:pt x="379" y="72"/>
                    </a:lnTo>
                    <a:cubicBezTo>
                      <a:pt x="379" y="81"/>
                      <a:pt x="379" y="89"/>
                      <a:pt x="370" y="89"/>
                    </a:cubicBezTo>
                    <a:cubicBezTo>
                      <a:pt x="370" y="100"/>
                      <a:pt x="370" y="109"/>
                      <a:pt x="361" y="117"/>
                    </a:cubicBezTo>
                    <a:lnTo>
                      <a:pt x="361" y="171"/>
                    </a:lnTo>
                    <a:lnTo>
                      <a:pt x="469" y="981"/>
                    </a:lnTo>
                    <a:lnTo>
                      <a:pt x="370" y="1160"/>
                    </a:lnTo>
                    <a:lnTo>
                      <a:pt x="370" y="1169"/>
                    </a:lnTo>
                    <a:lnTo>
                      <a:pt x="253" y="1404"/>
                    </a:lnTo>
                    <a:cubicBezTo>
                      <a:pt x="83" y="1700"/>
                      <a:pt x="29" y="1861"/>
                      <a:pt x="10" y="1969"/>
                    </a:cubicBezTo>
                    <a:lnTo>
                      <a:pt x="10" y="1978"/>
                    </a:lnTo>
                    <a:cubicBezTo>
                      <a:pt x="1" y="2043"/>
                      <a:pt x="1" y="2086"/>
                      <a:pt x="10" y="2131"/>
                    </a:cubicBezTo>
                    <a:lnTo>
                      <a:pt x="433" y="2177"/>
                    </a:lnTo>
                    <a:cubicBezTo>
                      <a:pt x="433" y="2131"/>
                      <a:pt x="450" y="2077"/>
                      <a:pt x="478" y="2032"/>
                    </a:cubicBezTo>
                    <a:lnTo>
                      <a:pt x="793" y="1350"/>
                    </a:lnTo>
                    <a:cubicBezTo>
                      <a:pt x="819" y="1287"/>
                      <a:pt x="828" y="1222"/>
                      <a:pt x="819" y="1160"/>
                    </a:cubicBezTo>
                    <a:lnTo>
                      <a:pt x="756" y="674"/>
                    </a:lnTo>
                    <a:cubicBezTo>
                      <a:pt x="756" y="666"/>
                      <a:pt x="756" y="648"/>
                      <a:pt x="748" y="640"/>
                    </a:cubicBezTo>
                    <a:lnTo>
                      <a:pt x="541" y="35"/>
                    </a:lnTo>
                    <a:cubicBezTo>
                      <a:pt x="532" y="18"/>
                      <a:pt x="504" y="1"/>
                      <a:pt x="478" y="1"/>
                    </a:cubicBez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30"/>
              <p:cNvSpPr/>
              <p:nvPr/>
            </p:nvSpPr>
            <p:spPr>
              <a:xfrm>
                <a:off x="6040386" y="2714325"/>
                <a:ext cx="936960" cy="491946"/>
              </a:xfrm>
              <a:custGeom>
                <a:rect b="b" l="l" r="r" t="t"/>
                <a:pathLst>
                  <a:path extrusionOk="0" h="2673" w="5091">
                    <a:moveTo>
                      <a:pt x="693" y="0"/>
                    </a:moveTo>
                    <a:lnTo>
                      <a:pt x="693" y="0"/>
                    </a:lnTo>
                    <a:cubicBezTo>
                      <a:pt x="620" y="63"/>
                      <a:pt x="557" y="128"/>
                      <a:pt x="495" y="199"/>
                    </a:cubicBezTo>
                    <a:cubicBezTo>
                      <a:pt x="153" y="549"/>
                      <a:pt x="0" y="937"/>
                      <a:pt x="0" y="1377"/>
                    </a:cubicBezTo>
                    <a:cubicBezTo>
                      <a:pt x="0" y="1539"/>
                      <a:pt x="17" y="1719"/>
                      <a:pt x="71" y="1898"/>
                    </a:cubicBezTo>
                    <a:cubicBezTo>
                      <a:pt x="80" y="1952"/>
                      <a:pt x="100" y="1997"/>
                      <a:pt x="117" y="2051"/>
                    </a:cubicBezTo>
                    <a:cubicBezTo>
                      <a:pt x="100" y="1449"/>
                      <a:pt x="199" y="892"/>
                      <a:pt x="594" y="415"/>
                    </a:cubicBezTo>
                    <a:cubicBezTo>
                      <a:pt x="665" y="324"/>
                      <a:pt x="773" y="225"/>
                      <a:pt x="900" y="128"/>
                    </a:cubicBezTo>
                    <a:lnTo>
                      <a:pt x="665" y="37"/>
                    </a:lnTo>
                    <a:cubicBezTo>
                      <a:pt x="674" y="28"/>
                      <a:pt x="684" y="20"/>
                      <a:pt x="693" y="0"/>
                    </a:cubicBezTo>
                    <a:close/>
                    <a:moveTo>
                      <a:pt x="4389" y="549"/>
                    </a:moveTo>
                    <a:cubicBezTo>
                      <a:pt x="4363" y="846"/>
                      <a:pt x="4363" y="1196"/>
                      <a:pt x="4451" y="1520"/>
                    </a:cubicBezTo>
                    <a:lnTo>
                      <a:pt x="3292" y="1062"/>
                    </a:lnTo>
                    <a:lnTo>
                      <a:pt x="3292" y="1062"/>
                    </a:lnTo>
                    <a:cubicBezTo>
                      <a:pt x="3301" y="1080"/>
                      <a:pt x="3309" y="1088"/>
                      <a:pt x="3318" y="1108"/>
                    </a:cubicBezTo>
                    <a:cubicBezTo>
                      <a:pt x="3426" y="1270"/>
                      <a:pt x="3588" y="1386"/>
                      <a:pt x="3732" y="1520"/>
                    </a:cubicBezTo>
                    <a:cubicBezTo>
                      <a:pt x="4019" y="1772"/>
                      <a:pt x="4272" y="2088"/>
                      <a:pt x="4451" y="2420"/>
                    </a:cubicBezTo>
                    <a:cubicBezTo>
                      <a:pt x="4417" y="2232"/>
                      <a:pt x="4380" y="2034"/>
                      <a:pt x="4343" y="1844"/>
                    </a:cubicBezTo>
                    <a:lnTo>
                      <a:pt x="4343" y="1844"/>
                    </a:lnTo>
                    <a:cubicBezTo>
                      <a:pt x="4658" y="2034"/>
                      <a:pt x="4902" y="2329"/>
                      <a:pt x="5036" y="2673"/>
                    </a:cubicBezTo>
                    <a:cubicBezTo>
                      <a:pt x="5064" y="2457"/>
                      <a:pt x="4920" y="2258"/>
                      <a:pt x="4829" y="2051"/>
                    </a:cubicBezTo>
                    <a:cubicBezTo>
                      <a:pt x="4794" y="1980"/>
                      <a:pt x="4766" y="1898"/>
                      <a:pt x="4775" y="1826"/>
                    </a:cubicBezTo>
                    <a:cubicBezTo>
                      <a:pt x="4794" y="1747"/>
                      <a:pt x="4840" y="1665"/>
                      <a:pt x="4920" y="1639"/>
                    </a:cubicBezTo>
                    <a:cubicBezTo>
                      <a:pt x="4928" y="1639"/>
                      <a:pt x="4948" y="1628"/>
                      <a:pt x="4956" y="1628"/>
                    </a:cubicBezTo>
                    <a:cubicBezTo>
                      <a:pt x="5019" y="1628"/>
                      <a:pt x="5073" y="1665"/>
                      <a:pt x="5090" y="1719"/>
                    </a:cubicBezTo>
                    <a:cubicBezTo>
                      <a:pt x="4991" y="1287"/>
                      <a:pt x="4749" y="900"/>
                      <a:pt x="4434" y="585"/>
                    </a:cubicBezTo>
                    <a:cubicBezTo>
                      <a:pt x="4417" y="577"/>
                      <a:pt x="4397" y="559"/>
                      <a:pt x="4389" y="549"/>
                    </a:cubicBezTo>
                    <a:close/>
                  </a:path>
                </a:pathLst>
              </a:custGeom>
              <a:solidFill>
                <a:srgbClr val="123042">
                  <a:alpha val="36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30"/>
              <p:cNvSpPr/>
              <p:nvPr/>
            </p:nvSpPr>
            <p:spPr>
              <a:xfrm>
                <a:off x="6162775" y="1963059"/>
                <a:ext cx="696969" cy="1031006"/>
              </a:xfrm>
              <a:custGeom>
                <a:rect b="b" l="l" r="r" t="t"/>
                <a:pathLst>
                  <a:path extrusionOk="0" h="5602" w="3787">
                    <a:moveTo>
                      <a:pt x="2420" y="1"/>
                    </a:moveTo>
                    <a:lnTo>
                      <a:pt x="2420" y="1"/>
                    </a:lnTo>
                    <a:cubicBezTo>
                      <a:pt x="2005" y="279"/>
                      <a:pt x="1593" y="583"/>
                      <a:pt x="1250" y="952"/>
                    </a:cubicBezTo>
                    <a:cubicBezTo>
                      <a:pt x="1107" y="1555"/>
                      <a:pt x="999" y="2185"/>
                      <a:pt x="963" y="2904"/>
                    </a:cubicBezTo>
                    <a:cubicBezTo>
                      <a:pt x="963" y="2915"/>
                      <a:pt x="307" y="3687"/>
                      <a:pt x="28" y="4082"/>
                    </a:cubicBezTo>
                    <a:cubicBezTo>
                      <a:pt x="19" y="4102"/>
                      <a:pt x="9" y="4110"/>
                      <a:pt x="0" y="4119"/>
                    </a:cubicBezTo>
                    <a:lnTo>
                      <a:pt x="235" y="4210"/>
                    </a:lnTo>
                    <a:cubicBezTo>
                      <a:pt x="397" y="4082"/>
                      <a:pt x="585" y="3966"/>
                      <a:pt x="730" y="3903"/>
                    </a:cubicBezTo>
                    <a:cubicBezTo>
                      <a:pt x="872" y="3841"/>
                      <a:pt x="1034" y="3804"/>
                      <a:pt x="1196" y="3804"/>
                    </a:cubicBezTo>
                    <a:cubicBezTo>
                      <a:pt x="1315" y="3804"/>
                      <a:pt x="1431" y="3821"/>
                      <a:pt x="1539" y="3866"/>
                    </a:cubicBezTo>
                    <a:cubicBezTo>
                      <a:pt x="1826" y="3983"/>
                      <a:pt x="2033" y="4244"/>
                      <a:pt x="2195" y="4505"/>
                    </a:cubicBezTo>
                    <a:cubicBezTo>
                      <a:pt x="2329" y="4721"/>
                      <a:pt x="2448" y="4954"/>
                      <a:pt x="2627" y="5144"/>
                    </a:cubicBezTo>
                    <a:lnTo>
                      <a:pt x="3786" y="5602"/>
                    </a:lnTo>
                    <a:cubicBezTo>
                      <a:pt x="3698" y="5278"/>
                      <a:pt x="3698" y="4928"/>
                      <a:pt x="3724" y="4631"/>
                    </a:cubicBezTo>
                    <a:cubicBezTo>
                      <a:pt x="3462" y="4389"/>
                      <a:pt x="3175" y="4199"/>
                      <a:pt x="2869" y="4037"/>
                    </a:cubicBezTo>
                    <a:cubicBezTo>
                      <a:pt x="2761" y="3804"/>
                      <a:pt x="2664" y="3562"/>
                      <a:pt x="2573" y="3310"/>
                    </a:cubicBezTo>
                    <a:cubicBezTo>
                      <a:pt x="2545" y="3256"/>
                      <a:pt x="2536" y="3202"/>
                      <a:pt x="2510" y="3148"/>
                    </a:cubicBezTo>
                    <a:cubicBezTo>
                      <a:pt x="2383" y="2779"/>
                      <a:pt x="2267" y="2401"/>
                      <a:pt x="2232" y="2014"/>
                    </a:cubicBezTo>
                    <a:cubicBezTo>
                      <a:pt x="2221" y="1969"/>
                      <a:pt x="2221" y="1924"/>
                      <a:pt x="2213" y="1878"/>
                    </a:cubicBezTo>
                    <a:cubicBezTo>
                      <a:pt x="2087" y="1673"/>
                      <a:pt x="2070" y="1404"/>
                      <a:pt x="2178" y="1052"/>
                    </a:cubicBezTo>
                    <a:cubicBezTo>
                      <a:pt x="2204" y="989"/>
                      <a:pt x="2232" y="935"/>
                      <a:pt x="2267" y="873"/>
                    </a:cubicBezTo>
                    <a:cubicBezTo>
                      <a:pt x="2303" y="575"/>
                      <a:pt x="2366" y="288"/>
                      <a:pt x="2420" y="1"/>
                    </a:cubicBezTo>
                    <a:close/>
                  </a:path>
                </a:pathLst>
              </a:custGeom>
              <a:solidFill>
                <a:srgbClr val="123042">
                  <a:alpha val="36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30"/>
              <p:cNvSpPr/>
              <p:nvPr/>
            </p:nvSpPr>
            <p:spPr>
              <a:xfrm>
                <a:off x="6543745" y="2123545"/>
                <a:ext cx="36256" cy="185331"/>
              </a:xfrm>
              <a:custGeom>
                <a:rect b="b" l="l" r="r" t="t"/>
                <a:pathLst>
                  <a:path extrusionOk="0" h="1007" w="197">
                    <a:moveTo>
                      <a:pt x="197" y="1"/>
                    </a:moveTo>
                    <a:cubicBezTo>
                      <a:pt x="162" y="63"/>
                      <a:pt x="134" y="117"/>
                      <a:pt x="108" y="180"/>
                    </a:cubicBezTo>
                    <a:cubicBezTo>
                      <a:pt x="0" y="532"/>
                      <a:pt x="17" y="801"/>
                      <a:pt x="143" y="1006"/>
                    </a:cubicBezTo>
                    <a:cubicBezTo>
                      <a:pt x="125" y="674"/>
                      <a:pt x="143" y="333"/>
                      <a:pt x="197" y="1"/>
                    </a:cubicBezTo>
                    <a:close/>
                  </a:path>
                </a:pathLst>
              </a:custGeom>
              <a:solidFill>
                <a:srgbClr val="0F48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30"/>
              <p:cNvSpPr/>
              <p:nvPr/>
            </p:nvSpPr>
            <p:spPr>
              <a:xfrm>
                <a:off x="6948824" y="2692792"/>
                <a:ext cx="513479" cy="498387"/>
              </a:xfrm>
              <a:custGeom>
                <a:rect b="b" l="l" r="r" t="t"/>
                <a:pathLst>
                  <a:path extrusionOk="0" h="2708" w="2790">
                    <a:moveTo>
                      <a:pt x="1" y="1"/>
                    </a:moveTo>
                    <a:cubicBezTo>
                      <a:pt x="353" y="217"/>
                      <a:pt x="730" y="407"/>
                      <a:pt x="1063" y="631"/>
                    </a:cubicBezTo>
                    <a:cubicBezTo>
                      <a:pt x="1404" y="864"/>
                      <a:pt x="1719" y="1151"/>
                      <a:pt x="1890" y="1529"/>
                    </a:cubicBezTo>
                    <a:cubicBezTo>
                      <a:pt x="2051" y="1881"/>
                      <a:pt x="2079" y="2313"/>
                      <a:pt x="1890" y="2645"/>
                    </a:cubicBezTo>
                    <a:lnTo>
                      <a:pt x="2008" y="2645"/>
                    </a:lnTo>
                    <a:cubicBezTo>
                      <a:pt x="2267" y="2645"/>
                      <a:pt x="2520" y="2662"/>
                      <a:pt x="2764" y="2708"/>
                    </a:cubicBezTo>
                    <a:cubicBezTo>
                      <a:pt x="2790" y="2682"/>
                      <a:pt x="2781" y="2636"/>
                      <a:pt x="2772" y="2600"/>
                    </a:cubicBezTo>
                    <a:cubicBezTo>
                      <a:pt x="2619" y="1961"/>
                      <a:pt x="2213" y="1395"/>
                      <a:pt x="1719" y="963"/>
                    </a:cubicBezTo>
                    <a:cubicBezTo>
                      <a:pt x="1216" y="540"/>
                      <a:pt x="622" y="234"/>
                      <a:pt x="1" y="1"/>
                    </a:cubicBezTo>
                    <a:close/>
                  </a:path>
                </a:pathLst>
              </a:custGeom>
              <a:solidFill>
                <a:srgbClr val="123042">
                  <a:alpha val="362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30"/>
              <p:cNvSpPr/>
              <p:nvPr/>
            </p:nvSpPr>
            <p:spPr>
              <a:xfrm>
                <a:off x="7071581" y="1582089"/>
                <a:ext cx="101223" cy="218642"/>
              </a:xfrm>
              <a:custGeom>
                <a:rect b="b" l="l" r="r" t="t"/>
                <a:pathLst>
                  <a:path extrusionOk="0" h="1188" w="550">
                    <a:moveTo>
                      <a:pt x="55" y="0"/>
                    </a:moveTo>
                    <a:cubicBezTo>
                      <a:pt x="46" y="37"/>
                      <a:pt x="46" y="63"/>
                      <a:pt x="35" y="100"/>
                    </a:cubicBezTo>
                    <a:cubicBezTo>
                      <a:pt x="1" y="361"/>
                      <a:pt x="18" y="631"/>
                      <a:pt x="81" y="883"/>
                    </a:cubicBezTo>
                    <a:cubicBezTo>
                      <a:pt x="109" y="980"/>
                      <a:pt x="143" y="1080"/>
                      <a:pt x="225" y="1142"/>
                    </a:cubicBezTo>
                    <a:cubicBezTo>
                      <a:pt x="243" y="1162"/>
                      <a:pt x="271" y="1179"/>
                      <a:pt x="297" y="1188"/>
                    </a:cubicBezTo>
                    <a:lnTo>
                      <a:pt x="387" y="937"/>
                    </a:lnTo>
                    <a:cubicBezTo>
                      <a:pt x="441" y="980"/>
                      <a:pt x="495" y="1009"/>
                      <a:pt x="549" y="1034"/>
                    </a:cubicBezTo>
                    <a:cubicBezTo>
                      <a:pt x="495" y="991"/>
                      <a:pt x="441" y="937"/>
                      <a:pt x="404" y="892"/>
                    </a:cubicBezTo>
                    <a:cubicBezTo>
                      <a:pt x="135" y="585"/>
                      <a:pt x="154" y="352"/>
                      <a:pt x="55" y="0"/>
                    </a:cubicBezTo>
                    <a:close/>
                  </a:path>
                </a:pathLst>
              </a:custGeom>
              <a:solidFill>
                <a:srgbClr val="26506C">
                  <a:alpha val="36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30"/>
              <p:cNvSpPr/>
              <p:nvPr/>
            </p:nvSpPr>
            <p:spPr>
              <a:xfrm>
                <a:off x="6235840" y="2270964"/>
                <a:ext cx="464891" cy="519736"/>
              </a:xfrm>
              <a:custGeom>
                <a:rect b="b" l="l" r="r" t="t"/>
                <a:pathLst>
                  <a:path extrusionOk="0" h="2824" w="2526">
                    <a:moveTo>
                      <a:pt x="162" y="0"/>
                    </a:moveTo>
                    <a:cubicBezTo>
                      <a:pt x="143" y="72"/>
                      <a:pt x="0" y="367"/>
                      <a:pt x="97" y="603"/>
                    </a:cubicBezTo>
                    <a:lnTo>
                      <a:pt x="1861" y="2580"/>
                    </a:lnTo>
                    <a:lnTo>
                      <a:pt x="2077" y="2824"/>
                    </a:lnTo>
                    <a:lnTo>
                      <a:pt x="2526" y="2437"/>
                    </a:lnTo>
                    <a:lnTo>
                      <a:pt x="1339" y="251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30"/>
              <p:cNvSpPr/>
              <p:nvPr/>
            </p:nvSpPr>
            <p:spPr>
              <a:xfrm>
                <a:off x="6601718" y="2705859"/>
                <a:ext cx="334221" cy="318209"/>
              </a:xfrm>
              <a:custGeom>
                <a:rect b="b" l="l" r="r" t="t"/>
                <a:pathLst>
                  <a:path extrusionOk="0" h="1729" w="1816">
                    <a:moveTo>
                      <a:pt x="413" y="1"/>
                    </a:moveTo>
                    <a:cubicBezTo>
                      <a:pt x="192" y="1"/>
                      <a:pt x="1" y="144"/>
                      <a:pt x="18" y="415"/>
                    </a:cubicBezTo>
                    <a:cubicBezTo>
                      <a:pt x="26" y="614"/>
                      <a:pt x="134" y="830"/>
                      <a:pt x="233" y="983"/>
                    </a:cubicBezTo>
                    <a:cubicBezTo>
                      <a:pt x="296" y="1091"/>
                      <a:pt x="359" y="1162"/>
                      <a:pt x="359" y="1162"/>
                    </a:cubicBezTo>
                    <a:lnTo>
                      <a:pt x="836" y="1585"/>
                    </a:lnTo>
                    <a:cubicBezTo>
                      <a:pt x="990" y="1705"/>
                      <a:pt x="1063" y="1729"/>
                      <a:pt x="1096" y="1729"/>
                    </a:cubicBezTo>
                    <a:cubicBezTo>
                      <a:pt x="1117" y="1729"/>
                      <a:pt x="1123" y="1719"/>
                      <a:pt x="1123" y="1719"/>
                    </a:cubicBezTo>
                    <a:cubicBezTo>
                      <a:pt x="1177" y="1693"/>
                      <a:pt x="1159" y="1620"/>
                      <a:pt x="1123" y="1577"/>
                    </a:cubicBezTo>
                    <a:lnTo>
                      <a:pt x="1123" y="1577"/>
                    </a:lnTo>
                    <a:lnTo>
                      <a:pt x="1159" y="1611"/>
                    </a:lnTo>
                    <a:lnTo>
                      <a:pt x="1239" y="1674"/>
                    </a:lnTo>
                    <a:cubicBezTo>
                      <a:pt x="1276" y="1711"/>
                      <a:pt x="1304" y="1719"/>
                      <a:pt x="1330" y="1719"/>
                    </a:cubicBezTo>
                    <a:cubicBezTo>
                      <a:pt x="1375" y="1719"/>
                      <a:pt x="1412" y="1702"/>
                      <a:pt x="1412" y="1702"/>
                    </a:cubicBezTo>
                    <a:cubicBezTo>
                      <a:pt x="1455" y="1665"/>
                      <a:pt x="1446" y="1620"/>
                      <a:pt x="1429" y="1585"/>
                    </a:cubicBezTo>
                    <a:lnTo>
                      <a:pt x="1429" y="1585"/>
                    </a:lnTo>
                    <a:cubicBezTo>
                      <a:pt x="1491" y="1654"/>
                      <a:pt x="1548" y="1681"/>
                      <a:pt x="1600" y="1681"/>
                    </a:cubicBezTo>
                    <a:cubicBezTo>
                      <a:pt x="1616" y="1681"/>
                      <a:pt x="1631" y="1678"/>
                      <a:pt x="1645" y="1674"/>
                    </a:cubicBezTo>
                    <a:cubicBezTo>
                      <a:pt x="1699" y="1631"/>
                      <a:pt x="1690" y="1566"/>
                      <a:pt x="1617" y="1477"/>
                    </a:cubicBezTo>
                    <a:lnTo>
                      <a:pt x="1617" y="1477"/>
                    </a:lnTo>
                    <a:cubicBezTo>
                      <a:pt x="1642" y="1495"/>
                      <a:pt x="1666" y="1500"/>
                      <a:pt x="1687" y="1500"/>
                    </a:cubicBezTo>
                    <a:cubicBezTo>
                      <a:pt x="1720" y="1500"/>
                      <a:pt x="1744" y="1486"/>
                      <a:pt x="1744" y="1486"/>
                    </a:cubicBezTo>
                    <a:cubicBezTo>
                      <a:pt x="1816" y="1441"/>
                      <a:pt x="1798" y="1378"/>
                      <a:pt x="1753" y="1307"/>
                    </a:cubicBezTo>
                    <a:cubicBezTo>
                      <a:pt x="1239" y="649"/>
                      <a:pt x="1205" y="614"/>
                      <a:pt x="1142" y="478"/>
                    </a:cubicBezTo>
                    <a:lnTo>
                      <a:pt x="1177" y="478"/>
                    </a:lnTo>
                    <a:cubicBezTo>
                      <a:pt x="1220" y="489"/>
                      <a:pt x="1260" y="493"/>
                      <a:pt x="1295" y="493"/>
                    </a:cubicBezTo>
                    <a:cubicBezTo>
                      <a:pt x="1404" y="493"/>
                      <a:pt x="1466" y="452"/>
                      <a:pt x="1466" y="452"/>
                    </a:cubicBezTo>
                    <a:cubicBezTo>
                      <a:pt x="1608" y="307"/>
                      <a:pt x="1455" y="271"/>
                      <a:pt x="1347" y="271"/>
                    </a:cubicBezTo>
                    <a:cubicBezTo>
                      <a:pt x="997" y="271"/>
                      <a:pt x="773" y="66"/>
                      <a:pt x="520" y="12"/>
                    </a:cubicBezTo>
                    <a:cubicBezTo>
                      <a:pt x="484" y="4"/>
                      <a:pt x="448" y="1"/>
                      <a:pt x="413" y="1"/>
                    </a:cubicBez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30"/>
              <p:cNvSpPr/>
              <p:nvPr/>
            </p:nvSpPr>
            <p:spPr>
              <a:xfrm>
                <a:off x="6257189" y="2082319"/>
                <a:ext cx="286738" cy="372318"/>
              </a:xfrm>
              <a:custGeom>
                <a:rect b="b" l="l" r="r" t="t"/>
                <a:pathLst>
                  <a:path extrusionOk="0" h="2023" w="1558">
                    <a:moveTo>
                      <a:pt x="342" y="0"/>
                    </a:moveTo>
                    <a:lnTo>
                      <a:pt x="1" y="1168"/>
                    </a:lnTo>
                    <a:lnTo>
                      <a:pt x="810" y="1932"/>
                    </a:lnTo>
                    <a:lnTo>
                      <a:pt x="910" y="2023"/>
                    </a:lnTo>
                    <a:lnTo>
                      <a:pt x="1557" y="475"/>
                    </a:lnTo>
                    <a:cubicBezTo>
                      <a:pt x="1466" y="466"/>
                      <a:pt x="1376" y="449"/>
                      <a:pt x="1276" y="432"/>
                    </a:cubicBezTo>
                    <a:cubicBezTo>
                      <a:pt x="944" y="358"/>
                      <a:pt x="612" y="233"/>
                      <a:pt x="342" y="0"/>
                    </a:cubicBezTo>
                    <a:close/>
                  </a:path>
                </a:pathLst>
              </a:custGeom>
              <a:solidFill>
                <a:srgbClr val="AF81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30"/>
              <p:cNvSpPr/>
              <p:nvPr/>
            </p:nvSpPr>
            <p:spPr>
              <a:xfrm>
                <a:off x="6319948" y="1670798"/>
                <a:ext cx="316553" cy="498939"/>
              </a:xfrm>
              <a:custGeom>
                <a:rect b="b" l="l" r="r" t="t"/>
                <a:pathLst>
                  <a:path extrusionOk="0" h="2711" w="1720">
                    <a:moveTo>
                      <a:pt x="1418" y="0"/>
                    </a:moveTo>
                    <a:cubicBezTo>
                      <a:pt x="1195" y="0"/>
                      <a:pt x="763" y="237"/>
                      <a:pt x="540" y="706"/>
                    </a:cubicBezTo>
                    <a:lnTo>
                      <a:pt x="1" y="2236"/>
                    </a:lnTo>
                    <a:cubicBezTo>
                      <a:pt x="271" y="2469"/>
                      <a:pt x="603" y="2594"/>
                      <a:pt x="935" y="2668"/>
                    </a:cubicBezTo>
                    <a:cubicBezTo>
                      <a:pt x="1035" y="2685"/>
                      <a:pt x="1125" y="2702"/>
                      <a:pt x="1216" y="2711"/>
                    </a:cubicBezTo>
                    <a:lnTo>
                      <a:pt x="1279" y="2560"/>
                    </a:lnTo>
                    <a:lnTo>
                      <a:pt x="1449" y="2154"/>
                    </a:lnTo>
                    <a:cubicBezTo>
                      <a:pt x="1719" y="1353"/>
                      <a:pt x="1719" y="643"/>
                      <a:pt x="1495" y="13"/>
                    </a:cubicBezTo>
                    <a:cubicBezTo>
                      <a:pt x="1473" y="4"/>
                      <a:pt x="1447" y="0"/>
                      <a:pt x="1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30"/>
              <p:cNvSpPr/>
              <p:nvPr/>
            </p:nvSpPr>
            <p:spPr>
              <a:xfrm>
                <a:off x="7174093" y="1649449"/>
                <a:ext cx="278272" cy="225820"/>
              </a:xfrm>
              <a:custGeom>
                <a:rect b="b" l="l" r="r" t="t"/>
                <a:pathLst>
                  <a:path extrusionOk="0" h="1227" w="1512">
                    <a:moveTo>
                      <a:pt x="1183" y="0"/>
                    </a:moveTo>
                    <a:cubicBezTo>
                      <a:pt x="480" y="0"/>
                      <a:pt x="1" y="787"/>
                      <a:pt x="1" y="787"/>
                    </a:cubicBezTo>
                    <a:cubicBezTo>
                      <a:pt x="1" y="787"/>
                      <a:pt x="344" y="1227"/>
                      <a:pt x="724" y="1227"/>
                    </a:cubicBezTo>
                    <a:cubicBezTo>
                      <a:pt x="824" y="1227"/>
                      <a:pt x="927" y="1196"/>
                      <a:pt x="1026" y="1120"/>
                    </a:cubicBezTo>
                    <a:cubicBezTo>
                      <a:pt x="1512" y="742"/>
                      <a:pt x="1333" y="12"/>
                      <a:pt x="1333" y="12"/>
                    </a:cubicBezTo>
                    <a:cubicBezTo>
                      <a:pt x="1282" y="4"/>
                      <a:pt x="1232" y="0"/>
                      <a:pt x="1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30"/>
              <p:cNvSpPr/>
              <p:nvPr/>
            </p:nvSpPr>
            <p:spPr>
              <a:xfrm>
                <a:off x="7189185" y="1380194"/>
                <a:ext cx="150731" cy="292996"/>
              </a:xfrm>
              <a:custGeom>
                <a:rect b="b" l="l" r="r" t="t"/>
                <a:pathLst>
                  <a:path extrusionOk="0" h="1592" w="819">
                    <a:moveTo>
                      <a:pt x="117" y="1"/>
                    </a:moveTo>
                    <a:lnTo>
                      <a:pt x="1" y="271"/>
                    </a:lnTo>
                    <a:lnTo>
                      <a:pt x="657" y="1592"/>
                    </a:lnTo>
                    <a:lnTo>
                      <a:pt x="819" y="1549"/>
                    </a:lnTo>
                    <a:lnTo>
                      <a:pt x="1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30"/>
              <p:cNvSpPr/>
              <p:nvPr/>
            </p:nvSpPr>
            <p:spPr>
              <a:xfrm>
                <a:off x="6922690" y="1280994"/>
                <a:ext cx="347840" cy="437101"/>
              </a:xfrm>
              <a:custGeom>
                <a:rect b="b" l="l" r="r" t="t"/>
                <a:pathLst>
                  <a:path extrusionOk="0" h="2375" w="1890">
                    <a:moveTo>
                      <a:pt x="180" y="0"/>
                    </a:moveTo>
                    <a:lnTo>
                      <a:pt x="0" y="315"/>
                    </a:lnTo>
                    <a:lnTo>
                      <a:pt x="1719" y="2375"/>
                    </a:lnTo>
                    <a:lnTo>
                      <a:pt x="1889" y="2267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30"/>
              <p:cNvSpPr/>
              <p:nvPr/>
            </p:nvSpPr>
            <p:spPr>
              <a:xfrm>
                <a:off x="6084741" y="1580433"/>
                <a:ext cx="1225355" cy="472989"/>
              </a:xfrm>
              <a:custGeom>
                <a:rect b="b" l="l" r="r" t="t"/>
                <a:pathLst>
                  <a:path extrusionOk="0" h="2570" w="6658">
                    <a:moveTo>
                      <a:pt x="1336" y="1"/>
                    </a:moveTo>
                    <a:cubicBezTo>
                      <a:pt x="959" y="1"/>
                      <a:pt x="664" y="113"/>
                      <a:pt x="532" y="171"/>
                    </a:cubicBezTo>
                    <a:cubicBezTo>
                      <a:pt x="325" y="271"/>
                      <a:pt x="154" y="433"/>
                      <a:pt x="1" y="622"/>
                    </a:cubicBezTo>
                    <a:lnTo>
                      <a:pt x="290" y="622"/>
                    </a:lnTo>
                    <a:cubicBezTo>
                      <a:pt x="390" y="515"/>
                      <a:pt x="506" y="424"/>
                      <a:pt x="623" y="370"/>
                    </a:cubicBezTo>
                    <a:cubicBezTo>
                      <a:pt x="686" y="339"/>
                      <a:pt x="970" y="216"/>
                      <a:pt x="1346" y="216"/>
                    </a:cubicBezTo>
                    <a:cubicBezTo>
                      <a:pt x="1830" y="216"/>
                      <a:pt x="2468" y="420"/>
                      <a:pt x="2980" y="1287"/>
                    </a:cubicBezTo>
                    <a:cubicBezTo>
                      <a:pt x="3312" y="1926"/>
                      <a:pt x="3761" y="2330"/>
                      <a:pt x="4309" y="2492"/>
                    </a:cubicBezTo>
                    <a:cubicBezTo>
                      <a:pt x="4504" y="2548"/>
                      <a:pt x="4687" y="2570"/>
                      <a:pt x="4852" y="2570"/>
                    </a:cubicBezTo>
                    <a:cubicBezTo>
                      <a:pt x="5184" y="2570"/>
                      <a:pt x="5443" y="2484"/>
                      <a:pt x="5570" y="2429"/>
                    </a:cubicBezTo>
                    <a:cubicBezTo>
                      <a:pt x="6144" y="2196"/>
                      <a:pt x="6559" y="1367"/>
                      <a:pt x="6639" y="1197"/>
                    </a:cubicBezTo>
                    <a:cubicBezTo>
                      <a:pt x="6649" y="1179"/>
                      <a:pt x="6658" y="1162"/>
                      <a:pt x="6658" y="1134"/>
                    </a:cubicBezTo>
                    <a:cubicBezTo>
                      <a:pt x="6658" y="1071"/>
                      <a:pt x="6613" y="1026"/>
                      <a:pt x="6550" y="1026"/>
                    </a:cubicBezTo>
                    <a:cubicBezTo>
                      <a:pt x="6505" y="1026"/>
                      <a:pt x="6468" y="1054"/>
                      <a:pt x="6451" y="1080"/>
                    </a:cubicBezTo>
                    <a:cubicBezTo>
                      <a:pt x="6451" y="1089"/>
                      <a:pt x="6028" y="2006"/>
                      <a:pt x="5488" y="2231"/>
                    </a:cubicBezTo>
                    <a:cubicBezTo>
                      <a:pt x="5426" y="2257"/>
                      <a:pt x="5174" y="2352"/>
                      <a:pt x="4840" y="2352"/>
                    </a:cubicBezTo>
                    <a:cubicBezTo>
                      <a:pt x="4347" y="2352"/>
                      <a:pt x="3676" y="2145"/>
                      <a:pt x="3176" y="1205"/>
                    </a:cubicBezTo>
                    <a:cubicBezTo>
                      <a:pt x="3176" y="1197"/>
                      <a:pt x="3168" y="1188"/>
                      <a:pt x="3168" y="1179"/>
                    </a:cubicBezTo>
                    <a:lnTo>
                      <a:pt x="3159" y="1179"/>
                    </a:lnTo>
                    <a:cubicBezTo>
                      <a:pt x="2798" y="569"/>
                      <a:pt x="2332" y="191"/>
                      <a:pt x="1782" y="55"/>
                    </a:cubicBezTo>
                    <a:cubicBezTo>
                      <a:pt x="1625" y="16"/>
                      <a:pt x="1475" y="1"/>
                      <a:pt x="13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Preprocessing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31"/>
          <p:cNvSpPr txBox="1"/>
          <p:nvPr/>
        </p:nvSpPr>
        <p:spPr>
          <a:xfrm>
            <a:off x="720000" y="1214300"/>
            <a:ext cx="40614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Used </a:t>
            </a: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Kaggle ECG dataset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(2,500 ECG features + Target column).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Converted "Target" to </a:t>
            </a: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binary labels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(0 = Normal, 1 = Sleep Apnea).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Dropped missing values and prepared the data for training.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Extracted </a:t>
            </a: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time domain and frequency domain features 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from raw ECG data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374" name="Google Shape;23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225" y="1401875"/>
            <a:ext cx="3738276" cy="294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training</a:t>
            </a:r>
            <a:r>
              <a:rPr lang="en"/>
              <a:t> and deploying</a:t>
            </a:r>
            <a:endParaRPr/>
          </a:p>
        </p:txBody>
      </p:sp>
      <p:sp>
        <p:nvSpPr>
          <p:cNvPr id="2380" name="Google Shape;2380;p32"/>
          <p:cNvSpPr txBox="1"/>
          <p:nvPr/>
        </p:nvSpPr>
        <p:spPr>
          <a:xfrm>
            <a:off x="720000" y="1199650"/>
            <a:ext cx="42684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Trained Random Forest Classifier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with </a:t>
            </a: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80% training, 20% 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testing split.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Achieved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97.56% accuracy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in sleep apnea classification.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Created an </a:t>
            </a: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interactive UI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for users to enter ECG data.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Model </a:t>
            </a: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predicts a risk score (0-100%)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based on input.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Categorized risk into </a:t>
            </a: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Low (0-30%), Moderate (30-70%), High (70-100%)</a:t>
            </a: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381" name="Google Shape;23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400" y="1201863"/>
            <a:ext cx="3850798" cy="2739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3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Learnt </a:t>
            </a:r>
            <a:endParaRPr/>
          </a:p>
        </p:txBody>
      </p:sp>
      <p:sp>
        <p:nvSpPr>
          <p:cNvPr id="2387" name="Google Shape;2387;p33"/>
          <p:cNvSpPr txBox="1"/>
          <p:nvPr/>
        </p:nvSpPr>
        <p:spPr>
          <a:xfrm>
            <a:off x="713550" y="1090150"/>
            <a:ext cx="7704000" cy="3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AutoNum type="arabicPeriod"/>
            </a:pPr>
            <a:r>
              <a:rPr lang="en"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AHI (Apnea-Hypopnea Index) – Measures sleep apnea severity</a:t>
            </a:r>
            <a:endParaRPr sz="1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AutoNum type="arabicPeriod"/>
            </a:pPr>
            <a:r>
              <a:rPr lang="en"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Polysomnography – Sleep study used to diagnose sleep apnea.</a:t>
            </a:r>
            <a:endParaRPr sz="1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AutoNum type="arabicPeriod"/>
            </a:pPr>
            <a:r>
              <a:rPr lang="en"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ECG (electrocardiogram) Test -  Records the electrical signals from the heart</a:t>
            </a:r>
            <a:endParaRPr sz="1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34"/>
          <p:cNvSpPr txBox="1"/>
          <p:nvPr>
            <p:ph type="title"/>
          </p:nvPr>
        </p:nvSpPr>
        <p:spPr>
          <a:xfrm>
            <a:off x="671800" y="341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Libraries </a:t>
            </a:r>
            <a:endParaRPr/>
          </a:p>
        </p:txBody>
      </p:sp>
      <p:cxnSp>
        <p:nvCxnSpPr>
          <p:cNvPr id="2393" name="Google Shape;2393;p34"/>
          <p:cNvCxnSpPr/>
          <p:nvPr/>
        </p:nvCxnSpPr>
        <p:spPr>
          <a:xfrm>
            <a:off x="2798950" y="1434200"/>
            <a:ext cx="3435000" cy="15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4" name="Google Shape;2394;p34"/>
          <p:cNvSpPr/>
          <p:nvPr/>
        </p:nvSpPr>
        <p:spPr>
          <a:xfrm>
            <a:off x="922550" y="1084250"/>
            <a:ext cx="1763100" cy="68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tamaran"/>
                <a:ea typeface="Catamaran"/>
                <a:cs typeface="Catamaran"/>
                <a:sym typeface="Catamaran"/>
              </a:rPr>
              <a:t>Scikit-Learn</a:t>
            </a:r>
            <a:endParaRPr sz="20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95" name="Google Shape;2395;p34"/>
          <p:cNvSpPr/>
          <p:nvPr/>
        </p:nvSpPr>
        <p:spPr>
          <a:xfrm>
            <a:off x="922550" y="1936375"/>
            <a:ext cx="1763100" cy="68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tamaran"/>
                <a:ea typeface="Catamaran"/>
                <a:cs typeface="Catamaran"/>
                <a:sym typeface="Catamaran"/>
              </a:rPr>
              <a:t>Pandas</a:t>
            </a:r>
            <a:endParaRPr sz="20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96" name="Google Shape;2396;p34"/>
          <p:cNvSpPr/>
          <p:nvPr/>
        </p:nvSpPr>
        <p:spPr>
          <a:xfrm>
            <a:off x="922550" y="2859800"/>
            <a:ext cx="1763100" cy="68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tamaran"/>
                <a:ea typeface="Catamaran"/>
                <a:cs typeface="Catamaran"/>
                <a:sym typeface="Catamaran"/>
              </a:rPr>
              <a:t>Numpy</a:t>
            </a:r>
            <a:endParaRPr sz="20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97" name="Google Shape;2397;p34"/>
          <p:cNvSpPr/>
          <p:nvPr/>
        </p:nvSpPr>
        <p:spPr>
          <a:xfrm>
            <a:off x="922550" y="3783225"/>
            <a:ext cx="1763100" cy="68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tamaran"/>
                <a:ea typeface="Catamaran"/>
                <a:cs typeface="Catamaran"/>
                <a:sym typeface="Catamaran"/>
              </a:rPr>
              <a:t>Streamlit</a:t>
            </a:r>
            <a:endParaRPr sz="20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98" name="Google Shape;2398;p34"/>
          <p:cNvSpPr/>
          <p:nvPr/>
        </p:nvSpPr>
        <p:spPr>
          <a:xfrm>
            <a:off x="6400400" y="1084250"/>
            <a:ext cx="1763100" cy="68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Machine Learning Toolbox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99" name="Google Shape;2399;p34"/>
          <p:cNvSpPr/>
          <p:nvPr/>
        </p:nvSpPr>
        <p:spPr>
          <a:xfrm>
            <a:off x="6361950" y="1936375"/>
            <a:ext cx="1763100" cy="68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Data Arrangement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00" name="Google Shape;2400;p34"/>
          <p:cNvSpPr/>
          <p:nvPr/>
        </p:nvSpPr>
        <p:spPr>
          <a:xfrm>
            <a:off x="6321425" y="2859800"/>
            <a:ext cx="1763100" cy="68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Data Manipulation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01" name="Google Shape;2401;p34"/>
          <p:cNvSpPr/>
          <p:nvPr/>
        </p:nvSpPr>
        <p:spPr>
          <a:xfrm>
            <a:off x="6321425" y="3783225"/>
            <a:ext cx="1763100" cy="68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tamaran"/>
                <a:ea typeface="Catamaran"/>
                <a:cs typeface="Catamaran"/>
                <a:sym typeface="Catamaran"/>
              </a:rPr>
              <a:t>Web App Framework</a:t>
            </a:r>
            <a:endParaRPr sz="16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402" name="Google Shape;2402;p34"/>
          <p:cNvCxnSpPr/>
          <p:nvPr/>
        </p:nvCxnSpPr>
        <p:spPr>
          <a:xfrm>
            <a:off x="2806300" y="2276425"/>
            <a:ext cx="3435000" cy="15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3" name="Google Shape;2403;p34"/>
          <p:cNvCxnSpPr/>
          <p:nvPr/>
        </p:nvCxnSpPr>
        <p:spPr>
          <a:xfrm>
            <a:off x="2786038" y="3199850"/>
            <a:ext cx="3435000" cy="15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4" name="Google Shape;2404;p34"/>
          <p:cNvCxnSpPr/>
          <p:nvPr/>
        </p:nvCxnSpPr>
        <p:spPr>
          <a:xfrm>
            <a:off x="2786025" y="4123275"/>
            <a:ext cx="3435000" cy="15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eep Apnea Syndrome Breakthrough by Slidesgo">
  <a:themeElements>
    <a:clrScheme name="Simple Light">
      <a:dk1>
        <a:srgbClr val="EEEEEE"/>
      </a:dk1>
      <a:lt1>
        <a:srgbClr val="5FB2BE"/>
      </a:lt1>
      <a:dk2>
        <a:srgbClr val="123042"/>
      </a:dk2>
      <a:lt2>
        <a:srgbClr val="26506C"/>
      </a:lt2>
      <a:accent1>
        <a:srgbClr val="91847C"/>
      </a:accent1>
      <a:accent2>
        <a:srgbClr val="DFDA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EEEE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