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42" r:id="rId4"/>
    <p:sldId id="340" r:id="rId5"/>
    <p:sldId id="343" r:id="rId6"/>
    <p:sldId id="345" r:id="rId7"/>
    <p:sldId id="346" r:id="rId8"/>
    <p:sldId id="347" r:id="rId9"/>
    <p:sldId id="339" r:id="rId10"/>
    <p:sldId id="344" r:id="rId11"/>
    <p:sldId id="258" r:id="rId12"/>
    <p:sldId id="288" r:id="rId13"/>
    <p:sldId id="286" r:id="rId14"/>
    <p:sldId id="283" r:id="rId15"/>
    <p:sldId id="270" r:id="rId16"/>
    <p:sldId id="279" r:id="rId17"/>
    <p:sldId id="282" r:id="rId18"/>
    <p:sldId id="321" r:id="rId19"/>
    <p:sldId id="311" r:id="rId20"/>
    <p:sldId id="312" r:id="rId21"/>
    <p:sldId id="313" r:id="rId22"/>
    <p:sldId id="314" r:id="rId23"/>
    <p:sldId id="315" r:id="rId24"/>
    <p:sldId id="338" r:id="rId25"/>
    <p:sldId id="337" r:id="rId26"/>
    <p:sldId id="336" r:id="rId27"/>
    <p:sldId id="335" r:id="rId28"/>
    <p:sldId id="334" r:id="rId29"/>
    <p:sldId id="305" r:id="rId30"/>
  </p:sldIdLst>
  <p:sldSz cx="12192000" cy="6858000"/>
  <p:notesSz cx="6858000" cy="14097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4472C4"/>
    <a:srgbClr val="FF0000"/>
    <a:srgbClr val="B0E3E6"/>
    <a:srgbClr val="F2F2F2"/>
    <a:srgbClr val="2F528F"/>
    <a:srgbClr val="FFF2CC"/>
    <a:srgbClr val="D5E8D4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1C429-F32B-4F77-B726-8D530E79CE8E}" v="20070" dt="2020-01-13T00:18:49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2549" autoAdjust="0"/>
  </p:normalViewPr>
  <p:slideViewPr>
    <p:cSldViewPr snapToGrid="0">
      <p:cViewPr varScale="1">
        <p:scale>
          <a:sx n="51" d="100"/>
          <a:sy n="51" d="100"/>
        </p:scale>
        <p:origin x="898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2B763-E4AF-4D82-8DC1-452FE2C71A5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3770-4F94-4268-BD4F-94D8E66C7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3DCA-91BA-4452-B106-CA551B309F67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4F9C-2FD4-48B6-90D0-E7512E70389D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FC26-8D57-4A02-8169-52D553543A50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12C3-A5D2-43FA-999F-5F92358473B0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FE6-8184-443B-8E66-D5ABDFD58371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2CE7-B716-4735-95D8-0AD1383BA5E6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CBA-F866-4CC8-AC69-0082AA67F1CF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B080-A1E9-46FA-9131-7695AC5A4A6B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D8B0-9604-4EBD-8CF0-F5A79C800BB4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E9AB-91BF-4563-8104-195AA40878CD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FC9-2553-4262-8D03-ED061E3CE3DE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D67D-6B31-4044-ACA0-2EBE4FBF1713}" type="datetime1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ofkingdoms.fandom.com/wiki/Buildings" TargetMode="External"/><Relationship Id="rId2" Type="http://schemas.openxmlformats.org/officeDocument/2006/relationships/hyperlink" Target="https://gall.dcinside.com/mgallery/board/view/?id=rok&amp;no=361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hyperlink" Target="https://docs.google.com/spreadsheets/d/1D07xuQSkcAKnIH7A41y35kjvXx9PpJMJESJoc5D7Go0/edit#gid=26514361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742523" y="2414217"/>
            <a:ext cx="446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@@@@@@@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7517755" y="5313861"/>
            <a:ext cx="2273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@@@@@@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@@@@@@@@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AA05D1-9F20-47D3-9A93-731D845CA6A2}"/>
              </a:ext>
            </a:extLst>
          </p:cNvPr>
          <p:cNvSpPr txBox="1"/>
          <p:nvPr/>
        </p:nvSpPr>
        <p:spPr>
          <a:xfrm>
            <a:off x="4637935" y="3205524"/>
            <a:ext cx="267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@@@@@@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2FE572-AF83-440C-B88D-9B8FC541DF39}"/>
              </a:ext>
            </a:extLst>
          </p:cNvPr>
          <p:cNvGrpSpPr/>
          <p:nvPr/>
        </p:nvGrpSpPr>
        <p:grpSpPr>
          <a:xfrm>
            <a:off x="4337108" y="4603963"/>
            <a:ext cx="3275272" cy="88579"/>
            <a:chOff x="4337108" y="1769323"/>
            <a:chExt cx="3275272" cy="8857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F4C6F6D-BBFF-4A20-8847-B2D451F93CC5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9C6F799-B5F9-47CD-A70B-DADE35F15023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E0B970-867E-49EA-B2C5-AAACB7AE6F6D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826F96-A7E5-43AB-8158-CD4218BE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598" y="6376670"/>
            <a:ext cx="2743200" cy="365125"/>
          </a:xfrm>
        </p:spPr>
        <p:txBody>
          <a:bodyPr/>
          <a:lstStyle/>
          <a:p>
            <a:fld id="{4AE1E1EF-90A0-4171-8CF9-B3BC5042A8F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4E29-308D-4CB0-83BA-FD468DDBF4AC}"/>
              </a:ext>
            </a:extLst>
          </p:cNvPr>
          <p:cNvSpPr txBox="1"/>
          <p:nvPr/>
        </p:nvSpPr>
        <p:spPr>
          <a:xfrm>
            <a:off x="398963" y="5975581"/>
            <a:ext cx="3138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@@@@@@</a:t>
            </a: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717682" y="2674282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좌 또는 우로 이동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속도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(*)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6D81E5-46D4-4550-87DE-261092C14FD2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이동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36575-35E5-4FE7-B9F3-B3B456C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9B3D4-43A1-4F3B-BE2C-B82EF3B700B1}"/>
              </a:ext>
            </a:extLst>
          </p:cNvPr>
          <p:cNvGrpSpPr/>
          <p:nvPr/>
        </p:nvGrpSpPr>
        <p:grpSpPr>
          <a:xfrm>
            <a:off x="7813744" y="3676320"/>
            <a:ext cx="3180307" cy="668406"/>
            <a:chOff x="7072965" y="2909955"/>
            <a:chExt cx="3180307" cy="6684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1DF6AD-C3EE-4F24-89C4-BEA9CCC4A08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8EE420-ACA0-4F6A-A426-952837F029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68384985-35E4-4DAF-BCE0-9EA11AEA8668}"/>
              </a:ext>
            </a:extLst>
          </p:cNvPr>
          <p:cNvSpPr/>
          <p:nvPr/>
        </p:nvSpPr>
        <p:spPr>
          <a:xfrm>
            <a:off x="8239667" y="301375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C3B4F79-225F-4A63-8069-31B9E1F1C4A3}"/>
              </a:ext>
            </a:extLst>
          </p:cNvPr>
          <p:cNvSpPr/>
          <p:nvPr/>
        </p:nvSpPr>
        <p:spPr>
          <a:xfrm>
            <a:off x="8992995" y="3057508"/>
            <a:ext cx="821803" cy="51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90CE3CC-71BD-47B6-A1F3-E264F07466F6}"/>
              </a:ext>
            </a:extLst>
          </p:cNvPr>
          <p:cNvSpPr/>
          <p:nvPr/>
        </p:nvSpPr>
        <p:spPr>
          <a:xfrm rot="10800000">
            <a:off x="7301505" y="3072944"/>
            <a:ext cx="821803" cy="51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8CE1C9-6060-481A-B305-CBA1A0FB363C}"/>
              </a:ext>
            </a:extLst>
          </p:cNvPr>
          <p:cNvSpPr/>
          <p:nvPr/>
        </p:nvSpPr>
        <p:spPr>
          <a:xfrm>
            <a:off x="1686271" y="2275090"/>
            <a:ext cx="72126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64D215-4159-4F72-8519-7D70822F5C51}"/>
              </a:ext>
            </a:extLst>
          </p:cNvPr>
          <p:cNvSpPr/>
          <p:nvPr/>
        </p:nvSpPr>
        <p:spPr>
          <a:xfrm>
            <a:off x="9522689" y="2275090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5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C20369-228A-4B01-AEA4-50ADEFB2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E1E1EF-90A0-4171-8CF9-B3BC5042A8F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DBAADB-7A73-40EA-B5C2-4306C4B80273}"/>
              </a:ext>
            </a:extLst>
          </p:cNvPr>
          <p:cNvSpPr/>
          <p:nvPr/>
        </p:nvSpPr>
        <p:spPr>
          <a:xfrm>
            <a:off x="1236301" y="1869178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74B109-32D0-4FCE-B078-25C6A4200E70}"/>
              </a:ext>
            </a:extLst>
          </p:cNvPr>
          <p:cNvSpPr txBox="1"/>
          <p:nvPr/>
        </p:nvSpPr>
        <p:spPr>
          <a:xfrm>
            <a:off x="2570692" y="19302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KeyWord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D57EE69-692B-4CB8-80A7-B776F0E40243}"/>
              </a:ext>
            </a:extLst>
          </p:cNvPr>
          <p:cNvSpPr/>
          <p:nvPr/>
        </p:nvSpPr>
        <p:spPr>
          <a:xfrm flipV="1">
            <a:off x="4916761" y="2054226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8F744E4-610F-4512-8C80-950A416A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43" y="2570782"/>
            <a:ext cx="205086" cy="2050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A5BB92-61B2-492A-9E01-E05FE4B09772}"/>
              </a:ext>
            </a:extLst>
          </p:cNvPr>
          <p:cNvSpPr txBox="1"/>
          <p:nvPr/>
        </p:nvSpPr>
        <p:spPr>
          <a:xfrm>
            <a:off x="3220486" y="25763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285D74-4139-4B46-9E2D-A3AD1A6038D8}"/>
              </a:ext>
            </a:extLst>
          </p:cNvPr>
          <p:cNvSpPr txBox="1"/>
          <p:nvPr/>
        </p:nvSpPr>
        <p:spPr>
          <a:xfrm>
            <a:off x="1977981" y="2530299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7F9E6C-34A8-4FE3-A700-B54989DEE1DE}"/>
              </a:ext>
            </a:extLst>
          </p:cNvPr>
          <p:cNvSpPr txBox="1"/>
          <p:nvPr/>
        </p:nvSpPr>
        <p:spPr>
          <a:xfrm>
            <a:off x="3248690" y="31496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BCBD6F-9AE0-4AE6-8125-E190C186BABD}"/>
              </a:ext>
            </a:extLst>
          </p:cNvPr>
          <p:cNvSpPr txBox="1"/>
          <p:nvPr/>
        </p:nvSpPr>
        <p:spPr>
          <a:xfrm>
            <a:off x="2006185" y="3103596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181057-065E-4072-811E-78635EB461DD}"/>
              </a:ext>
            </a:extLst>
          </p:cNvPr>
          <p:cNvSpPr txBox="1"/>
          <p:nvPr/>
        </p:nvSpPr>
        <p:spPr>
          <a:xfrm>
            <a:off x="3246908" y="37335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B21F1-31B1-4E41-A5F3-9A5E8A4DF104}"/>
              </a:ext>
            </a:extLst>
          </p:cNvPr>
          <p:cNvSpPr txBox="1"/>
          <p:nvPr/>
        </p:nvSpPr>
        <p:spPr>
          <a:xfrm>
            <a:off x="2004403" y="3687522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FE30EE-544E-43A1-8A55-915C0A30859B}"/>
              </a:ext>
            </a:extLst>
          </p:cNvPr>
          <p:cNvSpPr txBox="1"/>
          <p:nvPr/>
        </p:nvSpPr>
        <p:spPr>
          <a:xfrm>
            <a:off x="3246908" y="48978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23075-D087-439C-829C-0601D0B134BA}"/>
              </a:ext>
            </a:extLst>
          </p:cNvPr>
          <p:cNvSpPr txBox="1"/>
          <p:nvPr/>
        </p:nvSpPr>
        <p:spPr>
          <a:xfrm>
            <a:off x="2004403" y="4851820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A61B3F-029C-4D4E-9C45-C627445B213C}"/>
              </a:ext>
            </a:extLst>
          </p:cNvPr>
          <p:cNvSpPr txBox="1"/>
          <p:nvPr/>
        </p:nvSpPr>
        <p:spPr>
          <a:xfrm>
            <a:off x="3246908" y="43254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15765D-9B44-4F4F-83A5-98458CE4B87B}"/>
              </a:ext>
            </a:extLst>
          </p:cNvPr>
          <p:cNvSpPr txBox="1"/>
          <p:nvPr/>
        </p:nvSpPr>
        <p:spPr>
          <a:xfrm>
            <a:off x="2004403" y="4279415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1CB97FC-FBB2-40FB-9932-F8F045E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94" y="3125351"/>
            <a:ext cx="205086" cy="20508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1E41E62-1C35-4447-A326-3FBE1C07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67" y="3726916"/>
            <a:ext cx="205086" cy="20508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720046C-7856-49E5-B785-F5E27DBD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70" y="4274266"/>
            <a:ext cx="205086" cy="20508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5F0F1DB-BEEA-47A3-9860-E5B188BCE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27" y="4851820"/>
            <a:ext cx="205086" cy="205086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47E965-811A-4978-9276-00B9C26B9026}"/>
              </a:ext>
            </a:extLst>
          </p:cNvPr>
          <p:cNvGrpSpPr/>
          <p:nvPr/>
        </p:nvGrpSpPr>
        <p:grpSpPr>
          <a:xfrm>
            <a:off x="5973574" y="1922313"/>
            <a:ext cx="5287838" cy="2157126"/>
            <a:chOff x="5203632" y="2171892"/>
            <a:chExt cx="5287838" cy="215712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5288E8-D536-4D4F-B550-E3CAB57D4CD9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 @@@</a:t>
              </a:r>
              <a:endParaRPr kumimoji="0" lang="ko-KR" altLang="en-US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3D24970-7C84-40A3-AD42-C650A7F5D527}"/>
                </a:ext>
              </a:extLst>
            </p:cNvPr>
            <p:cNvSpPr/>
            <p:nvPr/>
          </p:nvSpPr>
          <p:spPr>
            <a:xfrm>
              <a:off x="5213792" y="3470321"/>
              <a:ext cx="5277678" cy="858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 @@@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</a:t>
              </a: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B0A9837-BEA2-44B2-9381-6F0B0FC4D915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A8D3D3-65FA-4AFE-ABA0-CD904A56F97C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D6546F-12A0-4117-AC01-CC2B76E2197E}"/>
              </a:ext>
            </a:extLst>
          </p:cNvPr>
          <p:cNvSpPr/>
          <p:nvPr/>
        </p:nvSpPr>
        <p:spPr>
          <a:xfrm>
            <a:off x="5843540" y="1702710"/>
            <a:ext cx="5534119" cy="38141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1DEB77-F770-4B36-8D92-DBE588D03044}"/>
              </a:ext>
            </a:extLst>
          </p:cNvPr>
          <p:cNvSpPr/>
          <p:nvPr/>
        </p:nvSpPr>
        <p:spPr>
          <a:xfrm>
            <a:off x="1032188" y="1708784"/>
            <a:ext cx="4326533" cy="38141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1528157-3D70-43CB-B314-C93957D3FFA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723575-9395-440B-AF5B-3AA00B029B35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1. </a:t>
              </a: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E4FAEB-14C9-40CD-B7A9-9EFD69BED2D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실행 단추: 정보 가져오기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694B3A-2233-4EFA-A94D-808F299A9726}"/>
              </a:ext>
            </a:extLst>
          </p:cNvPr>
          <p:cNvSpPr/>
          <p:nvPr/>
        </p:nvSpPr>
        <p:spPr>
          <a:xfrm>
            <a:off x="10811348" y="1975712"/>
            <a:ext cx="304074" cy="304074"/>
          </a:xfrm>
          <a:prstGeom prst="actionButtonInformation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실행 단추: 뒤로 또는 앞으로 이동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FA9ECD-C45B-4AEB-BC66-F50BB5400BA7}"/>
              </a:ext>
            </a:extLst>
          </p:cNvPr>
          <p:cNvSpPr/>
          <p:nvPr/>
        </p:nvSpPr>
        <p:spPr>
          <a:xfrm>
            <a:off x="9510248" y="1978676"/>
            <a:ext cx="291931" cy="291931"/>
          </a:xfrm>
          <a:prstGeom prst="actionButtonBackPrevious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앞으로 또는 다음으로 이동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DAE392-6C4B-4C28-A6B7-EBC6A514918F}"/>
              </a:ext>
            </a:extLst>
          </p:cNvPr>
          <p:cNvSpPr/>
          <p:nvPr/>
        </p:nvSpPr>
        <p:spPr>
          <a:xfrm>
            <a:off x="9946114" y="1975410"/>
            <a:ext cx="291931" cy="291931"/>
          </a:xfrm>
          <a:prstGeom prst="actionButtonForwardNex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홈으로 이동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33A18E3-864A-4879-B5AC-4F841AACD636}"/>
              </a:ext>
            </a:extLst>
          </p:cNvPr>
          <p:cNvSpPr/>
          <p:nvPr/>
        </p:nvSpPr>
        <p:spPr>
          <a:xfrm>
            <a:off x="10378731" y="1975952"/>
            <a:ext cx="291931" cy="291931"/>
          </a:xfrm>
          <a:prstGeom prst="actionButtonHome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210345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43111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2.1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ko-KR" altLang="en-US" sz="16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EC791D-08D3-4B57-B154-3A61A680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9331" y="6300622"/>
            <a:ext cx="2743200" cy="404694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FD0BF51-2511-4083-B39F-43523BE086C9}"/>
              </a:ext>
            </a:extLst>
          </p:cNvPr>
          <p:cNvGrpSpPr/>
          <p:nvPr/>
        </p:nvGrpSpPr>
        <p:grpSpPr>
          <a:xfrm>
            <a:off x="6390640" y="2109614"/>
            <a:ext cx="5277678" cy="2130189"/>
            <a:chOff x="5203632" y="2171892"/>
            <a:chExt cx="5277678" cy="19219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A0D95F-F0A1-4071-BA38-3EC52EDF1D2A}"/>
                </a:ext>
              </a:extLst>
            </p:cNvPr>
            <p:cNvSpPr txBox="1"/>
            <p:nvPr/>
          </p:nvSpPr>
          <p:spPr>
            <a:xfrm>
              <a:off x="5203632" y="2171892"/>
              <a:ext cx="5186238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ko-KR" altLang="en-US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0600B5-4145-48E8-8378-17953DE82C6F}"/>
                </a:ext>
              </a:extLst>
            </p:cNvPr>
            <p:cNvSpPr/>
            <p:nvPr/>
          </p:nvSpPr>
          <p:spPr>
            <a:xfrm>
              <a:off x="5203632" y="3693939"/>
              <a:ext cx="5277678" cy="399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F8D7A0B-9AD0-4373-A690-4D1874D20128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67FB46-0A9E-4E6E-A2B4-97B18C5A5952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950B8D-695B-4494-BA05-64B3EE6F7E98}"/>
              </a:ext>
            </a:extLst>
          </p:cNvPr>
          <p:cNvSpPr/>
          <p:nvPr/>
        </p:nvSpPr>
        <p:spPr>
          <a:xfrm>
            <a:off x="6390640" y="2109433"/>
            <a:ext cx="5277678" cy="38544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0212AD-C69B-420F-8D21-EE8A2F95D458}"/>
              </a:ext>
            </a:extLst>
          </p:cNvPr>
          <p:cNvGrpSpPr/>
          <p:nvPr/>
        </p:nvGrpSpPr>
        <p:grpSpPr>
          <a:xfrm>
            <a:off x="453831" y="2101211"/>
            <a:ext cx="5277678" cy="993584"/>
            <a:chOff x="5203632" y="2171892"/>
            <a:chExt cx="5277678" cy="9935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502A1A-7961-4519-B482-720F20B88060}"/>
                </a:ext>
              </a:extLst>
            </p:cNvPr>
            <p:cNvSpPr txBox="1"/>
            <p:nvPr/>
          </p:nvSpPr>
          <p:spPr>
            <a:xfrm>
              <a:off x="5203632" y="2171892"/>
              <a:ext cx="5186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ko-KR" altLang="en-US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5C0751-360E-4F4A-8C08-F3CFA3AEA590}"/>
                </a:ext>
              </a:extLst>
            </p:cNvPr>
            <p:cNvSpPr/>
            <p:nvPr/>
          </p:nvSpPr>
          <p:spPr>
            <a:xfrm>
              <a:off x="5203632" y="2722278"/>
              <a:ext cx="5277678" cy="443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10A76A-A023-4826-97DF-2720C71BCC0A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A9C72E-7DCF-4A37-A5CE-551779A73463}"/>
              </a:ext>
            </a:extLst>
          </p:cNvPr>
          <p:cNvSpPr/>
          <p:nvPr/>
        </p:nvSpPr>
        <p:spPr>
          <a:xfrm>
            <a:off x="453831" y="2101031"/>
            <a:ext cx="5277678" cy="38628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63B2AF93-6DB7-41D3-A33E-AD9E56C112DF}"/>
              </a:ext>
            </a:extLst>
          </p:cNvPr>
          <p:cNvSpPr/>
          <p:nvPr/>
        </p:nvSpPr>
        <p:spPr>
          <a:xfrm rot="5400000">
            <a:off x="5852160" y="3876479"/>
            <a:ext cx="416560" cy="35910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5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23830" y="182880"/>
            <a:ext cx="1923211" cy="854227"/>
            <a:chOff x="608378" y="-971550"/>
            <a:chExt cx="1724149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08378" y="-767995"/>
              <a:ext cx="1724149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게임 소개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E7667-5495-46B0-9AAD-AA683231DB5F}"/>
              </a:ext>
            </a:extLst>
          </p:cNvPr>
          <p:cNvSpPr/>
          <p:nvPr/>
        </p:nvSpPr>
        <p:spPr>
          <a:xfrm>
            <a:off x="2388870" y="1723065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1. 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4441467" y="1796385"/>
            <a:ext cx="5361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F1653D-A174-40DA-9926-3D08E8BDE17A}"/>
              </a:ext>
            </a:extLst>
          </p:cNvPr>
          <p:cNvSpPr/>
          <p:nvPr/>
        </p:nvSpPr>
        <p:spPr>
          <a:xfrm>
            <a:off x="2388870" y="2679080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2. 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85654-9AF7-406D-A851-65E78CC2E017}"/>
              </a:ext>
            </a:extLst>
          </p:cNvPr>
          <p:cNvSpPr txBox="1"/>
          <p:nvPr/>
        </p:nvSpPr>
        <p:spPr>
          <a:xfrm>
            <a:off x="4441467" y="2758237"/>
            <a:ext cx="5361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650714-6118-4CA1-BEC5-D4E524E4F976}"/>
              </a:ext>
            </a:extLst>
          </p:cNvPr>
          <p:cNvSpPr/>
          <p:nvPr/>
        </p:nvSpPr>
        <p:spPr>
          <a:xfrm>
            <a:off x="2388870" y="452194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3. 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2C3F34-483B-4C98-A01A-B777076907FF}"/>
              </a:ext>
            </a:extLst>
          </p:cNvPr>
          <p:cNvSpPr txBox="1"/>
          <p:nvPr/>
        </p:nvSpPr>
        <p:spPr>
          <a:xfrm>
            <a:off x="4441466" y="4557294"/>
            <a:ext cx="5881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498AA9-F259-4CCB-B550-29CD3A6976A9}"/>
              </a:ext>
            </a:extLst>
          </p:cNvPr>
          <p:cNvSpPr/>
          <p:nvPr/>
        </p:nvSpPr>
        <p:spPr>
          <a:xfrm>
            <a:off x="2366444" y="5474417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4. 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46B71-87F3-497F-B177-8771EA37BCED}"/>
              </a:ext>
            </a:extLst>
          </p:cNvPr>
          <p:cNvSpPr txBox="1"/>
          <p:nvPr/>
        </p:nvSpPr>
        <p:spPr>
          <a:xfrm>
            <a:off x="4441466" y="5553574"/>
            <a:ext cx="5361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C20369-228A-4B01-AEA4-50ADEFB2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760729-D90F-4385-8F19-3918865B59D7}"/>
              </a:ext>
            </a:extLst>
          </p:cNvPr>
          <p:cNvSpPr/>
          <p:nvPr/>
        </p:nvSpPr>
        <p:spPr>
          <a:xfrm>
            <a:off x="2388870" y="3560932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 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26FA4-9748-44C2-A1D4-4A53E2D7B4EF}"/>
              </a:ext>
            </a:extLst>
          </p:cNvPr>
          <p:cNvSpPr txBox="1"/>
          <p:nvPr/>
        </p:nvSpPr>
        <p:spPr>
          <a:xfrm>
            <a:off x="4441467" y="3640089"/>
            <a:ext cx="53616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21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9" cy="854227"/>
            <a:chOff x="640080" y="-971550"/>
            <a:chExt cx="1660747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40082" y="-767995"/>
              <a:ext cx="1660745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2.3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E7667-5495-46B0-9AAD-AA683231DB5F}"/>
              </a:ext>
            </a:extLst>
          </p:cNvPr>
          <p:cNvSpPr/>
          <p:nvPr/>
        </p:nvSpPr>
        <p:spPr>
          <a:xfrm>
            <a:off x="915435" y="1304425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2789061" y="1363801"/>
            <a:ext cx="39126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F8A84B-DE0B-4E62-9AB9-B3D0BCEBE33F}"/>
              </a:ext>
            </a:extLst>
          </p:cNvPr>
          <p:cNvGrpSpPr/>
          <p:nvPr/>
        </p:nvGrpSpPr>
        <p:grpSpPr>
          <a:xfrm>
            <a:off x="915435" y="2127417"/>
            <a:ext cx="5277678" cy="2240079"/>
            <a:chOff x="5203632" y="2171892"/>
            <a:chExt cx="5277678" cy="22400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B78E8-C3C9-428F-9C5F-59329DBBB549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ko-KR" altLang="en-US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B44B5A-2E24-4FF3-A875-9D32C7D93522}"/>
                </a:ext>
              </a:extLst>
            </p:cNvPr>
            <p:cNvSpPr/>
            <p:nvPr/>
          </p:nvSpPr>
          <p:spPr>
            <a:xfrm>
              <a:off x="5203632" y="2722278"/>
              <a:ext cx="5277678" cy="1689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</a:t>
              </a: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C2843D7-E2ED-40F1-A06E-E825D12DD871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DFA8DA-8E2E-40F1-8F44-D2321B26D70C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17EF4D-FDFA-40FD-BB4E-EA19AFEC2872}"/>
              </a:ext>
            </a:extLst>
          </p:cNvPr>
          <p:cNvSpPr/>
          <p:nvPr/>
        </p:nvSpPr>
        <p:spPr>
          <a:xfrm>
            <a:off x="915435" y="2127237"/>
            <a:ext cx="5277678" cy="43084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F2C519C-AD39-4A6F-8FF7-D269BF4042BB}"/>
              </a:ext>
            </a:extLst>
          </p:cNvPr>
          <p:cNvGrpSpPr/>
          <p:nvPr/>
        </p:nvGrpSpPr>
        <p:grpSpPr>
          <a:xfrm>
            <a:off x="6399284" y="2118124"/>
            <a:ext cx="5277678" cy="2240079"/>
            <a:chOff x="5203632" y="2171892"/>
            <a:chExt cx="5277678" cy="22400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0E9A0C-C0AE-4A85-9708-C6D2D940A24F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ko-KR" altLang="en-US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8F4A91-7122-4170-8165-784F95EA2D51}"/>
                </a:ext>
              </a:extLst>
            </p:cNvPr>
            <p:cNvSpPr/>
            <p:nvPr/>
          </p:nvSpPr>
          <p:spPr>
            <a:xfrm>
              <a:off x="5203632" y="2722278"/>
              <a:ext cx="5277678" cy="1689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 @@@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 @@@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 @@@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 @@@ @@@ @@@</a:t>
              </a: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DBECB6E-2801-4412-A92C-CA0A5AEC81F6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4074BB-9996-4310-AA47-D9EA49D8FBFE}"/>
                </a:ext>
              </a:extLst>
            </p:cNvPr>
            <p:cNvSpPr txBox="1"/>
            <p:nvPr/>
          </p:nvSpPr>
          <p:spPr>
            <a:xfrm>
              <a:off x="7604363" y="2229489"/>
              <a:ext cx="2052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B9C9C5-1C96-44A1-99D7-266C3AEDF00A}"/>
              </a:ext>
            </a:extLst>
          </p:cNvPr>
          <p:cNvSpPr/>
          <p:nvPr/>
        </p:nvSpPr>
        <p:spPr>
          <a:xfrm>
            <a:off x="6399284" y="2117944"/>
            <a:ext cx="5277678" cy="43247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9B3EC3-7939-48CC-B7FD-C2D52E6D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7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2.4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E7667-5495-46B0-9AAD-AA683231DB5F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775530" y="2127277"/>
            <a:ext cx="3604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 @@@ 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3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2.5 </a:t>
              </a: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626696" y="2166865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 @@@ @@@ 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1A45-0585-4E15-82AC-2E6F14421D95}"/>
              </a:ext>
            </a:extLst>
          </p:cNvPr>
          <p:cNvSpPr txBox="1"/>
          <p:nvPr/>
        </p:nvSpPr>
        <p:spPr>
          <a:xfrm>
            <a:off x="1626696" y="3132136"/>
            <a:ext cx="3604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 @@@ 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6D81E5-46D4-4550-87DE-261092C14FD2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36575-35E5-4FE7-B9F3-B3B456C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0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210345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43111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2.7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시스템</a:t>
              </a:r>
              <a:endParaRPr kumimoji="0" lang="ko-KR" altLang="en-US" sz="16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2BD6034-6318-477F-AEE7-CE60BF84086C}"/>
              </a:ext>
            </a:extLst>
          </p:cNvPr>
          <p:cNvSpPr/>
          <p:nvPr/>
        </p:nvSpPr>
        <p:spPr>
          <a:xfrm>
            <a:off x="1220178" y="1987533"/>
            <a:ext cx="256950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1. 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907F8-0960-43C5-A11D-5F8CA400AA3A}"/>
              </a:ext>
            </a:extLst>
          </p:cNvPr>
          <p:cNvSpPr txBox="1"/>
          <p:nvPr/>
        </p:nvSpPr>
        <p:spPr>
          <a:xfrm>
            <a:off x="3789680" y="1987533"/>
            <a:ext cx="5435600" cy="21760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@@@ @@@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@@@ @@@ @@@ @@@ @@@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@@@ @@@ @@@ </a:t>
            </a:r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</a:rPr>
              <a:t>@@@ @@@ @@@</a:t>
            </a:r>
            <a:endParaRPr kumimoji="0" lang="en-US" altLang="ko-KR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EC791D-08D3-4B57-B154-3A61A680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9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1CAC2F-C73B-49E6-9B52-8C65196C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80" y="2133600"/>
            <a:ext cx="9311640" cy="25908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11500"/>
              <a:t>건물 템플릿</a:t>
            </a:r>
          </a:p>
        </p:txBody>
      </p:sp>
    </p:spTree>
    <p:extLst>
      <p:ext uri="{BB962C8B-B14F-4D97-AF65-F5344CB8AC3E}">
        <p14:creationId xmlns:p14="http://schemas.microsoft.com/office/powerpoint/2010/main" val="365222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7B8B20-2C2D-45D3-8012-2E73694ACDFA}"/>
              </a:ext>
            </a:extLst>
          </p:cNvPr>
          <p:cNvGrpSpPr/>
          <p:nvPr/>
        </p:nvGrpSpPr>
        <p:grpSpPr>
          <a:xfrm>
            <a:off x="874076" y="2055504"/>
            <a:ext cx="5277678" cy="2744596"/>
            <a:chOff x="654742" y="3918121"/>
            <a:chExt cx="5277678" cy="27445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EBE74D-148D-459D-8641-8515911E28DA}"/>
                </a:ext>
              </a:extLst>
            </p:cNvPr>
            <p:cNvSpPr txBox="1"/>
            <p:nvPr/>
          </p:nvSpPr>
          <p:spPr>
            <a:xfrm>
              <a:off x="654742" y="3918300"/>
              <a:ext cx="5186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제재소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C57402-9A6D-4494-B888-A03629C1AE50}"/>
                </a:ext>
              </a:extLst>
            </p:cNvPr>
            <p:cNvSpPr/>
            <p:nvPr/>
          </p:nvSpPr>
          <p:spPr>
            <a:xfrm>
              <a:off x="746182" y="4375330"/>
              <a:ext cx="5094798" cy="2105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나무를 가공해 목재를 생산합니다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여러가지 활동에 소비되는 자원입니다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시간당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 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만큼 목재 생산</a:t>
              </a: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목재최대 수집량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전투력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81F4141-1E6F-4B0D-9CFF-5C9F23B50182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BDCAD7-3C2E-406A-905D-E67CFE0B24E8}"/>
                </a:ext>
              </a:extLst>
            </p:cNvPr>
            <p:cNvSpPr/>
            <p:nvPr/>
          </p:nvSpPr>
          <p:spPr>
            <a:xfrm>
              <a:off x="654742" y="3918121"/>
              <a:ext cx="5277678" cy="27445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E4215E-1382-4016-8A7D-496354175383}"/>
              </a:ext>
            </a:extLst>
          </p:cNvPr>
          <p:cNvSpPr/>
          <p:nvPr/>
        </p:nvSpPr>
        <p:spPr>
          <a:xfrm>
            <a:off x="3202141" y="351302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  <a:r>
              <a:rPr kumimoji="0" lang="ko-KR" altLang="en-US" sz="1800" b="1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생산 </a:t>
            </a:r>
            <a:r>
              <a:rPr kumimoji="0" lang="ko-KR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제재소</a:t>
            </a:r>
            <a:endParaRPr kumimoji="0" lang="ko-KR" altLang="en-US" sz="1800" b="1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E2038-A32F-492E-97B9-FF68FE75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00" y="1676021"/>
            <a:ext cx="4501338" cy="350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64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34540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901666" y="1383372"/>
            <a:ext cx="222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1. title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901664" y="1913634"/>
            <a:ext cx="24643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2. title</a:t>
            </a: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1. title</a:t>
            </a: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2. title</a:t>
            </a: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3. title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6796-2EEC-4194-B3EC-9602D1FBAC19}"/>
              </a:ext>
            </a:extLst>
          </p:cNvPr>
          <p:cNvSpPr txBox="1"/>
          <p:nvPr/>
        </p:nvSpPr>
        <p:spPr>
          <a:xfrm>
            <a:off x="4901664" y="4514346"/>
            <a:ext cx="22266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3. title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1. title</a:t>
            </a: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    2. title</a:t>
            </a:r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9AA7E3-77A2-40E8-88E5-7BD2F488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7B8B20-2C2D-45D3-8012-2E73694ACDFA}"/>
              </a:ext>
            </a:extLst>
          </p:cNvPr>
          <p:cNvGrpSpPr/>
          <p:nvPr/>
        </p:nvGrpSpPr>
        <p:grpSpPr>
          <a:xfrm>
            <a:off x="-10051832" y="1676021"/>
            <a:ext cx="5277678" cy="2977899"/>
            <a:chOff x="654742" y="3918121"/>
            <a:chExt cx="5277678" cy="29778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EBE74D-148D-459D-8641-8515911E28DA}"/>
                </a:ext>
              </a:extLst>
            </p:cNvPr>
            <p:cNvSpPr txBox="1"/>
            <p:nvPr/>
          </p:nvSpPr>
          <p:spPr>
            <a:xfrm>
              <a:off x="654742" y="3918300"/>
              <a:ext cx="5186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제재소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C57402-9A6D-4494-B888-A03629C1AE50}"/>
                </a:ext>
              </a:extLst>
            </p:cNvPr>
            <p:cNvSpPr/>
            <p:nvPr/>
          </p:nvSpPr>
          <p:spPr>
            <a:xfrm>
              <a:off x="746182" y="4375330"/>
              <a:ext cx="5094798" cy="2520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나무를 가공해 목재를 생산합니다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여러가지 활동에 소비되는 자원입니다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시간당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 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만큼 목재 생산</a:t>
              </a: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목재최대 수집량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전투력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81F4141-1E6F-4B0D-9CFF-5C9F23B50182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BDCAD7-3C2E-406A-905D-E67CFE0B24E8}"/>
                </a:ext>
              </a:extLst>
            </p:cNvPr>
            <p:cNvSpPr/>
            <p:nvPr/>
          </p:nvSpPr>
          <p:spPr>
            <a:xfrm>
              <a:off x="654742" y="3918121"/>
              <a:ext cx="5277678" cy="27445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01913F7-E45F-494D-9498-CC8C60E0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774" y="23812"/>
            <a:ext cx="10782300" cy="6810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115755-AD08-45B1-8645-09C2F8C1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774" y="7149270"/>
            <a:ext cx="10820400" cy="681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40FF16-0228-41FC-BEE7-2F37DE3B4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6774" y="14284253"/>
            <a:ext cx="3495675" cy="3562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C8F6EC-7C39-4781-80E1-EB6DB6830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86" y="1857043"/>
            <a:ext cx="3600000" cy="3581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403DD8-9FF7-48EE-A663-F87078E9261C}"/>
              </a:ext>
            </a:extLst>
          </p:cNvPr>
          <p:cNvSpPr/>
          <p:nvPr/>
        </p:nvSpPr>
        <p:spPr>
          <a:xfrm>
            <a:off x="3202141" y="351302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▶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생산 </a:t>
            </a:r>
            <a:r>
              <a:rPr kumimoji="0" lang="ko-KR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▶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제재소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DB3DF5C-FC95-4AA0-9C8F-AF2548C5F3BA}"/>
              </a:ext>
            </a:extLst>
          </p:cNvPr>
          <p:cNvSpPr/>
          <p:nvPr/>
        </p:nvSpPr>
        <p:spPr>
          <a:xfrm>
            <a:off x="1078835" y="3932306"/>
            <a:ext cx="1107333" cy="120015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266863-DE86-46FC-A1BF-F595B2B73275}"/>
              </a:ext>
            </a:extLst>
          </p:cNvPr>
          <p:cNvSpPr/>
          <p:nvPr/>
        </p:nvSpPr>
        <p:spPr>
          <a:xfrm>
            <a:off x="2240620" y="4156208"/>
            <a:ext cx="1107333" cy="120015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411A33-1E4C-4DF0-87AB-C237C7B58A56}"/>
              </a:ext>
            </a:extLst>
          </p:cNvPr>
          <p:cNvSpPr/>
          <p:nvPr/>
        </p:nvSpPr>
        <p:spPr>
          <a:xfrm>
            <a:off x="3402405" y="3932306"/>
            <a:ext cx="1107333" cy="120015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1B7C66-161E-4A78-A694-752E0CAF4DFF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3148165" y="984469"/>
            <a:ext cx="1432174" cy="44635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323FC97-03CA-4ABC-89C3-AC6381753CE3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975921" y="2036128"/>
            <a:ext cx="938446" cy="33017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D2E14E9-E536-4736-B45B-C9A9701B77D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509738" y="3932306"/>
            <a:ext cx="1586262" cy="60007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A93D54-B47E-4239-9541-EC251E9ABBDB}"/>
              </a:ext>
            </a:extLst>
          </p:cNvPr>
          <p:cNvSpPr/>
          <p:nvPr/>
        </p:nvSpPr>
        <p:spPr>
          <a:xfrm>
            <a:off x="6255052" y="2236308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정보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3D260D6-069D-461B-A7D3-5F232EA4F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725" y="8948753"/>
            <a:ext cx="10801350" cy="681037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53B4A3-F107-4308-9FCE-496BFAFF21B3}"/>
              </a:ext>
            </a:extLst>
          </p:cNvPr>
          <p:cNvSpPr/>
          <p:nvPr/>
        </p:nvSpPr>
        <p:spPr>
          <a:xfrm>
            <a:off x="6255052" y="2952395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업그레이드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770CDD-1930-432C-A1FA-BD1E0CC5BDF1}"/>
              </a:ext>
            </a:extLst>
          </p:cNvPr>
          <p:cNvSpPr/>
          <p:nvPr/>
        </p:nvSpPr>
        <p:spPr>
          <a:xfrm>
            <a:off x="6245465" y="3668482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목재 수집</a:t>
            </a:r>
          </a:p>
        </p:txBody>
      </p:sp>
    </p:spTree>
    <p:extLst>
      <p:ext uri="{BB962C8B-B14F-4D97-AF65-F5344CB8AC3E}">
        <p14:creationId xmlns:p14="http://schemas.microsoft.com/office/powerpoint/2010/main" val="168793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403DD8-9FF7-48EE-A663-F87078E9261C}"/>
              </a:ext>
            </a:extLst>
          </p:cNvPr>
          <p:cNvSpPr/>
          <p:nvPr/>
        </p:nvSpPr>
        <p:spPr>
          <a:xfrm>
            <a:off x="3202141" y="351302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▶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생산 </a:t>
            </a:r>
            <a:r>
              <a:rPr kumimoji="0" lang="ko-KR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▶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제재소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3D260D6-069D-461B-A7D3-5F232EA4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600" y="1350718"/>
            <a:ext cx="6480000" cy="4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6A831F-3B94-4AF8-8A5E-1F8AFDF41C5A}"/>
              </a:ext>
            </a:extLst>
          </p:cNvPr>
          <p:cNvGrpSpPr/>
          <p:nvPr/>
        </p:nvGrpSpPr>
        <p:grpSpPr>
          <a:xfrm>
            <a:off x="778598" y="1335617"/>
            <a:ext cx="4244816" cy="2744596"/>
            <a:chOff x="654743" y="3918121"/>
            <a:chExt cx="4244816" cy="27445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9F592D-416D-4216-B812-7480A411FB9D}"/>
                </a:ext>
              </a:extLst>
            </p:cNvPr>
            <p:cNvSpPr txBox="1"/>
            <p:nvPr/>
          </p:nvSpPr>
          <p:spPr>
            <a:xfrm>
              <a:off x="654743" y="3918300"/>
              <a:ext cx="415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정보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9DA135-3099-4CDD-A15C-2DB91B588363}"/>
                </a:ext>
              </a:extLst>
            </p:cNvPr>
            <p:cNvSpPr/>
            <p:nvPr/>
          </p:nvSpPr>
          <p:spPr>
            <a:xfrm>
              <a:off x="746182" y="4375330"/>
              <a:ext cx="4060778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@@@@@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F640871-D6B3-4A51-BBED-997174B6A19A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40607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243904A-2208-41C9-8A4E-F71301B4421D}"/>
                </a:ext>
              </a:extLst>
            </p:cNvPr>
            <p:cNvSpPr/>
            <p:nvPr/>
          </p:nvSpPr>
          <p:spPr>
            <a:xfrm>
              <a:off x="654743" y="3918121"/>
              <a:ext cx="4244816" cy="27445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EB74C9-2C8A-4422-8100-3C38EBBBBB9D}"/>
              </a:ext>
            </a:extLst>
          </p:cNvPr>
          <p:cNvCxnSpPr>
            <a:cxnSpLocks/>
          </p:cNvCxnSpPr>
          <p:nvPr/>
        </p:nvCxnSpPr>
        <p:spPr>
          <a:xfrm>
            <a:off x="-2866466" y="1509243"/>
            <a:ext cx="342900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9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403DD8-9FF7-48EE-A663-F87078E9261C}"/>
              </a:ext>
            </a:extLst>
          </p:cNvPr>
          <p:cNvSpPr/>
          <p:nvPr/>
        </p:nvSpPr>
        <p:spPr>
          <a:xfrm>
            <a:off x="3202141" y="351302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▶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생산 </a:t>
            </a:r>
            <a:r>
              <a:rPr kumimoji="0" lang="ko-KR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▶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제재소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1B7C66-161E-4A78-A694-752E0CAF4DFF}"/>
              </a:ext>
            </a:extLst>
          </p:cNvPr>
          <p:cNvCxnSpPr>
            <a:cxnSpLocks/>
          </p:cNvCxnSpPr>
          <p:nvPr/>
        </p:nvCxnSpPr>
        <p:spPr>
          <a:xfrm>
            <a:off x="-2866466" y="1509243"/>
            <a:ext cx="342900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50AA6B-88FC-45A4-98AC-F99E38222928}"/>
              </a:ext>
            </a:extLst>
          </p:cNvPr>
          <p:cNvGrpSpPr/>
          <p:nvPr/>
        </p:nvGrpSpPr>
        <p:grpSpPr>
          <a:xfrm>
            <a:off x="778598" y="1335617"/>
            <a:ext cx="4244816" cy="2744596"/>
            <a:chOff x="654743" y="3918121"/>
            <a:chExt cx="4244816" cy="27445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65D86-0D64-4C60-AEB6-17CC3061E8BC}"/>
                </a:ext>
              </a:extLst>
            </p:cNvPr>
            <p:cNvSpPr txBox="1"/>
            <p:nvPr/>
          </p:nvSpPr>
          <p:spPr>
            <a:xfrm>
              <a:off x="654743" y="3918300"/>
              <a:ext cx="415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업그레이드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D8F4E3-093E-4C9A-971E-F9B221B7835E}"/>
                </a:ext>
              </a:extLst>
            </p:cNvPr>
            <p:cNvSpPr/>
            <p:nvPr/>
          </p:nvSpPr>
          <p:spPr>
            <a:xfrm>
              <a:off x="746182" y="4375330"/>
              <a:ext cx="4060778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@@@@@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26042AC-8C8B-4579-A33B-0B4D1348C708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40607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4A21E31-E583-476E-B30B-108AAD0EBA8C}"/>
                </a:ext>
              </a:extLst>
            </p:cNvPr>
            <p:cNvSpPr/>
            <p:nvPr/>
          </p:nvSpPr>
          <p:spPr>
            <a:xfrm>
              <a:off x="654743" y="3918121"/>
              <a:ext cx="4244816" cy="27445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B051ED3-7138-4872-9D9F-0D46342B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600" y="1335617"/>
            <a:ext cx="6480000" cy="408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13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403DD8-9FF7-48EE-A663-F87078E9261C}"/>
              </a:ext>
            </a:extLst>
          </p:cNvPr>
          <p:cNvSpPr/>
          <p:nvPr/>
        </p:nvSpPr>
        <p:spPr>
          <a:xfrm>
            <a:off x="3202141" y="351302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▶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생산 </a:t>
            </a:r>
            <a:r>
              <a:rPr kumimoji="0" lang="ko-KR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▶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제재소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1B7C66-161E-4A78-A694-752E0CAF4DFF}"/>
              </a:ext>
            </a:extLst>
          </p:cNvPr>
          <p:cNvCxnSpPr>
            <a:cxnSpLocks/>
          </p:cNvCxnSpPr>
          <p:nvPr/>
        </p:nvCxnSpPr>
        <p:spPr>
          <a:xfrm>
            <a:off x="-2898152" y="2015353"/>
            <a:ext cx="342900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50AA6B-88FC-45A4-98AC-F99E38222928}"/>
              </a:ext>
            </a:extLst>
          </p:cNvPr>
          <p:cNvGrpSpPr/>
          <p:nvPr/>
        </p:nvGrpSpPr>
        <p:grpSpPr>
          <a:xfrm>
            <a:off x="777438" y="1822756"/>
            <a:ext cx="4244816" cy="1368672"/>
            <a:chOff x="654743" y="3918121"/>
            <a:chExt cx="4244816" cy="13686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65D86-0D64-4C60-AEB6-17CC3061E8BC}"/>
                </a:ext>
              </a:extLst>
            </p:cNvPr>
            <p:cNvSpPr txBox="1"/>
            <p:nvPr/>
          </p:nvSpPr>
          <p:spPr>
            <a:xfrm>
              <a:off x="654743" y="3918300"/>
              <a:ext cx="415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수집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D8F4E3-093E-4C9A-971E-F9B221B7835E}"/>
                </a:ext>
              </a:extLst>
            </p:cNvPr>
            <p:cNvSpPr/>
            <p:nvPr/>
          </p:nvSpPr>
          <p:spPr>
            <a:xfrm>
              <a:off x="746182" y="4375330"/>
              <a:ext cx="4060778" cy="858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@@@@@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26042AC-8C8B-4579-A33B-0B4D1348C708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40607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4A21E31-E583-476E-B30B-108AAD0EBA8C}"/>
                </a:ext>
              </a:extLst>
            </p:cNvPr>
            <p:cNvSpPr/>
            <p:nvPr/>
          </p:nvSpPr>
          <p:spPr>
            <a:xfrm>
              <a:off x="654743" y="3918121"/>
              <a:ext cx="4244816" cy="1368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0D97B74-0ECF-4959-9909-D7D7D4AE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579" y="409937"/>
            <a:ext cx="3600000" cy="3664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E29F967-9560-455B-9041-646E22379BBB}"/>
              </a:ext>
            </a:extLst>
          </p:cNvPr>
          <p:cNvSpPr/>
          <p:nvPr/>
        </p:nvSpPr>
        <p:spPr>
          <a:xfrm>
            <a:off x="9027209" y="2624200"/>
            <a:ext cx="1107333" cy="120015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D47CFB5-9259-40D4-AC3C-A11C2EB57731}"/>
              </a:ext>
            </a:extLst>
          </p:cNvPr>
          <p:cNvSpPr/>
          <p:nvPr/>
        </p:nvSpPr>
        <p:spPr>
          <a:xfrm>
            <a:off x="8107287" y="1174320"/>
            <a:ext cx="461068" cy="32886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A7A4D31-C940-4A63-BA13-7D523B40F89A}"/>
              </a:ext>
            </a:extLst>
          </p:cNvPr>
          <p:cNvCxnSpPr>
            <a:cxnSpLocks/>
          </p:cNvCxnSpPr>
          <p:nvPr/>
        </p:nvCxnSpPr>
        <p:spPr>
          <a:xfrm rot="10800000">
            <a:off x="5272391" y="2010225"/>
            <a:ext cx="3754818" cy="12043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78D975-C89D-4F2E-8F55-1FA4B49D7507}"/>
              </a:ext>
            </a:extLst>
          </p:cNvPr>
          <p:cNvGrpSpPr/>
          <p:nvPr/>
        </p:nvGrpSpPr>
        <p:grpSpPr>
          <a:xfrm>
            <a:off x="778018" y="4246225"/>
            <a:ext cx="4244816" cy="1368672"/>
            <a:chOff x="654743" y="3918121"/>
            <a:chExt cx="4244816" cy="13686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805AEC-EFCD-4233-A791-207FAB995BA0}"/>
                </a:ext>
              </a:extLst>
            </p:cNvPr>
            <p:cNvSpPr txBox="1"/>
            <p:nvPr/>
          </p:nvSpPr>
          <p:spPr>
            <a:xfrm>
              <a:off x="654743" y="3918300"/>
              <a:ext cx="415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수집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4276744-C090-4A80-ADF6-964DCA15CA5D}"/>
                </a:ext>
              </a:extLst>
            </p:cNvPr>
            <p:cNvSpPr/>
            <p:nvPr/>
          </p:nvSpPr>
          <p:spPr>
            <a:xfrm>
              <a:off x="746182" y="4375330"/>
              <a:ext cx="4060778" cy="858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목재 최대 수집량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@@@@@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@@@@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F13E3F3-7476-4D58-9DAA-9D7EF1168F99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40607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9F64FD-B15F-496E-B972-C4598C79EF5E}"/>
                </a:ext>
              </a:extLst>
            </p:cNvPr>
            <p:cNvSpPr/>
            <p:nvPr/>
          </p:nvSpPr>
          <p:spPr>
            <a:xfrm>
              <a:off x="654743" y="3918121"/>
              <a:ext cx="4244816" cy="1368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1D5E142-3E48-4BAC-9A05-D90B9C00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79" y="4446459"/>
            <a:ext cx="209550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85E0B89-2A3B-4C94-823A-8DE2F76D9519}"/>
              </a:ext>
            </a:extLst>
          </p:cNvPr>
          <p:cNvSpPr/>
          <p:nvPr/>
        </p:nvSpPr>
        <p:spPr>
          <a:xfrm>
            <a:off x="6750937" y="4547578"/>
            <a:ext cx="1817418" cy="152248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DD0C31A-82C2-4652-A77D-E2B41C4B49C9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5272391" y="4446459"/>
            <a:ext cx="1478546" cy="86236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8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7B8B20-2C2D-45D3-8012-2E73694ACDFA}"/>
              </a:ext>
            </a:extLst>
          </p:cNvPr>
          <p:cNvGrpSpPr/>
          <p:nvPr/>
        </p:nvGrpSpPr>
        <p:grpSpPr>
          <a:xfrm>
            <a:off x="874076" y="2055508"/>
            <a:ext cx="5277678" cy="3039566"/>
            <a:chOff x="654742" y="3918121"/>
            <a:chExt cx="5277678" cy="27445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EBE74D-148D-459D-8641-8515911E28DA}"/>
                </a:ext>
              </a:extLst>
            </p:cNvPr>
            <p:cNvSpPr txBox="1"/>
            <p:nvPr/>
          </p:nvSpPr>
          <p:spPr>
            <a:xfrm>
              <a:off x="654742" y="3918300"/>
              <a:ext cx="5186238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금광</a:t>
              </a:r>
              <a:endParaRPr kumimoji="0" lang="ko-KR" altLang="en-US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C57402-9A6D-4494-B888-A03629C1AE50}"/>
                </a:ext>
              </a:extLst>
            </p:cNvPr>
            <p:cNvSpPr/>
            <p:nvPr/>
          </p:nvSpPr>
          <p:spPr>
            <a:xfrm>
              <a:off x="746182" y="4375330"/>
              <a:ext cx="5094798" cy="227607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금을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 </a:t>
              </a:r>
              <a:r>
                <a:rPr lang="ko-KR" alt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채쥐해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 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금화를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 생산합니다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.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여러가지 활동에 소비되는 자원입니다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.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시간당 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(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레벨에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따른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양)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만큼 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</a:t>
              </a:r>
              <a:r>
                <a:rPr kumimoji="0" lang="ko-KR" altLang="en-US" sz="180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 생산</a:t>
              </a:r>
              <a:endParaRPr kumimoji="0" lang="en-US" altLang="ko-KR" sz="180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돋움"/>
                <a:ea typeface="돋움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금화최대 수집량 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(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레벨에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따른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양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)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전투력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(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레벨에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따른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양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effectLst/>
                  <a:uLnTx/>
                  <a:uFillTx/>
                  <a:latin typeface="돋움"/>
                  <a:ea typeface="돋움"/>
                </a:rPr>
                <a:t>)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시청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레벨이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10이상 건설 가능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81F4141-1E6F-4B0D-9CFF-5C9F23B50182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BDCAD7-3C2E-406A-905D-E67CFE0B24E8}"/>
                </a:ext>
              </a:extLst>
            </p:cNvPr>
            <p:cNvSpPr/>
            <p:nvPr/>
          </p:nvSpPr>
          <p:spPr>
            <a:xfrm>
              <a:off x="654742" y="3918121"/>
              <a:ext cx="5277678" cy="27445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 descr="기계이(가) 표시된 사진&#10;&#10;매우 높은 신뢰도로 생성된 설명">
            <a:extLst>
              <a:ext uri="{FF2B5EF4-FFF2-40B4-BE49-F238E27FC236}">
                <a16:creationId xmlns:a16="http://schemas.microsoft.com/office/drawing/2014/main" id="{AF8E2038-A32F-492E-97B9-FF68FE75F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0900" y="1905003"/>
            <a:ext cx="4501338" cy="3047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5AAA53-636C-4367-8EA1-92B54A762CD6}"/>
              </a:ext>
            </a:extLst>
          </p:cNvPr>
          <p:cNvSpPr/>
          <p:nvPr/>
        </p:nvSpPr>
        <p:spPr>
          <a:xfrm>
            <a:off x="3202141" y="351302"/>
            <a:ext cx="3079010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 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경제 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소비 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금광</a:t>
            </a:r>
          </a:p>
        </p:txBody>
      </p:sp>
    </p:spTree>
    <p:extLst>
      <p:ext uri="{BB962C8B-B14F-4D97-AF65-F5344CB8AC3E}">
        <p14:creationId xmlns:p14="http://schemas.microsoft.com/office/powerpoint/2010/main" val="51585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7B8B20-2C2D-45D3-8012-2E73694ACDFA}"/>
              </a:ext>
            </a:extLst>
          </p:cNvPr>
          <p:cNvGrpSpPr/>
          <p:nvPr/>
        </p:nvGrpSpPr>
        <p:grpSpPr>
          <a:xfrm>
            <a:off x="-10051832" y="1676021"/>
            <a:ext cx="5277678" cy="2977899"/>
            <a:chOff x="654742" y="3918121"/>
            <a:chExt cx="5277678" cy="29778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EBE74D-148D-459D-8641-8515911E28DA}"/>
                </a:ext>
              </a:extLst>
            </p:cNvPr>
            <p:cNvSpPr txBox="1"/>
            <p:nvPr/>
          </p:nvSpPr>
          <p:spPr>
            <a:xfrm>
              <a:off x="654742" y="3918300"/>
              <a:ext cx="5186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제재소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C57402-9A6D-4494-B888-A03629C1AE50}"/>
                </a:ext>
              </a:extLst>
            </p:cNvPr>
            <p:cNvSpPr/>
            <p:nvPr/>
          </p:nvSpPr>
          <p:spPr>
            <a:xfrm>
              <a:off x="746182" y="4375330"/>
              <a:ext cx="5094798" cy="2520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나무를 가공해 목재를 생산합니다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여러가지 활동에 소비되는 자원입니다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.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시간당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 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만큼 목재 생산</a:t>
              </a: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목재최대 수집량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전투력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수식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81F4141-1E6F-4B0D-9CFF-5C9F23B50182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BDCAD7-3C2E-406A-905D-E67CFE0B24E8}"/>
                </a:ext>
              </a:extLst>
            </p:cNvPr>
            <p:cNvSpPr/>
            <p:nvPr/>
          </p:nvSpPr>
          <p:spPr>
            <a:xfrm>
              <a:off x="654742" y="3918121"/>
              <a:ext cx="5277678" cy="27445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01913F7-E45F-494D-9498-CC8C60E0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774" y="23812"/>
            <a:ext cx="10782300" cy="6810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115755-AD08-45B1-8645-09C2F8C1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774" y="7149270"/>
            <a:ext cx="10820400" cy="681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40FF16-0228-41FC-BEE7-2F37DE3B4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6774" y="14284253"/>
            <a:ext cx="3495675" cy="3562350"/>
          </a:xfrm>
          <a:prstGeom prst="rect">
            <a:avLst/>
          </a:prstGeom>
        </p:spPr>
      </p:pic>
      <p:pic>
        <p:nvPicPr>
          <p:cNvPr id="9" name="그림 8" descr="잔디, 실내, 테이블, 케이크이(가) 표시된 사진&#10;&#10;매우 높은 신뢰도로 생성된 설명">
            <a:extLst>
              <a:ext uri="{FF2B5EF4-FFF2-40B4-BE49-F238E27FC236}">
                <a16:creationId xmlns:a16="http://schemas.microsoft.com/office/drawing/2014/main" id="{B5C8F6EC-7C39-4781-80E1-EB6DB6830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4286" y="1957258"/>
            <a:ext cx="3600000" cy="3380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DB3DF5C-FC95-4AA0-9C8F-AF2548C5F3BA}"/>
              </a:ext>
            </a:extLst>
          </p:cNvPr>
          <p:cNvSpPr/>
          <p:nvPr/>
        </p:nvSpPr>
        <p:spPr>
          <a:xfrm>
            <a:off x="1078835" y="3932306"/>
            <a:ext cx="1021301" cy="10035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266863-DE86-46FC-A1BF-F595B2B73275}"/>
              </a:ext>
            </a:extLst>
          </p:cNvPr>
          <p:cNvSpPr/>
          <p:nvPr/>
        </p:nvSpPr>
        <p:spPr>
          <a:xfrm>
            <a:off x="2179169" y="4156208"/>
            <a:ext cx="1021300" cy="9789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411A33-1E4C-4DF0-87AB-C237C7B58A56}"/>
              </a:ext>
            </a:extLst>
          </p:cNvPr>
          <p:cNvSpPr/>
          <p:nvPr/>
        </p:nvSpPr>
        <p:spPr>
          <a:xfrm>
            <a:off x="3316373" y="4006047"/>
            <a:ext cx="959850" cy="9297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1B7C66-161E-4A78-A694-752E0CAF4DFF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3126657" y="962961"/>
            <a:ext cx="1432174" cy="45065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323FC97-03CA-4ABC-89C3-AC6381753CE3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923689" y="1983896"/>
            <a:ext cx="938443" cy="34061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D2E14E9-E536-4736-B45B-C9A9701B77D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276223" y="3932307"/>
            <a:ext cx="1819777" cy="5386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A93D54-B47E-4239-9541-EC251E9ABBDB}"/>
              </a:ext>
            </a:extLst>
          </p:cNvPr>
          <p:cNvSpPr/>
          <p:nvPr/>
        </p:nvSpPr>
        <p:spPr>
          <a:xfrm>
            <a:off x="6255052" y="2236308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정보</a:t>
            </a:r>
            <a:endParaRPr kumimoji="0" lang="ko-KR" altLang="en-US" sz="180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3D260D6-069D-461B-A7D3-5F232EA4F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725" y="8948753"/>
            <a:ext cx="10801350" cy="6810375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53B4A3-F107-4308-9FCE-496BFAFF21B3}"/>
              </a:ext>
            </a:extLst>
          </p:cNvPr>
          <p:cNvSpPr/>
          <p:nvPr/>
        </p:nvSpPr>
        <p:spPr>
          <a:xfrm>
            <a:off x="6255052" y="2952395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업그레이드</a:t>
            </a:r>
            <a:endParaRPr kumimoji="0" lang="ko-KR" altLang="en-US" sz="180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770CDD-1930-432C-A1FA-BD1E0CC5BDF1}"/>
              </a:ext>
            </a:extLst>
          </p:cNvPr>
          <p:cNvSpPr/>
          <p:nvPr/>
        </p:nvSpPr>
        <p:spPr>
          <a:xfrm>
            <a:off x="6245465" y="3668482"/>
            <a:ext cx="2365282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tx1"/>
                </a:solidFill>
                <a:latin typeface="돋움"/>
                <a:ea typeface="돋움"/>
              </a:rPr>
              <a:t>금화 수집</a:t>
            </a:r>
            <a:endParaRPr lang="ko-KR" altLang="en-US" sz="180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돋움"/>
              <a:ea typeface="돋움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473D7B-1E58-4118-9295-AC70941B77AD}"/>
              </a:ext>
            </a:extLst>
          </p:cNvPr>
          <p:cNvSpPr/>
          <p:nvPr/>
        </p:nvSpPr>
        <p:spPr>
          <a:xfrm>
            <a:off x="3202141" y="351302"/>
            <a:ext cx="3079010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 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경제 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소비 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금광</a:t>
            </a:r>
          </a:p>
        </p:txBody>
      </p:sp>
    </p:spTree>
    <p:extLst>
      <p:ext uri="{BB962C8B-B14F-4D97-AF65-F5344CB8AC3E}">
        <p14:creationId xmlns:p14="http://schemas.microsoft.com/office/powerpoint/2010/main" val="154813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7" name="그림 36" descr="표지판, 파란색, 앉아있는, 녹색이(가) 표시된 사진&#10;&#10;매우 높은 신뢰도로 생성된 설명">
            <a:extLst>
              <a:ext uri="{FF2B5EF4-FFF2-40B4-BE49-F238E27FC236}">
                <a16:creationId xmlns:a16="http://schemas.microsoft.com/office/drawing/2014/main" id="{63D260D6-069D-461B-A7D3-5F232EA4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7417" y="1350718"/>
            <a:ext cx="6466366" cy="40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6A831F-3B94-4AF8-8A5E-1F8AFDF41C5A}"/>
              </a:ext>
            </a:extLst>
          </p:cNvPr>
          <p:cNvGrpSpPr/>
          <p:nvPr/>
        </p:nvGrpSpPr>
        <p:grpSpPr>
          <a:xfrm>
            <a:off x="778598" y="1335796"/>
            <a:ext cx="4244816" cy="2990223"/>
            <a:chOff x="654743" y="3918300"/>
            <a:chExt cx="4244816" cy="29902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9F592D-416D-4216-B812-7480A411FB9D}"/>
                </a:ext>
              </a:extLst>
            </p:cNvPr>
            <p:cNvSpPr txBox="1"/>
            <p:nvPr/>
          </p:nvSpPr>
          <p:spPr>
            <a:xfrm>
              <a:off x="654743" y="3918300"/>
              <a:ext cx="415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정보</a:t>
              </a:r>
              <a:endParaRPr kumimoji="0" lang="ko-KR" altLang="en-US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9DA135-3099-4CDD-A15C-2DB91B588363}"/>
                </a:ext>
              </a:extLst>
            </p:cNvPr>
            <p:cNvSpPr/>
            <p:nvPr/>
          </p:nvSpPr>
          <p:spPr>
            <a:xfrm>
              <a:off x="746182" y="4375330"/>
              <a:ext cx="4060778" cy="252069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시간당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금화를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생성하는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양을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보여준다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. </a:t>
              </a:r>
              <a:endPara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금화를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최대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수집할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수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있는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양을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보여준다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.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전투력은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종합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전투력이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증가하는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양이다</a:t>
              </a:r>
              <a:endParaRPr lang="en-US" sz="1800" b="0" i="0" u="none" strike="noStrike" kern="1200" cap="none" spc="0" normalizeH="0" baseline="0" noProof="0" err="1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Dotum"/>
                <a:ea typeface="Dotum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F640871-D6B3-4A51-BBED-997174B6A19A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40607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243904A-2208-41C9-8A4E-F71301B4421D}"/>
                </a:ext>
              </a:extLst>
            </p:cNvPr>
            <p:cNvSpPr/>
            <p:nvPr/>
          </p:nvSpPr>
          <p:spPr>
            <a:xfrm>
              <a:off x="654743" y="3930411"/>
              <a:ext cx="4244816" cy="29781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EB74C9-2C8A-4422-8100-3C38EBBBBB9D}"/>
              </a:ext>
            </a:extLst>
          </p:cNvPr>
          <p:cNvCxnSpPr>
            <a:cxnSpLocks/>
          </p:cNvCxnSpPr>
          <p:nvPr/>
        </p:nvCxnSpPr>
        <p:spPr>
          <a:xfrm>
            <a:off x="-2866466" y="1509243"/>
            <a:ext cx="342900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298EB8-8289-40AC-9CD9-76726DF0C4B5}"/>
              </a:ext>
            </a:extLst>
          </p:cNvPr>
          <p:cNvSpPr/>
          <p:nvPr/>
        </p:nvSpPr>
        <p:spPr>
          <a:xfrm>
            <a:off x="3202141" y="351302"/>
            <a:ext cx="3079010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 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경제 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소비 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금광</a:t>
            </a:r>
          </a:p>
        </p:txBody>
      </p:sp>
    </p:spTree>
    <p:extLst>
      <p:ext uri="{BB962C8B-B14F-4D97-AF65-F5344CB8AC3E}">
        <p14:creationId xmlns:p14="http://schemas.microsoft.com/office/powerpoint/2010/main" val="4204553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1B7C66-161E-4A78-A694-752E0CAF4DFF}"/>
              </a:ext>
            </a:extLst>
          </p:cNvPr>
          <p:cNvCxnSpPr>
            <a:cxnSpLocks/>
          </p:cNvCxnSpPr>
          <p:nvPr/>
        </p:nvCxnSpPr>
        <p:spPr>
          <a:xfrm>
            <a:off x="-2866466" y="1509243"/>
            <a:ext cx="342900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50AA6B-88FC-45A4-98AC-F99E38222928}"/>
              </a:ext>
            </a:extLst>
          </p:cNvPr>
          <p:cNvGrpSpPr/>
          <p:nvPr/>
        </p:nvGrpSpPr>
        <p:grpSpPr>
          <a:xfrm>
            <a:off x="778598" y="1335619"/>
            <a:ext cx="4244816" cy="3789276"/>
            <a:chOff x="654743" y="3918121"/>
            <a:chExt cx="4244816" cy="49199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65D86-0D64-4C60-AEB6-17CC3061E8BC}"/>
                </a:ext>
              </a:extLst>
            </p:cNvPr>
            <p:cNvSpPr txBox="1"/>
            <p:nvPr/>
          </p:nvSpPr>
          <p:spPr>
            <a:xfrm>
              <a:off x="654743" y="3918300"/>
              <a:ext cx="415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업그레이드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D8F4E3-093E-4C9A-971E-F9B221B7835E}"/>
                </a:ext>
              </a:extLst>
            </p:cNvPr>
            <p:cNvSpPr/>
            <p:nvPr/>
          </p:nvSpPr>
          <p:spPr>
            <a:xfrm>
              <a:off x="746182" y="4375330"/>
              <a:ext cx="4060778" cy="418268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,Sans-Serif" panose="020B0604020202020204" pitchFamily="34" charset="0"/>
                <a:buChar char="•"/>
                <a:defRPr/>
              </a:pP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금광의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레벨을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한단계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높일수있다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.</a:t>
              </a:r>
              <a:endParaRPr lang="en-US">
                <a:ln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Arial,Sans-Serif" panose="020B0604020202020204" pitchFamily="34" charset="0"/>
                <a:buChar char="•"/>
                <a:defRPr/>
              </a:pP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레벨에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따른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금광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정보를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보여준다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.</a:t>
              </a:r>
              <a:endParaRPr lang="en-US">
                <a:ln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Arial,Sans-Serif" panose="020B0604020202020204" pitchFamily="34" charset="0"/>
                <a:buChar char="•"/>
                <a:defRPr/>
              </a:pP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레벨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업그레이드에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필요한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자원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양을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보여준다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.</a:t>
              </a:r>
              <a:endParaRPr lang="en-US">
                <a:ln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Arial,Sans-Serif" panose="020B0604020202020204" pitchFamily="34" charset="0"/>
                <a:buChar char="•"/>
                <a:defRPr/>
              </a:pP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보석을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소모하여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즉시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업그레이드가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완료되는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버튼이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있다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.</a:t>
              </a:r>
              <a:endParaRPr lang="en-US">
                <a:ln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Arial,Sans-Serif" panose="020B0604020202020204" pitchFamily="34" charset="0"/>
                <a:buChar char="•"/>
                <a:defRPr/>
              </a:pP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업그레이드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버튼에는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업그레이드에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필요한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시간을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 </a:t>
              </a:r>
              <a:r>
                <a:rPr 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보여준다</a:t>
              </a:r>
              <a:r>
                <a:rPr 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Dotum"/>
                  <a:ea typeface="Dotum"/>
                </a:rPr>
                <a:t>.</a:t>
              </a:r>
              <a:endParaRPr 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ea typeface="+mn-lt"/>
                <a:cs typeface="+mn-lt"/>
              </a:endParaRPr>
            </a:p>
            <a:p>
              <a:pPr marL="285750" marR="0" lvl="0" indent="-285750" algn="just" defTabSz="9144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,Sans-Serif" panose="020B0604020202020204" pitchFamily="34" charset="0"/>
                <a:buChar char="•"/>
                <a:tabLst/>
                <a:defRPr/>
              </a:pPr>
              <a:endParaRPr lang="en-US">
                <a:ln>
                  <a:solidFill>
                    <a:prstClr val="black">
                      <a:alpha val="30000"/>
                    </a:prstClr>
                  </a:solidFill>
                </a:ln>
                <a:ea typeface="+mn-lt"/>
                <a:cs typeface="+mn-lt"/>
              </a:endParaRPr>
            </a:p>
            <a:p>
              <a:pPr marL="285750" marR="0" lvl="0" indent="-285750" algn="just" defTabSz="9144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26042AC-8C8B-4579-A33B-0B4D1348C708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40607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4A21E31-E583-476E-B30B-108AAD0EBA8C}"/>
                </a:ext>
              </a:extLst>
            </p:cNvPr>
            <p:cNvSpPr/>
            <p:nvPr/>
          </p:nvSpPr>
          <p:spPr>
            <a:xfrm>
              <a:off x="654743" y="3918121"/>
              <a:ext cx="4244816" cy="49199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 descr="모니터, 앉아있는, 파란색, 쥐고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DB051ED3-7138-4872-9D9F-0D46342B0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1847" y="1335617"/>
            <a:ext cx="6477506" cy="4089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BB772E-2285-44A3-A507-391C249A8315}"/>
              </a:ext>
            </a:extLst>
          </p:cNvPr>
          <p:cNvSpPr/>
          <p:nvPr/>
        </p:nvSpPr>
        <p:spPr>
          <a:xfrm>
            <a:off x="3202141" y="351302"/>
            <a:ext cx="3079010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 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경제 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소비 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금광</a:t>
            </a:r>
          </a:p>
        </p:txBody>
      </p:sp>
    </p:spTree>
    <p:extLst>
      <p:ext uri="{BB962C8B-B14F-4D97-AF65-F5344CB8AC3E}">
        <p14:creationId xmlns:p14="http://schemas.microsoft.com/office/powerpoint/2010/main" val="352895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82784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2.2.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건물 종류</a:t>
              </a:r>
              <a:r>
                <a:rPr kumimoji="0" lang="en-US" altLang="ko-KR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기능</a:t>
              </a:r>
              <a:endParaRPr kumimoji="0" lang="en-US" altLang="ko-KR" sz="20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A1906A-9ADB-42D9-937B-0B1F0C2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1B7C66-161E-4A78-A694-752E0CAF4DFF}"/>
              </a:ext>
            </a:extLst>
          </p:cNvPr>
          <p:cNvCxnSpPr>
            <a:cxnSpLocks/>
          </p:cNvCxnSpPr>
          <p:nvPr/>
        </p:nvCxnSpPr>
        <p:spPr>
          <a:xfrm>
            <a:off x="-2898152" y="1585192"/>
            <a:ext cx="342900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50AA6B-88FC-45A4-98AC-F99E38222928}"/>
              </a:ext>
            </a:extLst>
          </p:cNvPr>
          <p:cNvGrpSpPr/>
          <p:nvPr/>
        </p:nvGrpSpPr>
        <p:grpSpPr>
          <a:xfrm>
            <a:off x="531632" y="1306568"/>
            <a:ext cx="4650396" cy="3185245"/>
            <a:chOff x="654743" y="3918121"/>
            <a:chExt cx="4244816" cy="2191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65D86-0D64-4C60-AEB6-17CC3061E8BC}"/>
                </a:ext>
              </a:extLst>
            </p:cNvPr>
            <p:cNvSpPr txBox="1"/>
            <p:nvPr/>
          </p:nvSpPr>
          <p:spPr>
            <a:xfrm>
              <a:off x="654743" y="3918300"/>
              <a:ext cx="415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수집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D8F4E3-093E-4C9A-971E-F9B221B7835E}"/>
                </a:ext>
              </a:extLst>
            </p:cNvPr>
            <p:cNvSpPr/>
            <p:nvPr/>
          </p:nvSpPr>
          <p:spPr>
            <a:xfrm>
              <a:off x="746182" y="4375330"/>
              <a:ext cx="4060778" cy="173421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버튼을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누르면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금광에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 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수집된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금화를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 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얻을수있다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.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수집한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금화의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양을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보여주고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 0이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아닐시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 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이미지가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 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보유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쪽으로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날라감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.</a:t>
              </a:r>
              <a:endParaRPr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26042AC-8C8B-4579-A33B-0B4D1348C708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40607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4A21E31-E583-476E-B30B-108AAD0EBA8C}"/>
                </a:ext>
              </a:extLst>
            </p:cNvPr>
            <p:cNvSpPr/>
            <p:nvPr/>
          </p:nvSpPr>
          <p:spPr>
            <a:xfrm>
              <a:off x="654743" y="3918121"/>
              <a:ext cx="4244816" cy="18929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2" name="그림 11" descr="실내, 테이블, 잔디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90D97B74-0ECF-4959-9909-D7D7D4AE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3612" y="551574"/>
            <a:ext cx="3401933" cy="3380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E29F967-9560-455B-9041-646E22379BBB}"/>
              </a:ext>
            </a:extLst>
          </p:cNvPr>
          <p:cNvSpPr/>
          <p:nvPr/>
        </p:nvSpPr>
        <p:spPr>
          <a:xfrm>
            <a:off x="9027209" y="2624200"/>
            <a:ext cx="1107333" cy="120015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D47CFB5-9259-40D4-AC3C-A11C2EB57731}"/>
              </a:ext>
            </a:extLst>
          </p:cNvPr>
          <p:cNvSpPr/>
          <p:nvPr/>
        </p:nvSpPr>
        <p:spPr>
          <a:xfrm>
            <a:off x="7996674" y="1309514"/>
            <a:ext cx="940390" cy="7713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A7A4D31-C940-4A63-BA13-7D523B40F89A}"/>
              </a:ext>
            </a:extLst>
          </p:cNvPr>
          <p:cNvCxnSpPr>
            <a:cxnSpLocks/>
          </p:cNvCxnSpPr>
          <p:nvPr/>
        </p:nvCxnSpPr>
        <p:spPr>
          <a:xfrm rot="10800000">
            <a:off x="5272391" y="2010225"/>
            <a:ext cx="3754818" cy="12043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78D975-C89D-4F2E-8F55-1FA4B49D7507}"/>
              </a:ext>
            </a:extLst>
          </p:cNvPr>
          <p:cNvGrpSpPr/>
          <p:nvPr/>
        </p:nvGrpSpPr>
        <p:grpSpPr>
          <a:xfrm>
            <a:off x="532212" y="4246224"/>
            <a:ext cx="4687266" cy="2698710"/>
            <a:chOff x="654743" y="3918121"/>
            <a:chExt cx="4244816" cy="207891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805AEC-EFCD-4233-A791-207FAB995BA0}"/>
                </a:ext>
              </a:extLst>
            </p:cNvPr>
            <p:cNvSpPr txBox="1"/>
            <p:nvPr/>
          </p:nvSpPr>
          <p:spPr>
            <a:xfrm>
              <a:off x="654743" y="3918300"/>
              <a:ext cx="4152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수집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4276744-C090-4A80-ADF6-964DCA15CA5D}"/>
                </a:ext>
              </a:extLst>
            </p:cNvPr>
            <p:cNvSpPr/>
            <p:nvPr/>
          </p:nvSpPr>
          <p:spPr>
            <a:xfrm>
              <a:off x="746182" y="4375330"/>
              <a:ext cx="4060778" cy="162170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금광에 최대 </a:t>
              </a:r>
              <a:r>
                <a:rPr lang="ko-KR" altLang="en-US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수집량를</a:t>
              </a:r>
              <a:r>
                <a:rPr lang="ko-KR" altLang="en-US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다 채우면 금광위에 금화 아이콘이 뜬다.</a:t>
              </a:r>
              <a:endParaRPr lang="ko-KR" altLang="en-US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돋움"/>
                <a:ea typeface="돋움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아이콘을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누르면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 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도시에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 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있는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금광중에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아이콘이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뜬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금광의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금화를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모두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 </a:t>
              </a:r>
              <a:r>
                <a:rPr lang="en-US" altLang="ko-KR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수집한다</a:t>
              </a:r>
              <a:r>
                <a:rPr lang="en-US" altLang="ko-KR">
                  <a:ln>
                    <a:solidFill>
                      <a:prstClr val="black">
                        <a:alpha val="30000"/>
                      </a:prstClr>
                    </a:solidFill>
                  </a:ln>
                  <a:latin typeface="돋움"/>
                  <a:ea typeface="돋움"/>
                </a:rPr>
                <a:t>.</a:t>
              </a:r>
              <a:endParaRPr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돋움"/>
                <a:ea typeface="돋움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F13E3F3-7476-4D58-9DAA-9D7EF1168F99}"/>
                </a:ext>
              </a:extLst>
            </p:cNvPr>
            <p:cNvCxnSpPr>
              <a:cxnSpLocks/>
            </p:cNvCxnSpPr>
            <p:nvPr/>
          </p:nvCxnSpPr>
          <p:spPr>
            <a:xfrm>
              <a:off x="746182" y="4318410"/>
              <a:ext cx="40607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9F64FD-B15F-496E-B972-C4598C79EF5E}"/>
                </a:ext>
              </a:extLst>
            </p:cNvPr>
            <p:cNvSpPr/>
            <p:nvPr/>
          </p:nvSpPr>
          <p:spPr>
            <a:xfrm>
              <a:off x="654743" y="3918121"/>
              <a:ext cx="4244816" cy="20124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1D5E142-3E48-4BAC-9A05-D90B9C004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3988" y="4446459"/>
            <a:ext cx="1898361" cy="1826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85E0B89-2A3B-4C94-823A-8DE2F76D9519}"/>
              </a:ext>
            </a:extLst>
          </p:cNvPr>
          <p:cNvSpPr/>
          <p:nvPr/>
        </p:nvSpPr>
        <p:spPr>
          <a:xfrm>
            <a:off x="6750937" y="4547578"/>
            <a:ext cx="1817418" cy="152248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DD0C31A-82C2-4652-A77D-E2B41C4B49C9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5272391" y="4446459"/>
            <a:ext cx="1478546" cy="86236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08540D-2F15-4833-AB90-396D44D5A5DF}"/>
              </a:ext>
            </a:extLst>
          </p:cNvPr>
          <p:cNvSpPr/>
          <p:nvPr/>
        </p:nvSpPr>
        <p:spPr>
          <a:xfrm>
            <a:off x="3202141" y="351302"/>
            <a:ext cx="3079010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 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경제 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소비 </a:t>
            </a:r>
            <a:r>
              <a:rPr lang="ko-KR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▶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금광</a:t>
            </a:r>
          </a:p>
        </p:txBody>
      </p:sp>
    </p:spTree>
    <p:extLst>
      <p:ext uri="{BB962C8B-B14F-4D97-AF65-F5344CB8AC3E}">
        <p14:creationId xmlns:p14="http://schemas.microsoft.com/office/powerpoint/2010/main" val="38543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81EB-1CEB-4D67-8BEB-EAC7BE14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E6745-5688-4B57-A056-7B80B978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https://gall.dcinside.com/mgallery/board/view/?id=rok&amp;no=3619</a:t>
            </a:r>
            <a:r>
              <a:rPr lang="ko-KR">
                <a:ea typeface="+mn-lt"/>
                <a:cs typeface="+mn-lt"/>
              </a:rPr>
              <a:t> 시청 레벨 조건</a:t>
            </a:r>
          </a:p>
          <a:p>
            <a:r>
              <a:rPr lang="ko-KR">
                <a:ea typeface="+mn-lt"/>
                <a:cs typeface="+mn-lt"/>
                <a:hlinkClick r:id="rId3"/>
              </a:rPr>
              <a:t>https://riseofkingdoms.fandom.com/wiki/Buildings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>
                <a:ea typeface="+mn-lt"/>
                <a:cs typeface="+mn-lt"/>
                <a:hlinkClick r:id="rId4"/>
              </a:rPr>
              <a:t>https://docs.google.com/spreadsheets/d/1D07xuQSkcAKnIH7A41y35kjvXx9PpJMJESJoc5D7Go0/edit#gid=265143615</a:t>
            </a:r>
            <a:endParaRPr lang="ko-KR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61C66-F87D-4BF0-9C7D-AA6358DD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7" descr="잔디, 테이블, 장난감, 방이(가) 표시된 사진&#10;&#10;매우 높은 신뢰도로 생성된 설명">
            <a:extLst>
              <a:ext uri="{FF2B5EF4-FFF2-40B4-BE49-F238E27FC236}">
                <a16:creationId xmlns:a16="http://schemas.microsoft.com/office/drawing/2014/main" id="{CCA1EDA4-9EDD-40FF-885C-585125C32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532" y="4452805"/>
            <a:ext cx="2611329" cy="12050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7BF2C5-5172-4246-917A-950BCBFC1F44}"/>
              </a:ext>
            </a:extLst>
          </p:cNvPr>
          <p:cNvCxnSpPr/>
          <p:nvPr/>
        </p:nvCxnSpPr>
        <p:spPr>
          <a:xfrm>
            <a:off x="6296025" y="5143500"/>
            <a:ext cx="1533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 descr="작은, 앉아있는, 테이블, 파란색이(가) 표시된 사진&#10;&#10;매우 높은 신뢰도로 생성된 설명">
            <a:extLst>
              <a:ext uri="{FF2B5EF4-FFF2-40B4-BE49-F238E27FC236}">
                <a16:creationId xmlns:a16="http://schemas.microsoft.com/office/drawing/2014/main" id="{EE0156C5-FA92-4E08-86C1-9ADA5BE08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13" y="5032903"/>
            <a:ext cx="2743200" cy="12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8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545673" y="2236314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이동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점프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이단점프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1A45-0585-4E15-82AC-2E6F14421D95}"/>
              </a:ext>
            </a:extLst>
          </p:cNvPr>
          <p:cNvSpPr txBox="1"/>
          <p:nvPr/>
        </p:nvSpPr>
        <p:spPr>
          <a:xfrm>
            <a:off x="1626696" y="3132136"/>
            <a:ext cx="3604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@@@ @@@ @@@</a:t>
            </a:r>
            <a:endParaRPr kumimoji="0" lang="ko-KR" altLang="en-US" sz="1800" b="0" i="0" u="none" strike="noStrike" kern="1200" cap="none" spc="0" normalizeH="0" baseline="0" noProof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36575-35E5-4FE7-B9F3-B3B456C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50D55-C421-4A42-A1B9-E711E4C75D4F}"/>
              </a:ext>
            </a:extLst>
          </p:cNvPr>
          <p:cNvSpPr txBox="1"/>
          <p:nvPr/>
        </p:nvSpPr>
        <p:spPr>
          <a:xfrm>
            <a:off x="1194188" y="1866982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5856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@@@</a:t>
              </a: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717682" y="2674282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좌 또는 우로 이동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속도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(*)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6D81E5-46D4-4550-87DE-261092C14FD2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이동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36575-35E5-4FE7-B9F3-B3B456C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9B3D4-43A1-4F3B-BE2C-B82EF3B700B1}"/>
              </a:ext>
            </a:extLst>
          </p:cNvPr>
          <p:cNvGrpSpPr/>
          <p:nvPr/>
        </p:nvGrpSpPr>
        <p:grpSpPr>
          <a:xfrm>
            <a:off x="7813744" y="3676320"/>
            <a:ext cx="3180307" cy="668406"/>
            <a:chOff x="7072965" y="2909955"/>
            <a:chExt cx="3180307" cy="6684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1DF6AD-C3EE-4F24-89C4-BEA9CCC4A08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8EE420-ACA0-4F6A-A426-952837F029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68384985-35E4-4DAF-BCE0-9EA11AEA8668}"/>
              </a:ext>
            </a:extLst>
          </p:cNvPr>
          <p:cNvSpPr/>
          <p:nvPr/>
        </p:nvSpPr>
        <p:spPr>
          <a:xfrm>
            <a:off x="8239667" y="301375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C3B4F79-225F-4A63-8069-31B9E1F1C4A3}"/>
              </a:ext>
            </a:extLst>
          </p:cNvPr>
          <p:cNvSpPr/>
          <p:nvPr/>
        </p:nvSpPr>
        <p:spPr>
          <a:xfrm>
            <a:off x="8992995" y="3057508"/>
            <a:ext cx="821803" cy="51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90CE3CC-71BD-47B6-A1F3-E264F07466F6}"/>
              </a:ext>
            </a:extLst>
          </p:cNvPr>
          <p:cNvSpPr/>
          <p:nvPr/>
        </p:nvSpPr>
        <p:spPr>
          <a:xfrm rot="10800000">
            <a:off x="7301505" y="3072944"/>
            <a:ext cx="821803" cy="51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8CE1C9-6060-481A-B305-CBA1A0FB363C}"/>
              </a:ext>
            </a:extLst>
          </p:cNvPr>
          <p:cNvSpPr/>
          <p:nvPr/>
        </p:nvSpPr>
        <p:spPr>
          <a:xfrm>
            <a:off x="1686271" y="2275090"/>
            <a:ext cx="72126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FEBCF6-CF7A-4A53-A00F-CA408BB1993C}"/>
              </a:ext>
            </a:extLst>
          </p:cNvPr>
          <p:cNvSpPr/>
          <p:nvPr/>
        </p:nvSpPr>
        <p:spPr>
          <a:xfrm>
            <a:off x="9522689" y="2275090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717682" y="2674282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@@@@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6D81E5-46D4-4550-87DE-261092C14FD2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점프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36575-35E5-4FE7-B9F3-B3B456C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1761E1-F2E1-431A-A406-00AA8F030819}"/>
              </a:ext>
            </a:extLst>
          </p:cNvPr>
          <p:cNvSpPr/>
          <p:nvPr/>
        </p:nvSpPr>
        <p:spPr>
          <a:xfrm>
            <a:off x="9522689" y="2275090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9B3D4-43A1-4F3B-BE2C-B82EF3B700B1}"/>
              </a:ext>
            </a:extLst>
          </p:cNvPr>
          <p:cNvGrpSpPr/>
          <p:nvPr/>
        </p:nvGrpSpPr>
        <p:grpSpPr>
          <a:xfrm>
            <a:off x="7813744" y="3676320"/>
            <a:ext cx="3180307" cy="668406"/>
            <a:chOff x="7072965" y="2909955"/>
            <a:chExt cx="3180307" cy="6684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1DF6AD-C3EE-4F24-89C4-BEA9CCC4A08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8EE420-ACA0-4F6A-A426-952837F029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68384985-35E4-4DAF-BCE0-9EA11AEA8668}"/>
              </a:ext>
            </a:extLst>
          </p:cNvPr>
          <p:cNvSpPr/>
          <p:nvPr/>
        </p:nvSpPr>
        <p:spPr>
          <a:xfrm>
            <a:off x="8239667" y="301375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8CE1C9-6060-481A-B305-CBA1A0FB363C}"/>
              </a:ext>
            </a:extLst>
          </p:cNvPr>
          <p:cNvSpPr/>
          <p:nvPr/>
        </p:nvSpPr>
        <p:spPr>
          <a:xfrm>
            <a:off x="1686271" y="2275090"/>
            <a:ext cx="72126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754E383-D13D-47FF-807F-5FC91786CC5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5400000" flipH="1" flipV="1">
            <a:off x="9009746" y="1823496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96C720-2BEF-4E1B-ACBE-5B6FC3B8B34C}"/>
              </a:ext>
            </a:extLst>
          </p:cNvPr>
          <p:cNvSpPr txBox="1"/>
          <p:nvPr/>
        </p:nvSpPr>
        <p:spPr>
          <a:xfrm>
            <a:off x="1717682" y="4260938"/>
            <a:ext cx="44693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최대 높이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(*)??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점프키를 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E75631C-0C31-48A2-A2F8-070BE5B991C9}"/>
              </a:ext>
            </a:extLst>
          </p:cNvPr>
          <p:cNvSpPr/>
          <p:nvPr/>
        </p:nvSpPr>
        <p:spPr>
          <a:xfrm>
            <a:off x="8170357" y="4561067"/>
            <a:ext cx="880485" cy="88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점프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20F309A-843C-42B1-B92F-7081329C699F}"/>
              </a:ext>
            </a:extLst>
          </p:cNvPr>
          <p:cNvSpPr/>
          <p:nvPr/>
        </p:nvSpPr>
        <p:spPr>
          <a:xfrm>
            <a:off x="9737547" y="4576057"/>
            <a:ext cx="880485" cy="88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  <a:r>
              <a:rPr lang="en-US" altLang="ko-KR" dirty="0"/>
              <a:t>(-&gt;)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4C30B5-A7FB-42B2-8467-D255AAF0DF95}"/>
              </a:ext>
            </a:extLst>
          </p:cNvPr>
          <p:cNvSpPr txBox="1"/>
          <p:nvPr/>
        </p:nvSpPr>
        <p:spPr>
          <a:xfrm>
            <a:off x="9158007" y="4678143"/>
            <a:ext cx="472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+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717682" y="2674282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@@@@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6D81E5-46D4-4550-87DE-261092C14FD2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점프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36575-35E5-4FE7-B9F3-B3B456C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1761E1-F2E1-431A-A406-00AA8F030819}"/>
              </a:ext>
            </a:extLst>
          </p:cNvPr>
          <p:cNvSpPr/>
          <p:nvPr/>
        </p:nvSpPr>
        <p:spPr>
          <a:xfrm>
            <a:off x="9522689" y="2275090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9B3D4-43A1-4F3B-BE2C-B82EF3B700B1}"/>
              </a:ext>
            </a:extLst>
          </p:cNvPr>
          <p:cNvGrpSpPr/>
          <p:nvPr/>
        </p:nvGrpSpPr>
        <p:grpSpPr>
          <a:xfrm>
            <a:off x="7813744" y="3676320"/>
            <a:ext cx="3180307" cy="668406"/>
            <a:chOff x="7072965" y="2909955"/>
            <a:chExt cx="3180307" cy="6684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1DF6AD-C3EE-4F24-89C4-BEA9CCC4A08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8EE420-ACA0-4F6A-A426-952837F029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68384985-35E4-4DAF-BCE0-9EA11AEA8668}"/>
              </a:ext>
            </a:extLst>
          </p:cNvPr>
          <p:cNvSpPr/>
          <p:nvPr/>
        </p:nvSpPr>
        <p:spPr>
          <a:xfrm>
            <a:off x="8239667" y="301375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8CE1C9-6060-481A-B305-CBA1A0FB363C}"/>
              </a:ext>
            </a:extLst>
          </p:cNvPr>
          <p:cNvSpPr/>
          <p:nvPr/>
        </p:nvSpPr>
        <p:spPr>
          <a:xfrm>
            <a:off x="1686271" y="2275090"/>
            <a:ext cx="72126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754E383-D13D-47FF-807F-5FC91786CC5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5400000" flipH="1" flipV="1">
            <a:off x="9009746" y="1823496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3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@@@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9CF332-0748-4F33-B922-BDD03EB1F01D}"/>
              </a:ext>
            </a:extLst>
          </p:cNvPr>
          <p:cNvSpPr txBox="1"/>
          <p:nvPr/>
        </p:nvSpPr>
        <p:spPr>
          <a:xfrm>
            <a:off x="1717682" y="2674282"/>
            <a:ext cx="44693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@@@@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6D81E5-46D4-4550-87DE-261092C14FD2}"/>
              </a:ext>
            </a:extLst>
          </p:cNvPr>
          <p:cNvSpPr/>
          <p:nvPr/>
        </p:nvSpPr>
        <p:spPr>
          <a:xfrm>
            <a:off x="1140395" y="1497561"/>
            <a:ext cx="1742569" cy="5276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점프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36575-35E5-4FE7-B9F3-B3B456C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1E1EF-90A0-4171-8CF9-B3BC5042A8F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1761E1-F2E1-431A-A406-00AA8F030819}"/>
              </a:ext>
            </a:extLst>
          </p:cNvPr>
          <p:cNvSpPr/>
          <p:nvPr/>
        </p:nvSpPr>
        <p:spPr>
          <a:xfrm>
            <a:off x="9522689" y="2275090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9B3D4-43A1-4F3B-BE2C-B82EF3B700B1}"/>
              </a:ext>
            </a:extLst>
          </p:cNvPr>
          <p:cNvGrpSpPr/>
          <p:nvPr/>
        </p:nvGrpSpPr>
        <p:grpSpPr>
          <a:xfrm>
            <a:off x="7813744" y="3676320"/>
            <a:ext cx="3180307" cy="668406"/>
            <a:chOff x="7072965" y="2909955"/>
            <a:chExt cx="3180307" cy="6684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1DF6AD-C3EE-4F24-89C4-BEA9CCC4A08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8EE420-ACA0-4F6A-A426-952837F029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68384985-35E4-4DAF-BCE0-9EA11AEA8668}"/>
              </a:ext>
            </a:extLst>
          </p:cNvPr>
          <p:cNvSpPr/>
          <p:nvPr/>
        </p:nvSpPr>
        <p:spPr>
          <a:xfrm>
            <a:off x="8239667" y="301375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8CE1C9-6060-481A-B305-CBA1A0FB363C}"/>
              </a:ext>
            </a:extLst>
          </p:cNvPr>
          <p:cNvSpPr/>
          <p:nvPr/>
        </p:nvSpPr>
        <p:spPr>
          <a:xfrm>
            <a:off x="1686271" y="2275090"/>
            <a:ext cx="72126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754E383-D13D-47FF-807F-5FC91786CC5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5400000" flipH="1" flipV="1">
            <a:off x="9009746" y="1823496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8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타원 68">
            <a:extLst>
              <a:ext uri="{FF2B5EF4-FFF2-40B4-BE49-F238E27FC236}">
                <a16:creationId xmlns:a16="http://schemas.microsoft.com/office/drawing/2014/main" id="{CC24A666-F3F7-4192-B25C-15A13CE2AB74}"/>
              </a:ext>
            </a:extLst>
          </p:cNvPr>
          <p:cNvSpPr/>
          <p:nvPr/>
        </p:nvSpPr>
        <p:spPr>
          <a:xfrm>
            <a:off x="3672661" y="1555021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862525D-C3FA-41F0-B8C3-B842085D448C}"/>
              </a:ext>
            </a:extLst>
          </p:cNvPr>
          <p:cNvSpPr/>
          <p:nvPr/>
        </p:nvSpPr>
        <p:spPr>
          <a:xfrm>
            <a:off x="5520249" y="1557550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35D0629-D7FE-4AC6-B68E-1BC7EFEE764B}"/>
              </a:ext>
            </a:extLst>
          </p:cNvPr>
          <p:cNvSpPr/>
          <p:nvPr/>
        </p:nvSpPr>
        <p:spPr>
          <a:xfrm>
            <a:off x="7355836" y="155502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2DD8110-49A6-4DB6-9027-2CC44747E2C8}"/>
              </a:ext>
            </a:extLst>
          </p:cNvPr>
          <p:cNvSpPr/>
          <p:nvPr/>
        </p:nvSpPr>
        <p:spPr>
          <a:xfrm>
            <a:off x="7361818" y="307879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220CD32-7F28-431D-A652-55D1CA253DAA}"/>
              </a:ext>
            </a:extLst>
          </p:cNvPr>
          <p:cNvSpPr/>
          <p:nvPr/>
        </p:nvSpPr>
        <p:spPr>
          <a:xfrm>
            <a:off x="5520249" y="3130130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02E31F-66C9-4B6F-BE6D-4825C22BDD63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 flipV="1">
            <a:off x="7018762" y="1930215"/>
            <a:ext cx="337074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042425-B742-40B4-9137-3237448F13BE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8105093" y="2305409"/>
            <a:ext cx="5982" cy="77338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5C0FEA9-3AA6-4846-AFDD-406CB2B6A280}"/>
              </a:ext>
            </a:extLst>
          </p:cNvPr>
          <p:cNvCxnSpPr>
            <a:cxnSpLocks/>
            <a:stCxn id="72" idx="2"/>
            <a:endCxn id="73" idx="6"/>
          </p:cNvCxnSpPr>
          <p:nvPr/>
        </p:nvCxnSpPr>
        <p:spPr>
          <a:xfrm flipH="1">
            <a:off x="7018762" y="3453986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7D051E09-F0B9-41FD-B7AD-40C3103FBFDC}"/>
              </a:ext>
            </a:extLst>
          </p:cNvPr>
          <p:cNvSpPr/>
          <p:nvPr/>
        </p:nvSpPr>
        <p:spPr>
          <a:xfrm>
            <a:off x="243246" y="1614277"/>
            <a:ext cx="1498513" cy="750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D11B03C-E5C3-4EDE-B44C-382940C635BA}"/>
              </a:ext>
            </a:extLst>
          </p:cNvPr>
          <p:cNvCxnSpPr>
            <a:cxnSpLocks/>
            <a:stCxn id="79" idx="4"/>
            <a:endCxn id="82" idx="0"/>
          </p:cNvCxnSpPr>
          <p:nvPr/>
        </p:nvCxnSpPr>
        <p:spPr>
          <a:xfrm>
            <a:off x="992503" y="2364665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0CF86485-287C-401F-A332-EAB49C5C81DE}"/>
              </a:ext>
            </a:extLst>
          </p:cNvPr>
          <p:cNvSpPr/>
          <p:nvPr/>
        </p:nvSpPr>
        <p:spPr>
          <a:xfrm>
            <a:off x="243246" y="3234086"/>
            <a:ext cx="1498513" cy="750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4B190B0-DC96-42F3-9829-B8D7D4D518F2}"/>
              </a:ext>
            </a:extLst>
          </p:cNvPr>
          <p:cNvSpPr/>
          <p:nvPr/>
        </p:nvSpPr>
        <p:spPr>
          <a:xfrm>
            <a:off x="243246" y="4853895"/>
            <a:ext cx="1498513" cy="750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EB4CF22-A849-4BB2-9E6A-C6E395693312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>
            <a:off x="992503" y="3984474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1BE1A831-2E5F-4C91-969E-0051C2596E82}"/>
              </a:ext>
            </a:extLst>
          </p:cNvPr>
          <p:cNvSpPr/>
          <p:nvPr/>
        </p:nvSpPr>
        <p:spPr>
          <a:xfrm>
            <a:off x="10286710" y="243888"/>
            <a:ext cx="1498513" cy="750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F0A54C7-7550-4930-9AA7-BFFA288A1681}"/>
              </a:ext>
            </a:extLst>
          </p:cNvPr>
          <p:cNvSpPr/>
          <p:nvPr/>
        </p:nvSpPr>
        <p:spPr>
          <a:xfrm>
            <a:off x="289366" y="277792"/>
            <a:ext cx="1498513" cy="750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F098FDF-723E-404D-AB5B-41CDC87E95AC}"/>
              </a:ext>
            </a:extLst>
          </p:cNvPr>
          <p:cNvSpPr/>
          <p:nvPr/>
        </p:nvSpPr>
        <p:spPr>
          <a:xfrm>
            <a:off x="10286710" y="1309669"/>
            <a:ext cx="1498513" cy="750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7B4B4C9-D925-42B2-B3AA-82EE2493918D}"/>
              </a:ext>
            </a:extLst>
          </p:cNvPr>
          <p:cNvCxnSpPr>
            <a:cxnSpLocks/>
          </p:cNvCxnSpPr>
          <p:nvPr/>
        </p:nvCxnSpPr>
        <p:spPr>
          <a:xfrm flipV="1">
            <a:off x="9623626" y="839906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FB9B120-CF67-45F9-8075-DC95C1952CEA}"/>
              </a:ext>
            </a:extLst>
          </p:cNvPr>
          <p:cNvCxnSpPr>
            <a:cxnSpLocks/>
          </p:cNvCxnSpPr>
          <p:nvPr/>
        </p:nvCxnSpPr>
        <p:spPr>
          <a:xfrm flipH="1">
            <a:off x="9717326" y="911467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6203A43-CF8E-4C05-ADAA-895F13DACC41}"/>
              </a:ext>
            </a:extLst>
          </p:cNvPr>
          <p:cNvSpPr/>
          <p:nvPr/>
        </p:nvSpPr>
        <p:spPr>
          <a:xfrm>
            <a:off x="10286710" y="2291125"/>
            <a:ext cx="1498513" cy="750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4182451-0811-4324-841A-CE4A626A9F51}"/>
              </a:ext>
            </a:extLst>
          </p:cNvPr>
          <p:cNvCxnSpPr>
            <a:cxnSpLocks/>
          </p:cNvCxnSpPr>
          <p:nvPr/>
        </p:nvCxnSpPr>
        <p:spPr>
          <a:xfrm>
            <a:off x="10020393" y="2626470"/>
            <a:ext cx="21310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F959F7D-6005-4E14-BCB7-3D4330F1FCCF}"/>
              </a:ext>
            </a:extLst>
          </p:cNvPr>
          <p:cNvCxnSpPr>
            <a:cxnSpLocks/>
          </p:cNvCxnSpPr>
          <p:nvPr/>
        </p:nvCxnSpPr>
        <p:spPr>
          <a:xfrm flipH="1" flipV="1">
            <a:off x="10020393" y="2729945"/>
            <a:ext cx="183923" cy="352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48E2CF5-E106-44E9-8EE2-EC9121BA83EC}"/>
              </a:ext>
            </a:extLst>
          </p:cNvPr>
          <p:cNvCxnSpPr>
            <a:cxnSpLocks/>
          </p:cNvCxnSpPr>
          <p:nvPr/>
        </p:nvCxnSpPr>
        <p:spPr>
          <a:xfrm flipV="1">
            <a:off x="9951396" y="1916349"/>
            <a:ext cx="418289" cy="5350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C3BBFAC0-8C82-47D2-89A7-A8F377DD8038}"/>
              </a:ext>
            </a:extLst>
          </p:cNvPr>
          <p:cNvSpPr/>
          <p:nvPr/>
        </p:nvSpPr>
        <p:spPr>
          <a:xfrm>
            <a:off x="8975026" y="2329846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Interrupt</a:t>
            </a:r>
          </a:p>
          <a:p>
            <a:pPr algn="ctr"/>
            <a:r>
              <a:rPr lang="en-US" altLang="ko-KR" sz="1000" dirty="0"/>
              <a:t>exist)</a:t>
            </a:r>
            <a:endParaRPr lang="ko-KR" altLang="en-US" sz="100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57E9489-2228-4AB5-A6BE-C12ED461CBD5}"/>
              </a:ext>
            </a:extLst>
          </p:cNvPr>
          <p:cNvSpPr/>
          <p:nvPr/>
        </p:nvSpPr>
        <p:spPr>
          <a:xfrm>
            <a:off x="3307431" y="96029"/>
            <a:ext cx="1498513" cy="7503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14EAD1-4078-41FB-9830-289997538294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5171174" y="1930215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CC757BE-7591-4BC8-8689-DA1C3D4EA387}"/>
              </a:ext>
            </a:extLst>
          </p:cNvPr>
          <p:cNvCxnSpPr>
            <a:cxnSpLocks/>
          </p:cNvCxnSpPr>
          <p:nvPr/>
        </p:nvCxnSpPr>
        <p:spPr>
          <a:xfrm flipH="1">
            <a:off x="4363108" y="1177408"/>
            <a:ext cx="716892" cy="33038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9B6F1F44-366B-4C27-97CB-FDFFB77C16FD}"/>
              </a:ext>
            </a:extLst>
          </p:cNvPr>
          <p:cNvSpPr/>
          <p:nvPr/>
        </p:nvSpPr>
        <p:spPr>
          <a:xfrm>
            <a:off x="4960111" y="652986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DCC027F-254C-4B03-8029-90F0CF02B489}"/>
              </a:ext>
            </a:extLst>
          </p:cNvPr>
          <p:cNvSpPr/>
          <p:nvPr/>
        </p:nvSpPr>
        <p:spPr>
          <a:xfrm>
            <a:off x="3667380" y="3130130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</a:t>
            </a:r>
            <a:endParaRPr lang="ko-KR" altLang="en-US" sz="10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53F3600-FB96-49D8-BF9D-9131BF147877}"/>
              </a:ext>
            </a:extLst>
          </p:cNvPr>
          <p:cNvCxnSpPr>
            <a:cxnSpLocks/>
            <a:endCxn id="94" idx="7"/>
          </p:cNvCxnSpPr>
          <p:nvPr/>
        </p:nvCxnSpPr>
        <p:spPr>
          <a:xfrm flipH="1">
            <a:off x="9821883" y="1848339"/>
            <a:ext cx="485427" cy="59139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28F3837-CE93-4E84-B001-3BE43C18D99A}"/>
              </a:ext>
            </a:extLst>
          </p:cNvPr>
          <p:cNvCxnSpPr>
            <a:cxnSpLocks/>
            <a:stCxn id="100" idx="7"/>
            <a:endCxn id="70" idx="3"/>
          </p:cNvCxnSpPr>
          <p:nvPr/>
        </p:nvCxnSpPr>
        <p:spPr>
          <a:xfrm flipV="1">
            <a:off x="4946441" y="2198046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497EDAC-75E1-463E-9568-A88A226A8C1F}"/>
              </a:ext>
            </a:extLst>
          </p:cNvPr>
          <p:cNvCxnSpPr>
            <a:cxnSpLocks/>
            <a:stCxn id="73" idx="2"/>
            <a:endCxn id="100" idx="6"/>
          </p:cNvCxnSpPr>
          <p:nvPr/>
        </p:nvCxnSpPr>
        <p:spPr>
          <a:xfrm flipH="1">
            <a:off x="5165893" y="3505324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961B022-5D59-45B1-A0E8-47C308810B2F}"/>
              </a:ext>
            </a:extLst>
          </p:cNvPr>
          <p:cNvCxnSpPr>
            <a:cxnSpLocks/>
            <a:stCxn id="73" idx="1"/>
            <a:endCxn id="69" idx="5"/>
          </p:cNvCxnSpPr>
          <p:nvPr/>
        </p:nvCxnSpPr>
        <p:spPr>
          <a:xfrm flipH="1" flipV="1">
            <a:off x="4951722" y="2195517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1E96F0E-A531-4FE5-BC18-DDF9720AF2C3}"/>
              </a:ext>
            </a:extLst>
          </p:cNvPr>
          <p:cNvCxnSpPr>
            <a:cxnSpLocks/>
          </p:cNvCxnSpPr>
          <p:nvPr/>
        </p:nvCxnSpPr>
        <p:spPr>
          <a:xfrm flipV="1">
            <a:off x="4467372" y="1249680"/>
            <a:ext cx="612628" cy="27958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07C13345-6E9F-4B9F-A030-0F7753A851F3}"/>
              </a:ext>
            </a:extLst>
          </p:cNvPr>
          <p:cNvSpPr/>
          <p:nvPr/>
        </p:nvSpPr>
        <p:spPr>
          <a:xfrm>
            <a:off x="2432145" y="2305409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Interrupt</a:t>
            </a:r>
          </a:p>
          <a:p>
            <a:pPr algn="ctr"/>
            <a:r>
              <a:rPr lang="en-US" altLang="ko-KR" sz="1000" dirty="0"/>
              <a:t>exist)</a:t>
            </a:r>
            <a:endParaRPr lang="ko-KR" altLang="en-US" sz="10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8FE4175-1444-4B9A-852A-59F7C487599B}"/>
              </a:ext>
            </a:extLst>
          </p:cNvPr>
          <p:cNvCxnSpPr>
            <a:cxnSpLocks/>
          </p:cNvCxnSpPr>
          <p:nvPr/>
        </p:nvCxnSpPr>
        <p:spPr>
          <a:xfrm flipV="1">
            <a:off x="2946633" y="907401"/>
            <a:ext cx="731309" cy="13232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5C1A717-1E1A-4E31-9622-E6DDAED7B203}"/>
              </a:ext>
            </a:extLst>
          </p:cNvPr>
          <p:cNvCxnSpPr>
            <a:cxnSpLocks/>
          </p:cNvCxnSpPr>
          <p:nvPr/>
        </p:nvCxnSpPr>
        <p:spPr>
          <a:xfrm flipH="1">
            <a:off x="2778185" y="889626"/>
            <a:ext cx="779214" cy="136373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57EDAC3-EA4C-4399-866B-7B9B3E476546}"/>
              </a:ext>
            </a:extLst>
          </p:cNvPr>
          <p:cNvCxnSpPr>
            <a:cxnSpLocks/>
          </p:cNvCxnSpPr>
          <p:nvPr/>
        </p:nvCxnSpPr>
        <p:spPr>
          <a:xfrm flipH="1" flipV="1">
            <a:off x="1602219" y="994276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A967E0-3577-4199-9F28-278F90F53D0D}"/>
              </a:ext>
            </a:extLst>
          </p:cNvPr>
          <p:cNvCxnSpPr>
            <a:cxnSpLocks/>
          </p:cNvCxnSpPr>
          <p:nvPr/>
        </p:nvCxnSpPr>
        <p:spPr>
          <a:xfrm>
            <a:off x="1451209" y="1078945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F6BB84E-42FD-45D2-9A22-D05E4CD279E5}"/>
              </a:ext>
            </a:extLst>
          </p:cNvPr>
          <p:cNvCxnSpPr>
            <a:cxnSpLocks/>
          </p:cNvCxnSpPr>
          <p:nvPr/>
        </p:nvCxnSpPr>
        <p:spPr>
          <a:xfrm flipV="1">
            <a:off x="1670511" y="3098865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477E6FA-5F79-495E-B69D-E4D2B293B55B}"/>
              </a:ext>
            </a:extLst>
          </p:cNvPr>
          <p:cNvCxnSpPr>
            <a:cxnSpLocks/>
          </p:cNvCxnSpPr>
          <p:nvPr/>
        </p:nvCxnSpPr>
        <p:spPr>
          <a:xfrm flipV="1">
            <a:off x="1783080" y="2942141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801F028-012D-4975-BAC6-D13FFB70F64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2954112" y="3141790"/>
            <a:ext cx="435895" cy="259388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E847684-AC14-413B-AAF3-BD98950944E1}"/>
              </a:ext>
            </a:extLst>
          </p:cNvPr>
          <p:cNvCxnSpPr>
            <a:cxnSpLocks/>
          </p:cNvCxnSpPr>
          <p:nvPr/>
        </p:nvCxnSpPr>
        <p:spPr>
          <a:xfrm flipH="1" flipV="1">
            <a:off x="3067713" y="3096962"/>
            <a:ext cx="424573" cy="258486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E360F0DB-3944-4720-B962-3EB6E883687A}"/>
              </a:ext>
            </a:extLst>
          </p:cNvPr>
          <p:cNvSpPr/>
          <p:nvPr/>
        </p:nvSpPr>
        <p:spPr>
          <a:xfrm>
            <a:off x="6723281" y="2263163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If(Jump</a:t>
            </a:r>
          </a:p>
          <a:p>
            <a:pPr algn="ctr"/>
            <a:r>
              <a:rPr lang="en-US" altLang="ko-KR" sz="1000" dirty="0"/>
              <a:t>Interrupt</a:t>
            </a:r>
          </a:p>
          <a:p>
            <a:pPr algn="ctr"/>
            <a:r>
              <a:rPr lang="en-US" altLang="ko-KR" sz="1000" dirty="0"/>
              <a:t>Exist, only first time per ground touched)</a:t>
            </a:r>
            <a:endParaRPr lang="ko-KR" altLang="en-US" sz="10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5B2E041-128B-4AF6-9EE8-10C250AD1B72}"/>
              </a:ext>
            </a:extLst>
          </p:cNvPr>
          <p:cNvCxnSpPr>
            <a:cxnSpLocks/>
            <a:stCxn id="94" idx="1"/>
            <a:endCxn id="71" idx="5"/>
          </p:cNvCxnSpPr>
          <p:nvPr/>
        </p:nvCxnSpPr>
        <p:spPr>
          <a:xfrm flipH="1" flipV="1">
            <a:off x="8634897" y="2195517"/>
            <a:ext cx="485427" cy="244221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F5C26A2-87F0-4434-BE82-408578916142}"/>
              </a:ext>
            </a:extLst>
          </p:cNvPr>
          <p:cNvCxnSpPr>
            <a:cxnSpLocks/>
            <a:stCxn id="94" idx="3"/>
            <a:endCxn id="72" idx="7"/>
          </p:cNvCxnSpPr>
          <p:nvPr/>
        </p:nvCxnSpPr>
        <p:spPr>
          <a:xfrm flipH="1">
            <a:off x="8640879" y="2970342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1792EA0-523C-433C-B8E8-41FCCFC22B08}"/>
              </a:ext>
            </a:extLst>
          </p:cNvPr>
          <p:cNvCxnSpPr>
            <a:cxnSpLocks/>
            <a:stCxn id="72" idx="1"/>
            <a:endCxn id="115" idx="5"/>
          </p:cNvCxnSpPr>
          <p:nvPr/>
        </p:nvCxnSpPr>
        <p:spPr>
          <a:xfrm flipH="1" flipV="1">
            <a:off x="7570138" y="2903659"/>
            <a:ext cx="11132" cy="285025"/>
          </a:xfrm>
          <a:prstGeom prst="straightConnector1">
            <a:avLst/>
          </a:prstGeom>
          <a:ln w="28575">
            <a:solidFill>
              <a:srgbClr val="C8C8C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C8CC5D62-CAFA-4AF0-ADAD-C0F6F4E263B2}"/>
              </a:ext>
            </a:extLst>
          </p:cNvPr>
          <p:cNvSpPr/>
          <p:nvPr/>
        </p:nvSpPr>
        <p:spPr>
          <a:xfrm>
            <a:off x="7609013" y="3997097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If(Wall</a:t>
            </a:r>
          </a:p>
          <a:p>
            <a:pPr algn="ctr"/>
            <a:r>
              <a:rPr lang="en-US" altLang="ko-KR" sz="1000" dirty="0"/>
              <a:t>Touched)</a:t>
            </a:r>
            <a:endParaRPr lang="ko-KR" altLang="en-US" sz="10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ECC831D-3B27-4BB7-9A0A-66B1FAF3365F}"/>
              </a:ext>
            </a:extLst>
          </p:cNvPr>
          <p:cNvCxnSpPr>
            <a:cxnSpLocks/>
            <a:stCxn id="106" idx="7"/>
            <a:endCxn id="69" idx="2"/>
          </p:cNvCxnSpPr>
          <p:nvPr/>
        </p:nvCxnSpPr>
        <p:spPr>
          <a:xfrm flipV="1">
            <a:off x="3279002" y="1930215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91D0E40-2310-4B51-A083-48E3D816F9D7}"/>
              </a:ext>
            </a:extLst>
          </p:cNvPr>
          <p:cNvCxnSpPr>
            <a:cxnSpLocks/>
            <a:stCxn id="106" idx="5"/>
            <a:endCxn id="100" idx="2"/>
          </p:cNvCxnSpPr>
          <p:nvPr/>
        </p:nvCxnSpPr>
        <p:spPr>
          <a:xfrm>
            <a:off x="3279002" y="2945905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467A7D6A-4BF2-4DC2-9E78-16CA8BBC0F8D}"/>
              </a:ext>
            </a:extLst>
          </p:cNvPr>
          <p:cNvSpPr/>
          <p:nvPr/>
        </p:nvSpPr>
        <p:spPr>
          <a:xfrm>
            <a:off x="6143126" y="4931437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If((Jump</a:t>
            </a:r>
          </a:p>
          <a:p>
            <a:pPr algn="ctr"/>
            <a:r>
              <a:rPr lang="en-US" altLang="ko-KR" sz="1000" dirty="0"/>
              <a:t>Interrupt</a:t>
            </a:r>
          </a:p>
          <a:p>
            <a:pPr algn="ctr"/>
            <a:r>
              <a:rPr lang="en-US" altLang="ko-KR" sz="1000" dirty="0"/>
              <a:t>Exist)</a:t>
            </a:r>
            <a:endParaRPr lang="ko-KR" altLang="en-US" sz="10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935D4B3-7B51-4766-B0CE-43069A7824EE}"/>
              </a:ext>
            </a:extLst>
          </p:cNvPr>
          <p:cNvSpPr/>
          <p:nvPr/>
        </p:nvSpPr>
        <p:spPr>
          <a:xfrm>
            <a:off x="5558821" y="399709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WALLSLADE</a:t>
            </a:r>
            <a:endParaRPr lang="ko-KR" altLang="en-US" sz="10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A990DD1-3F96-4E1D-B424-F46F942EFD81}"/>
              </a:ext>
            </a:extLst>
          </p:cNvPr>
          <p:cNvCxnSpPr>
            <a:cxnSpLocks/>
            <a:stCxn id="119" idx="2"/>
            <a:endCxn id="123" idx="6"/>
          </p:cNvCxnSpPr>
          <p:nvPr/>
        </p:nvCxnSpPr>
        <p:spPr>
          <a:xfrm flipH="1">
            <a:off x="7057334" y="4372291"/>
            <a:ext cx="55167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7D46A9D-39F8-4897-962E-3EB12F6A8F4E}"/>
              </a:ext>
            </a:extLst>
          </p:cNvPr>
          <p:cNvCxnSpPr>
            <a:cxnSpLocks/>
            <a:stCxn id="123" idx="7"/>
            <a:endCxn id="72" idx="3"/>
          </p:cNvCxnSpPr>
          <p:nvPr/>
        </p:nvCxnSpPr>
        <p:spPr>
          <a:xfrm flipV="1">
            <a:off x="6837882" y="3719288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DB861EA8-5765-4BA0-B26B-A4B2A4A1BE54}"/>
              </a:ext>
            </a:extLst>
          </p:cNvPr>
          <p:cNvSpPr/>
          <p:nvPr/>
        </p:nvSpPr>
        <p:spPr>
          <a:xfrm>
            <a:off x="7376507" y="491540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17043AA-9671-4E16-90CA-026D441323DE}"/>
              </a:ext>
            </a:extLst>
          </p:cNvPr>
          <p:cNvCxnSpPr>
            <a:cxnSpLocks/>
            <a:stCxn id="122" idx="6"/>
            <a:endCxn id="126" idx="2"/>
          </p:cNvCxnSpPr>
          <p:nvPr/>
        </p:nvCxnSpPr>
        <p:spPr>
          <a:xfrm flipV="1">
            <a:off x="7135281" y="5290596"/>
            <a:ext cx="241226" cy="160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CFF69DC-9A91-477F-AE1B-80FBBAD4FDCF}"/>
              </a:ext>
            </a:extLst>
          </p:cNvPr>
          <p:cNvCxnSpPr>
            <a:cxnSpLocks/>
            <a:stCxn id="115" idx="1"/>
            <a:endCxn id="70" idx="5"/>
          </p:cNvCxnSpPr>
          <p:nvPr/>
        </p:nvCxnSpPr>
        <p:spPr>
          <a:xfrm flipH="1" flipV="1">
            <a:off x="6799310" y="2198046"/>
            <a:ext cx="69269" cy="17500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09C7769-38FB-4F9B-942E-E4FEE0050ADE}"/>
              </a:ext>
            </a:extLst>
          </p:cNvPr>
          <p:cNvCxnSpPr>
            <a:cxnSpLocks/>
            <a:stCxn id="126" idx="6"/>
            <a:endCxn id="72" idx="6"/>
          </p:cNvCxnSpPr>
          <p:nvPr/>
        </p:nvCxnSpPr>
        <p:spPr>
          <a:xfrm flipH="1" flipV="1">
            <a:off x="8860331" y="3453986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FD5847C-7C0E-4350-8EA0-BC29BC664EFB}"/>
              </a:ext>
            </a:extLst>
          </p:cNvPr>
          <p:cNvCxnSpPr>
            <a:cxnSpLocks/>
          </p:cNvCxnSpPr>
          <p:nvPr/>
        </p:nvCxnSpPr>
        <p:spPr>
          <a:xfrm>
            <a:off x="4363108" y="2408961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BE9B675-D4A4-40D4-BEE7-6582ACD9D5E2}"/>
              </a:ext>
            </a:extLst>
          </p:cNvPr>
          <p:cNvCxnSpPr>
            <a:cxnSpLocks/>
          </p:cNvCxnSpPr>
          <p:nvPr/>
        </p:nvCxnSpPr>
        <p:spPr>
          <a:xfrm flipV="1">
            <a:off x="4467372" y="2373055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97D9ED9-6009-4496-B0E9-3C3397BFFA99}"/>
              </a:ext>
            </a:extLst>
          </p:cNvPr>
          <p:cNvSpPr/>
          <p:nvPr/>
        </p:nvSpPr>
        <p:spPr>
          <a:xfrm>
            <a:off x="10543756" y="6316369"/>
            <a:ext cx="1558694" cy="5065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 애니메이션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2FC3F3D8-F014-453F-9852-93E2C89917C7}"/>
              </a:ext>
            </a:extLst>
          </p:cNvPr>
          <p:cNvSpPr/>
          <p:nvPr/>
        </p:nvSpPr>
        <p:spPr>
          <a:xfrm>
            <a:off x="10532685" y="5735670"/>
            <a:ext cx="1558694" cy="5065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 애니메이션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7259D52-FA82-4C56-8D9B-BB0F00E57FBE}"/>
              </a:ext>
            </a:extLst>
          </p:cNvPr>
          <p:cNvSpPr/>
          <p:nvPr/>
        </p:nvSpPr>
        <p:spPr>
          <a:xfrm>
            <a:off x="2640750" y="5735670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  <a:endParaRPr lang="ko-KR" altLang="en-US" sz="10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A0BDE4C-17CF-4D1A-9D3C-C1DF59158F9B}"/>
              </a:ext>
            </a:extLst>
          </p:cNvPr>
          <p:cNvCxnSpPr>
            <a:cxnSpLocks/>
            <a:stCxn id="123" idx="4"/>
            <a:endCxn id="122" idx="0"/>
          </p:cNvCxnSpPr>
          <p:nvPr/>
        </p:nvCxnSpPr>
        <p:spPr>
          <a:xfrm>
            <a:off x="6308078" y="4747485"/>
            <a:ext cx="331126" cy="183952"/>
          </a:xfrm>
          <a:prstGeom prst="straightConnector1">
            <a:avLst/>
          </a:prstGeom>
          <a:ln w="28575">
            <a:solidFill>
              <a:srgbClr val="C8C8C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E65DD24-2F62-450A-BC18-B37470272C16}"/>
              </a:ext>
            </a:extLst>
          </p:cNvPr>
          <p:cNvCxnSpPr>
            <a:cxnSpLocks/>
            <a:stCxn id="72" idx="4"/>
            <a:endCxn id="119" idx="0"/>
          </p:cNvCxnSpPr>
          <p:nvPr/>
        </p:nvCxnSpPr>
        <p:spPr>
          <a:xfrm flipH="1">
            <a:off x="8105091" y="3829180"/>
            <a:ext cx="5984" cy="167917"/>
          </a:xfrm>
          <a:prstGeom prst="straightConnector1">
            <a:avLst/>
          </a:prstGeom>
          <a:ln w="28575">
            <a:solidFill>
              <a:srgbClr val="C8C8C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458FEC98-3890-4CEC-A747-3D8A6E0573F1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4805680" y="304800"/>
            <a:ext cx="4665424" cy="2025046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9AEE2952-0791-4FF2-9BD9-9F8AC440C55A}"/>
              </a:ext>
            </a:extLst>
          </p:cNvPr>
          <p:cNvCxnSpPr>
            <a:cxnSpLocks/>
            <a:endCxn id="95" idx="6"/>
          </p:cNvCxnSpPr>
          <p:nvPr/>
        </p:nvCxnSpPr>
        <p:spPr>
          <a:xfrm rot="10800000">
            <a:off x="4805944" y="471224"/>
            <a:ext cx="4504790" cy="1812849"/>
          </a:xfrm>
          <a:prstGeom prst="bentConnector3">
            <a:avLst>
              <a:gd name="adj1" fmla="val -6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11CB8B-6B90-4785-BC10-D92C7409033A}"/>
              </a:ext>
            </a:extLst>
          </p:cNvPr>
          <p:cNvCxnSpPr>
            <a:cxnSpLocks/>
            <a:stCxn id="134" idx="6"/>
            <a:endCxn id="94" idx="4"/>
          </p:cNvCxnSpPr>
          <p:nvPr/>
        </p:nvCxnSpPr>
        <p:spPr>
          <a:xfrm flipV="1">
            <a:off x="4139263" y="3080234"/>
            <a:ext cx="5331841" cy="303063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527532E1-37F3-4C49-B79D-D94B158242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5602" y="3116579"/>
            <a:ext cx="5397498" cy="3091181"/>
          </a:xfrm>
          <a:prstGeom prst="bentConnector3">
            <a:avLst>
              <a:gd name="adj1" fmla="val -118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229A-495B-4694-BA8C-7476007C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59B91-E15F-496D-81FD-4785753B2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CA32E9-14DB-418B-98B1-FBBF6271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3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625</Words>
  <Application>Microsoft Office PowerPoint</Application>
  <PresentationFormat>와이드스크린</PresentationFormat>
  <Paragraphs>278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Dotum</vt:lpstr>
      <vt:lpstr>Arial,Sans-Serif</vt:lpstr>
      <vt:lpstr>Dotum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건물 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박선도</cp:lastModifiedBy>
  <cp:revision>31</cp:revision>
  <dcterms:created xsi:type="dcterms:W3CDTF">2017-11-16T00:50:54Z</dcterms:created>
  <dcterms:modified xsi:type="dcterms:W3CDTF">2020-01-15T00:59:02Z</dcterms:modified>
</cp:coreProperties>
</file>