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88" r:id="rId3"/>
    <p:sldId id="392" r:id="rId4"/>
    <p:sldId id="389" r:id="rId5"/>
    <p:sldId id="395" r:id="rId6"/>
    <p:sldId id="396" r:id="rId7"/>
    <p:sldId id="408" r:id="rId8"/>
    <p:sldId id="397" r:id="rId9"/>
    <p:sldId id="406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7" r:id="rId19"/>
    <p:sldId id="409" r:id="rId20"/>
    <p:sldId id="387" r:id="rId21"/>
    <p:sldId id="373" r:id="rId22"/>
    <p:sldId id="375" r:id="rId23"/>
    <p:sldId id="376" r:id="rId24"/>
    <p:sldId id="377" r:id="rId25"/>
    <p:sldId id="381" r:id="rId26"/>
    <p:sldId id="382" r:id="rId27"/>
    <p:sldId id="378" r:id="rId28"/>
    <p:sldId id="380" r:id="rId29"/>
    <p:sldId id="379" r:id="rId30"/>
    <p:sldId id="391" r:id="rId31"/>
    <p:sldId id="383" r:id="rId32"/>
    <p:sldId id="385" r:id="rId33"/>
    <p:sldId id="384" r:id="rId34"/>
    <p:sldId id="347" r:id="rId35"/>
    <p:sldId id="386" r:id="rId36"/>
    <p:sldId id="3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0FAA4B-3D98-4BC5-B5F4-2437C175CABE}">
          <p14:sldIdLst>
            <p14:sldId id="349"/>
          </p14:sldIdLst>
        </p14:section>
        <p14:section name="목차" id="{8B9C18F2-1F51-4477-A183-AD6D6063B218}">
          <p14:sldIdLst>
            <p14:sldId id="388"/>
          </p14:sldIdLst>
        </p14:section>
        <p14:section name="개요" id="{27B262B9-3233-46F4-98F8-191ABFFEAE5E}">
          <p14:sldIdLst>
            <p14:sldId id="392"/>
            <p14:sldId id="389"/>
            <p14:sldId id="395"/>
            <p14:sldId id="396"/>
          </p14:sldIdLst>
        </p14:section>
        <p14:section name="세계관 / 시놉시스" id="{8DBBD5E3-ADF1-42F9-84F6-C16B395705D8}">
          <p14:sldIdLst>
            <p14:sldId id="408"/>
          </p14:sldIdLst>
        </p14:section>
        <p14:section name="그래픽" id="{2E78AA94-EEC4-4442-973E-DEC42CA95896}">
          <p14:sldIdLst>
            <p14:sldId id="397"/>
          </p14:sldIdLst>
        </p14:section>
        <p14:section name="그래픽_UI" id="{9B01825D-89F6-491B-9730-EDE401ACA278}">
          <p14:sldIdLst>
            <p14:sldId id="406"/>
          </p14:sldIdLst>
        </p14:section>
        <p14:section name="조작법" id="{CC6E0B68-2875-4AE1-BA5B-6F79117988D9}">
          <p14:sldIdLst>
            <p14:sldId id="398"/>
          </p14:sldIdLst>
        </p14:section>
        <p14:section name="게임진행" id="{37DAA188-34EB-4862-85DE-DAC5446F97C2}">
          <p14:sldIdLst>
            <p14:sldId id="399"/>
          </p14:sldIdLst>
        </p14:section>
        <p14:section name="시스템" id="{C561FAE3-ED82-4EC1-8537-B6B720092FA1}">
          <p14:sldIdLst>
            <p14:sldId id="400"/>
          </p14:sldIdLst>
        </p14:section>
        <p14:section name="이동 시스템" id="{85A886A5-9D72-49E4-B7B3-985CAFEBC239}">
          <p14:sldIdLst>
            <p14:sldId id="401"/>
          </p14:sldIdLst>
        </p14:section>
        <p14:section name="전투 시스템" id="{3BACF97C-B3C5-415D-8D65-9B45A81F3FCA}">
          <p14:sldIdLst>
            <p14:sldId id="402"/>
          </p14:sldIdLst>
        </p14:section>
        <p14:section name="장비 시스템" id="{38499898-16F9-4001-AD0D-183236406871}">
          <p14:sldIdLst>
            <p14:sldId id="403"/>
          </p14:sldIdLst>
        </p14:section>
        <p14:section name="몬스터 시스템" id="{F602BD7B-30FE-4AAA-AC56-11F7023FD6B7}">
          <p14:sldIdLst>
            <p14:sldId id="404"/>
          </p14:sldIdLst>
        </p14:section>
        <p14:section name="저장" id="{ADCE0F20-7F3C-413E-B83D-9763AA4E8B69}">
          <p14:sldIdLst>
            <p14:sldId id="405"/>
          </p14:sldIdLst>
        </p14:section>
        <p14:section name="시나리오 flow" id="{EAB2671F-33AC-4131-8905-84DB04DCFBEA}">
          <p14:sldIdLst>
            <p14:sldId id="407"/>
            <p14:sldId id="409"/>
            <p14:sldId id="387"/>
            <p14:sldId id="373"/>
            <p14:sldId id="375"/>
            <p14:sldId id="376"/>
            <p14:sldId id="377"/>
            <p14:sldId id="381"/>
            <p14:sldId id="382"/>
            <p14:sldId id="378"/>
            <p14:sldId id="380"/>
            <p14:sldId id="379"/>
            <p14:sldId id="391"/>
            <p14:sldId id="383"/>
            <p14:sldId id="385"/>
            <p14:sldId id="384"/>
            <p14:sldId id="347"/>
            <p14:sldId id="386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BFBFBF"/>
    <a:srgbClr val="E6E6E6"/>
    <a:srgbClr val="A9D18E"/>
    <a:srgbClr val="92D050"/>
    <a:srgbClr val="FFD966"/>
    <a:srgbClr val="2F528F"/>
    <a:srgbClr val="FF505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C4C62-5EF1-A616-39E4-3832E72F6E10}" v="29" dt="2020-01-21T00:13:28.057"/>
    <p1510:client id="{A532DF63-D528-4FC9-A467-BE097FA431A0}" v="403" dt="2020-01-21T05:03:31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선도" userId="b8914dc1-2b3b-4cbc-a9ff-506cdf2f16d2" providerId="ADAL" clId="{A532DF63-D528-4FC9-A467-BE097FA431A0}"/>
    <pc:docChg chg="undo custSel addSld delSld modSld sldOrd modMainMaster delSection">
      <pc:chgData name="박선도" userId="b8914dc1-2b3b-4cbc-a9ff-506cdf2f16d2" providerId="ADAL" clId="{A532DF63-D528-4FC9-A467-BE097FA431A0}" dt="2020-01-21T05:05:29.847" v="1984" actId="1076"/>
      <pc:docMkLst>
        <pc:docMk/>
      </pc:docMkLst>
      <pc:sldChg chg="addSp delSp modSp">
        <pc:chgData name="박선도" userId="b8914dc1-2b3b-4cbc-a9ff-506cdf2f16d2" providerId="ADAL" clId="{A532DF63-D528-4FC9-A467-BE097FA431A0}" dt="2020-01-21T03:54:50.096" v="1506" actId="20577"/>
        <pc:sldMkLst>
          <pc:docMk/>
          <pc:sldMk cId="3993307758" sldId="347"/>
        </pc:sldMkLst>
        <pc:spChg chg="add mod">
          <ac:chgData name="박선도" userId="b8914dc1-2b3b-4cbc-a9ff-506cdf2f16d2" providerId="ADAL" clId="{A532DF63-D528-4FC9-A467-BE097FA431A0}" dt="2020-01-21T03:51:41.654" v="1443"/>
          <ac:spMkLst>
            <pc:docMk/>
            <pc:sldMk cId="3993307758" sldId="347"/>
            <ac:spMk id="3" creationId="{E7F07C26-2714-41DB-95F6-197500E61A6D}"/>
          </ac:spMkLst>
        </pc:spChg>
        <pc:spChg chg="mod">
          <ac:chgData name="박선도" userId="b8914dc1-2b3b-4cbc-a9ff-506cdf2f16d2" providerId="ADAL" clId="{A532DF63-D528-4FC9-A467-BE097FA431A0}" dt="2020-01-21T03:54:28.103" v="1484" actId="20577"/>
          <ac:spMkLst>
            <pc:docMk/>
            <pc:sldMk cId="3993307758" sldId="347"/>
            <ac:spMk id="146" creationId="{01A66D50-643A-4781-A3B4-3D7D2855675C}"/>
          </ac:spMkLst>
        </pc:spChg>
        <pc:spChg chg="del">
          <ac:chgData name="박선도" userId="b8914dc1-2b3b-4cbc-a9ff-506cdf2f16d2" providerId="ADAL" clId="{A532DF63-D528-4FC9-A467-BE097FA431A0}" dt="2020-01-21T01:02:21.762" v="196" actId="478"/>
          <ac:spMkLst>
            <pc:docMk/>
            <pc:sldMk cId="3993307758" sldId="347"/>
            <ac:spMk id="173" creationId="{31D3094B-40F6-42E9-9EF9-CB2B4866FCBB}"/>
          </ac:spMkLst>
        </pc:spChg>
        <pc:spChg chg="mod">
          <ac:chgData name="박선도" userId="b8914dc1-2b3b-4cbc-a9ff-506cdf2f16d2" providerId="ADAL" clId="{A532DF63-D528-4FC9-A467-BE097FA431A0}" dt="2020-01-21T03:54:50.096" v="1506" actId="20577"/>
          <ac:spMkLst>
            <pc:docMk/>
            <pc:sldMk cId="3993307758" sldId="347"/>
            <ac:spMk id="249" creationId="{248B42A8-70B6-46C9-9A65-BC17B4E939B4}"/>
          </ac:spMkLst>
        </pc:spChg>
        <pc:spChg chg="mod">
          <ac:chgData name="박선도" userId="b8914dc1-2b3b-4cbc-a9ff-506cdf2f16d2" providerId="ADAL" clId="{A532DF63-D528-4FC9-A467-BE097FA431A0}" dt="2020-01-21T03:54:47.262" v="1504" actId="20577"/>
          <ac:spMkLst>
            <pc:docMk/>
            <pc:sldMk cId="3993307758" sldId="347"/>
            <ac:spMk id="466" creationId="{8A5F3241-9392-4065-ABEF-C365AD607D0E}"/>
          </ac:spMkLst>
        </pc:spChg>
      </pc:sldChg>
      <pc:sldChg chg="delSp modSp">
        <pc:chgData name="박선도" userId="b8914dc1-2b3b-4cbc-a9ff-506cdf2f16d2" providerId="ADAL" clId="{A532DF63-D528-4FC9-A467-BE097FA431A0}" dt="2020-01-21T03:58:23.810" v="1559" actId="1076"/>
        <pc:sldMkLst>
          <pc:docMk/>
          <pc:sldMk cId="851994174" sldId="373"/>
        </pc:sldMkLst>
        <pc:spChg chg="mod">
          <ac:chgData name="박선도" userId="b8914dc1-2b3b-4cbc-a9ff-506cdf2f16d2" providerId="ADAL" clId="{A532DF63-D528-4FC9-A467-BE097FA431A0}" dt="2020-01-21T03:58:23.810" v="1559" actId="1076"/>
          <ac:spMkLst>
            <pc:docMk/>
            <pc:sldMk cId="851994174" sldId="373"/>
            <ac:spMk id="3" creationId="{0EBE9344-3D03-4506-99E6-FD6A0B8D4440}"/>
          </ac:spMkLst>
        </pc:spChg>
        <pc:spChg chg="del">
          <ac:chgData name="박선도" userId="b8914dc1-2b3b-4cbc-a9ff-506cdf2f16d2" providerId="ADAL" clId="{A532DF63-D528-4FC9-A467-BE097FA431A0}" dt="2020-01-21T01:01:55.076" v="183" actId="478"/>
          <ac:spMkLst>
            <pc:docMk/>
            <pc:sldMk cId="851994174" sldId="373"/>
            <ac:spMk id="6" creationId="{38737544-C95E-4F1C-9F9B-59F167FE04F2}"/>
          </ac:spMkLst>
        </pc:spChg>
      </pc:sldChg>
      <pc:sldChg chg="delSp">
        <pc:chgData name="박선도" userId="b8914dc1-2b3b-4cbc-a9ff-506cdf2f16d2" providerId="ADAL" clId="{A532DF63-D528-4FC9-A467-BE097FA431A0}" dt="2020-01-21T01:01:56.878" v="184" actId="478"/>
        <pc:sldMkLst>
          <pc:docMk/>
          <pc:sldMk cId="4259492320" sldId="375"/>
        </pc:sldMkLst>
        <pc:spChg chg="del">
          <ac:chgData name="박선도" userId="b8914dc1-2b3b-4cbc-a9ff-506cdf2f16d2" providerId="ADAL" clId="{A532DF63-D528-4FC9-A467-BE097FA431A0}" dt="2020-01-21T01:01:56.878" v="184" actId="478"/>
          <ac:spMkLst>
            <pc:docMk/>
            <pc:sldMk cId="4259492320" sldId="375"/>
            <ac:spMk id="31" creationId="{42DCC14F-28B3-4C5D-B133-FE1D850DC984}"/>
          </ac:spMkLst>
        </pc:spChg>
      </pc:sldChg>
      <pc:sldChg chg="delSp">
        <pc:chgData name="박선도" userId="b8914dc1-2b3b-4cbc-a9ff-506cdf2f16d2" providerId="ADAL" clId="{A532DF63-D528-4FC9-A467-BE097FA431A0}" dt="2020-01-21T01:02:03.141" v="185" actId="478"/>
        <pc:sldMkLst>
          <pc:docMk/>
          <pc:sldMk cId="81527604" sldId="376"/>
        </pc:sldMkLst>
        <pc:spChg chg="del">
          <ac:chgData name="박선도" userId="b8914dc1-2b3b-4cbc-a9ff-506cdf2f16d2" providerId="ADAL" clId="{A532DF63-D528-4FC9-A467-BE097FA431A0}" dt="2020-01-21T01:02:03.141" v="185" actId="478"/>
          <ac:spMkLst>
            <pc:docMk/>
            <pc:sldMk cId="81527604" sldId="376"/>
            <ac:spMk id="47" creationId="{44403D5D-7212-4A43-BEEB-2249EDEEE526}"/>
          </ac:spMkLst>
        </pc:spChg>
      </pc:sldChg>
      <pc:sldChg chg="delSp">
        <pc:chgData name="박선도" userId="b8914dc1-2b3b-4cbc-a9ff-506cdf2f16d2" providerId="ADAL" clId="{A532DF63-D528-4FC9-A467-BE097FA431A0}" dt="2020-01-21T01:02:05.017" v="186" actId="478"/>
        <pc:sldMkLst>
          <pc:docMk/>
          <pc:sldMk cId="2521096635" sldId="377"/>
        </pc:sldMkLst>
        <pc:spChg chg="del">
          <ac:chgData name="박선도" userId="b8914dc1-2b3b-4cbc-a9ff-506cdf2f16d2" providerId="ADAL" clId="{A532DF63-D528-4FC9-A467-BE097FA431A0}" dt="2020-01-21T01:02:05.017" v="186" actId="478"/>
          <ac:spMkLst>
            <pc:docMk/>
            <pc:sldMk cId="2521096635" sldId="377"/>
            <ac:spMk id="70" creationId="{E3E01EE4-B885-43C0-ACDC-D2D7BE015EAA}"/>
          </ac:spMkLst>
        </pc:spChg>
      </pc:sldChg>
      <pc:sldChg chg="delSp">
        <pc:chgData name="박선도" userId="b8914dc1-2b3b-4cbc-a9ff-506cdf2f16d2" providerId="ADAL" clId="{A532DF63-D528-4FC9-A467-BE097FA431A0}" dt="2020-01-21T01:02:10.372" v="189" actId="478"/>
        <pc:sldMkLst>
          <pc:docMk/>
          <pc:sldMk cId="276027680" sldId="378"/>
        </pc:sldMkLst>
        <pc:spChg chg="del">
          <ac:chgData name="박선도" userId="b8914dc1-2b3b-4cbc-a9ff-506cdf2f16d2" providerId="ADAL" clId="{A532DF63-D528-4FC9-A467-BE097FA431A0}" dt="2020-01-21T01:02:10.372" v="189" actId="478"/>
          <ac:spMkLst>
            <pc:docMk/>
            <pc:sldMk cId="276027680" sldId="378"/>
            <ac:spMk id="52" creationId="{4DD6B82A-5630-467D-84D5-ABC971DCC36E}"/>
          </ac:spMkLst>
        </pc:spChg>
      </pc:sldChg>
      <pc:sldChg chg="delSp">
        <pc:chgData name="박선도" userId="b8914dc1-2b3b-4cbc-a9ff-506cdf2f16d2" providerId="ADAL" clId="{A532DF63-D528-4FC9-A467-BE097FA431A0}" dt="2020-01-21T01:02:13.590" v="191" actId="478"/>
        <pc:sldMkLst>
          <pc:docMk/>
          <pc:sldMk cId="212146690" sldId="379"/>
        </pc:sldMkLst>
        <pc:spChg chg="del">
          <ac:chgData name="박선도" userId="b8914dc1-2b3b-4cbc-a9ff-506cdf2f16d2" providerId="ADAL" clId="{A532DF63-D528-4FC9-A467-BE097FA431A0}" dt="2020-01-21T01:02:13.590" v="191" actId="478"/>
          <ac:spMkLst>
            <pc:docMk/>
            <pc:sldMk cId="212146690" sldId="379"/>
            <ac:spMk id="17" creationId="{679CB9FD-9A01-48C5-9A33-150215F8A78F}"/>
          </ac:spMkLst>
        </pc:spChg>
      </pc:sldChg>
      <pc:sldChg chg="addSp delSp modSp ord">
        <pc:chgData name="박선도" userId="b8914dc1-2b3b-4cbc-a9ff-506cdf2f16d2" providerId="ADAL" clId="{A532DF63-D528-4FC9-A467-BE097FA431A0}" dt="2020-01-21T03:51:41.654" v="1443"/>
        <pc:sldMkLst>
          <pc:docMk/>
          <pc:sldMk cId="820266027" sldId="380"/>
        </pc:sldMkLst>
        <pc:spChg chg="del">
          <ac:chgData name="박선도" userId="b8914dc1-2b3b-4cbc-a9ff-506cdf2f16d2" providerId="ADAL" clId="{A532DF63-D528-4FC9-A467-BE097FA431A0}" dt="2020-01-21T00:46:05.167" v="44" actId="478"/>
          <ac:spMkLst>
            <pc:docMk/>
            <pc:sldMk cId="820266027" sldId="380"/>
            <ac:spMk id="2" creationId="{DCCA60EB-2D47-4902-9AE7-FD87554E065F}"/>
          </ac:spMkLst>
        </pc:spChg>
        <pc:spChg chg="add del mod">
          <ac:chgData name="박선도" userId="b8914dc1-2b3b-4cbc-a9ff-506cdf2f16d2" providerId="ADAL" clId="{A532DF63-D528-4FC9-A467-BE097FA431A0}" dt="2020-01-21T00:56:15.954" v="164" actId="478"/>
          <ac:spMkLst>
            <pc:docMk/>
            <pc:sldMk cId="820266027" sldId="380"/>
            <ac:spMk id="3" creationId="{802ED59C-B89D-48B3-AEBF-3FC8764C9B3D}"/>
          </ac:spMkLst>
        </pc:spChg>
        <pc:spChg chg="mod">
          <ac:chgData name="박선도" userId="b8914dc1-2b3b-4cbc-a9ff-506cdf2f16d2" providerId="ADAL" clId="{A532DF63-D528-4FC9-A467-BE097FA431A0}" dt="2020-01-21T00:55:17.286" v="158" actId="1076"/>
          <ac:spMkLst>
            <pc:docMk/>
            <pc:sldMk cId="820266027" sldId="380"/>
            <ac:spMk id="5" creationId="{F2581EE9-079A-4B76-9A19-D7F27A56A25D}"/>
          </ac:spMkLst>
        </pc:spChg>
        <pc:spChg chg="del">
          <ac:chgData name="박선도" userId="b8914dc1-2b3b-4cbc-a9ff-506cdf2f16d2" providerId="ADAL" clId="{A532DF63-D528-4FC9-A467-BE097FA431A0}" dt="2020-01-21T00:38:03.737" v="32" actId="478"/>
          <ac:spMkLst>
            <pc:docMk/>
            <pc:sldMk cId="820266027" sldId="380"/>
            <ac:spMk id="6" creationId="{1BC11B11-0652-4DE2-BAC1-6513EE690320}"/>
          </ac:spMkLst>
        </pc:spChg>
        <pc:spChg chg="add del mod">
          <ac:chgData name="박선도" userId="b8914dc1-2b3b-4cbc-a9ff-506cdf2f16d2" providerId="ADAL" clId="{A532DF63-D528-4FC9-A467-BE097FA431A0}" dt="2020-01-21T00:46:07.117" v="45" actId="478"/>
          <ac:spMkLst>
            <pc:docMk/>
            <pc:sldMk cId="820266027" sldId="380"/>
            <ac:spMk id="7" creationId="{F1DD3715-A53B-4F25-BF74-BCC7E17FF587}"/>
          </ac:spMkLst>
        </pc:spChg>
        <pc:spChg chg="add mod">
          <ac:chgData name="박선도" userId="b8914dc1-2b3b-4cbc-a9ff-506cdf2f16d2" providerId="ADAL" clId="{A532DF63-D528-4FC9-A467-BE097FA431A0}" dt="2020-01-21T03:51:41.654" v="1443"/>
          <ac:spMkLst>
            <pc:docMk/>
            <pc:sldMk cId="820266027" sldId="380"/>
            <ac:spMk id="8" creationId="{F3D7773D-B533-49DD-83BF-6B78B4920BA6}"/>
          </ac:spMkLst>
        </pc:spChg>
        <pc:spChg chg="del">
          <ac:chgData name="박선도" userId="b8914dc1-2b3b-4cbc-a9ff-506cdf2f16d2" providerId="ADAL" clId="{A532DF63-D528-4FC9-A467-BE097FA431A0}" dt="2020-01-21T01:02:12.133" v="190" actId="478"/>
          <ac:spMkLst>
            <pc:docMk/>
            <pc:sldMk cId="820266027" sldId="380"/>
            <ac:spMk id="15" creationId="{D2D1C2DF-23F3-46BC-B24F-DDDC352DD0F1}"/>
          </ac:spMkLst>
        </pc:spChg>
        <pc:spChg chg="add del mod">
          <ac:chgData name="박선도" userId="b8914dc1-2b3b-4cbc-a9ff-506cdf2f16d2" providerId="ADAL" clId="{A532DF63-D528-4FC9-A467-BE097FA431A0}" dt="2020-01-21T00:56:13.792" v="162" actId="478"/>
          <ac:spMkLst>
            <pc:docMk/>
            <pc:sldMk cId="820266027" sldId="380"/>
            <ac:spMk id="17" creationId="{F9C32250-0065-4EC4-8FEB-6F7CF2ACDD68}"/>
          </ac:spMkLst>
        </pc:spChg>
        <pc:spChg chg="add del mod">
          <ac:chgData name="박선도" userId="b8914dc1-2b3b-4cbc-a9ff-506cdf2f16d2" providerId="ADAL" clId="{A532DF63-D528-4FC9-A467-BE097FA431A0}" dt="2020-01-21T00:56:30.054" v="167" actId="478"/>
          <ac:spMkLst>
            <pc:docMk/>
            <pc:sldMk cId="820266027" sldId="380"/>
            <ac:spMk id="18" creationId="{28A0E1FD-FBCA-435D-8BA5-27733D0AA1F1}"/>
          </ac:spMkLst>
        </pc:spChg>
        <pc:spChg chg="del">
          <ac:chgData name="박선도" userId="b8914dc1-2b3b-4cbc-a9ff-506cdf2f16d2" providerId="ADAL" clId="{A532DF63-D528-4FC9-A467-BE097FA431A0}" dt="2020-01-21T00:46:03.293" v="43" actId="478"/>
          <ac:spMkLst>
            <pc:docMk/>
            <pc:sldMk cId="820266027" sldId="380"/>
            <ac:spMk id="20" creationId="{418CAEE3-F0FC-4047-B6D2-580A24707F2C}"/>
          </ac:spMkLst>
        </pc:spChg>
        <pc:spChg chg="add del mod">
          <ac:chgData name="박선도" userId="b8914dc1-2b3b-4cbc-a9ff-506cdf2f16d2" providerId="ADAL" clId="{A532DF63-D528-4FC9-A467-BE097FA431A0}" dt="2020-01-21T00:48:46.728" v="98"/>
          <ac:spMkLst>
            <pc:docMk/>
            <pc:sldMk cId="820266027" sldId="380"/>
            <ac:spMk id="21" creationId="{91720842-274F-4376-B185-ECB80A34AAB3}"/>
          </ac:spMkLst>
        </pc:spChg>
        <pc:spChg chg="add mod">
          <ac:chgData name="박선도" userId="b8914dc1-2b3b-4cbc-a9ff-506cdf2f16d2" providerId="ADAL" clId="{A532DF63-D528-4FC9-A467-BE097FA431A0}" dt="2020-01-21T00:55:12.525" v="157" actId="14100"/>
          <ac:spMkLst>
            <pc:docMk/>
            <pc:sldMk cId="820266027" sldId="380"/>
            <ac:spMk id="22" creationId="{E595C180-A4A6-49F4-AE0C-EC7632915B93}"/>
          </ac:spMkLst>
        </pc:spChg>
        <pc:spChg chg="mod">
          <ac:chgData name="박선도" userId="b8914dc1-2b3b-4cbc-a9ff-506cdf2f16d2" providerId="ADAL" clId="{A532DF63-D528-4FC9-A467-BE097FA431A0}" dt="2020-01-21T00:46:41.595" v="52" actId="1076"/>
          <ac:spMkLst>
            <pc:docMk/>
            <pc:sldMk cId="820266027" sldId="380"/>
            <ac:spMk id="49" creationId="{40F8CC33-0C61-4557-B09D-3EFCE4D29FB2}"/>
          </ac:spMkLst>
        </pc:spChg>
        <pc:spChg chg="mod">
          <ac:chgData name="박선도" userId="b8914dc1-2b3b-4cbc-a9ff-506cdf2f16d2" providerId="ADAL" clId="{A532DF63-D528-4FC9-A467-BE097FA431A0}" dt="2020-01-21T00:47:14.443" v="59" actId="1076"/>
          <ac:spMkLst>
            <pc:docMk/>
            <pc:sldMk cId="820266027" sldId="380"/>
            <ac:spMk id="50" creationId="{6048FB80-C92B-482B-99D1-A6EC4FB41B57}"/>
          </ac:spMkLst>
        </pc:spChg>
        <pc:spChg chg="mod">
          <ac:chgData name="박선도" userId="b8914dc1-2b3b-4cbc-a9ff-506cdf2f16d2" providerId="ADAL" clId="{A532DF63-D528-4FC9-A467-BE097FA431A0}" dt="2020-01-21T00:56:05.277" v="159" actId="1076"/>
          <ac:spMkLst>
            <pc:docMk/>
            <pc:sldMk cId="820266027" sldId="380"/>
            <ac:spMk id="52" creationId="{4ABF56AE-8C7F-47F3-8016-F971E3EE72C3}"/>
          </ac:spMkLst>
        </pc:spChg>
        <pc:spChg chg="del">
          <ac:chgData name="박선도" userId="b8914dc1-2b3b-4cbc-a9ff-506cdf2f16d2" providerId="ADAL" clId="{A532DF63-D528-4FC9-A467-BE097FA431A0}" dt="2020-01-21T00:38:06.264" v="33" actId="478"/>
          <ac:spMkLst>
            <pc:docMk/>
            <pc:sldMk cId="820266027" sldId="380"/>
            <ac:spMk id="57" creationId="{2D29E24F-2953-46A4-AC45-870E6848B817}"/>
          </ac:spMkLst>
        </pc:spChg>
        <pc:spChg chg="del mod">
          <ac:chgData name="박선도" userId="b8914dc1-2b3b-4cbc-a9ff-506cdf2f16d2" providerId="ADAL" clId="{A532DF63-D528-4FC9-A467-BE097FA431A0}" dt="2020-01-21T00:46:01.763" v="42" actId="478"/>
          <ac:spMkLst>
            <pc:docMk/>
            <pc:sldMk cId="820266027" sldId="380"/>
            <ac:spMk id="58" creationId="{28181625-6EA7-44DF-AF59-44ABE8E99C88}"/>
          </ac:spMkLst>
        </pc:spChg>
        <pc:spChg chg="mod">
          <ac:chgData name="박선도" userId="b8914dc1-2b3b-4cbc-a9ff-506cdf2f16d2" providerId="ADAL" clId="{A532DF63-D528-4FC9-A467-BE097FA431A0}" dt="2020-01-21T00:52:41.002" v="147" actId="14100"/>
          <ac:spMkLst>
            <pc:docMk/>
            <pc:sldMk cId="820266027" sldId="380"/>
            <ac:spMk id="59" creationId="{8D867EFE-57E7-4947-83D9-40DF45B28E7D}"/>
          </ac:spMkLst>
        </pc:spChg>
        <pc:grpChg chg="mod ord">
          <ac:chgData name="박선도" userId="b8914dc1-2b3b-4cbc-a9ff-506cdf2f16d2" providerId="ADAL" clId="{A532DF63-D528-4FC9-A467-BE097FA431A0}" dt="2020-01-21T00:48:45.896" v="94" actId="1076"/>
          <ac:grpSpMkLst>
            <pc:docMk/>
            <pc:sldMk cId="820266027" sldId="380"/>
            <ac:grpSpMk id="46" creationId="{84F06DD8-1346-46E1-8569-42ACAE437A13}"/>
          </ac:grpSpMkLst>
        </pc:grpChg>
      </pc:sldChg>
      <pc:sldChg chg="delSp">
        <pc:chgData name="박선도" userId="b8914dc1-2b3b-4cbc-a9ff-506cdf2f16d2" providerId="ADAL" clId="{A532DF63-D528-4FC9-A467-BE097FA431A0}" dt="2020-01-21T01:02:06.570" v="187" actId="478"/>
        <pc:sldMkLst>
          <pc:docMk/>
          <pc:sldMk cId="94262397" sldId="381"/>
        </pc:sldMkLst>
        <pc:spChg chg="del">
          <ac:chgData name="박선도" userId="b8914dc1-2b3b-4cbc-a9ff-506cdf2f16d2" providerId="ADAL" clId="{A532DF63-D528-4FC9-A467-BE097FA431A0}" dt="2020-01-21T01:02:06.570" v="187" actId="478"/>
          <ac:spMkLst>
            <pc:docMk/>
            <pc:sldMk cId="94262397" sldId="381"/>
            <ac:spMk id="35" creationId="{63F9C91F-2B3F-4CE4-97C0-F1C88C165B47}"/>
          </ac:spMkLst>
        </pc:spChg>
      </pc:sldChg>
      <pc:sldChg chg="delSp">
        <pc:chgData name="박선도" userId="b8914dc1-2b3b-4cbc-a9ff-506cdf2f16d2" providerId="ADAL" clId="{A532DF63-D528-4FC9-A467-BE097FA431A0}" dt="2020-01-21T01:02:09.004" v="188" actId="478"/>
        <pc:sldMkLst>
          <pc:docMk/>
          <pc:sldMk cId="361379591" sldId="382"/>
        </pc:sldMkLst>
        <pc:spChg chg="del">
          <ac:chgData name="박선도" userId="b8914dc1-2b3b-4cbc-a9ff-506cdf2f16d2" providerId="ADAL" clId="{A532DF63-D528-4FC9-A467-BE097FA431A0}" dt="2020-01-21T01:02:09.004" v="188" actId="478"/>
          <ac:spMkLst>
            <pc:docMk/>
            <pc:sldMk cId="361379591" sldId="382"/>
            <ac:spMk id="24" creationId="{98EB55AA-72B6-4455-A33D-58CC6F208DD9}"/>
          </ac:spMkLst>
        </pc:spChg>
      </pc:sldChg>
      <pc:sldChg chg="delSp">
        <pc:chgData name="박선도" userId="b8914dc1-2b3b-4cbc-a9ff-506cdf2f16d2" providerId="ADAL" clId="{A532DF63-D528-4FC9-A467-BE097FA431A0}" dt="2020-01-21T01:02:16.650" v="193" actId="478"/>
        <pc:sldMkLst>
          <pc:docMk/>
          <pc:sldMk cId="549491070" sldId="383"/>
        </pc:sldMkLst>
        <pc:spChg chg="del">
          <ac:chgData name="박선도" userId="b8914dc1-2b3b-4cbc-a9ff-506cdf2f16d2" providerId="ADAL" clId="{A532DF63-D528-4FC9-A467-BE097FA431A0}" dt="2020-01-21T01:02:16.650" v="193" actId="478"/>
          <ac:spMkLst>
            <pc:docMk/>
            <pc:sldMk cId="549491070" sldId="383"/>
            <ac:spMk id="25" creationId="{88D02104-C4D3-441B-B951-BFB4F21B072F}"/>
          </ac:spMkLst>
        </pc:spChg>
      </pc:sldChg>
      <pc:sldChg chg="delSp">
        <pc:chgData name="박선도" userId="b8914dc1-2b3b-4cbc-a9ff-506cdf2f16d2" providerId="ADAL" clId="{A532DF63-D528-4FC9-A467-BE097FA431A0}" dt="2020-01-21T01:02:19.731" v="195" actId="478"/>
        <pc:sldMkLst>
          <pc:docMk/>
          <pc:sldMk cId="3653937792" sldId="384"/>
        </pc:sldMkLst>
        <pc:spChg chg="del">
          <ac:chgData name="박선도" userId="b8914dc1-2b3b-4cbc-a9ff-506cdf2f16d2" providerId="ADAL" clId="{A532DF63-D528-4FC9-A467-BE097FA431A0}" dt="2020-01-21T01:02:19.731" v="195" actId="478"/>
          <ac:spMkLst>
            <pc:docMk/>
            <pc:sldMk cId="3653937792" sldId="384"/>
            <ac:spMk id="27" creationId="{37638B14-C0D0-459A-8B0B-295374CB8204}"/>
          </ac:spMkLst>
        </pc:spChg>
      </pc:sldChg>
      <pc:sldChg chg="delSp">
        <pc:chgData name="박선도" userId="b8914dc1-2b3b-4cbc-a9ff-506cdf2f16d2" providerId="ADAL" clId="{A532DF63-D528-4FC9-A467-BE097FA431A0}" dt="2020-01-21T01:02:18.316" v="194" actId="478"/>
        <pc:sldMkLst>
          <pc:docMk/>
          <pc:sldMk cId="1368519032" sldId="385"/>
        </pc:sldMkLst>
        <pc:spChg chg="del">
          <ac:chgData name="박선도" userId="b8914dc1-2b3b-4cbc-a9ff-506cdf2f16d2" providerId="ADAL" clId="{A532DF63-D528-4FC9-A467-BE097FA431A0}" dt="2020-01-21T01:02:18.316" v="194" actId="478"/>
          <ac:spMkLst>
            <pc:docMk/>
            <pc:sldMk cId="1368519032" sldId="385"/>
            <ac:spMk id="4" creationId="{6CDA0D04-CDA0-42E7-85AA-DE84FD08E1D7}"/>
          </ac:spMkLst>
        </pc:spChg>
      </pc:sldChg>
      <pc:sldChg chg="addSp delSp modSp">
        <pc:chgData name="박선도" userId="b8914dc1-2b3b-4cbc-a9ff-506cdf2f16d2" providerId="ADAL" clId="{A532DF63-D528-4FC9-A467-BE097FA431A0}" dt="2020-01-21T03:56:59.351" v="1544" actId="27636"/>
        <pc:sldMkLst>
          <pc:docMk/>
          <pc:sldMk cId="992507391" sldId="386"/>
        </pc:sldMkLst>
        <pc:spChg chg="add mod">
          <ac:chgData name="박선도" userId="b8914dc1-2b3b-4cbc-a9ff-506cdf2f16d2" providerId="ADAL" clId="{A532DF63-D528-4FC9-A467-BE097FA431A0}" dt="2020-01-21T03:56:59.351" v="1544" actId="27636"/>
          <ac:spMkLst>
            <pc:docMk/>
            <pc:sldMk cId="992507391" sldId="386"/>
            <ac:spMk id="2" creationId="{7067168D-D915-4E72-82D5-20E16D175BFC}"/>
          </ac:spMkLst>
        </pc:spChg>
        <pc:spChg chg="mod">
          <ac:chgData name="박선도" userId="b8914dc1-2b3b-4cbc-a9ff-506cdf2f16d2" providerId="ADAL" clId="{A532DF63-D528-4FC9-A467-BE097FA431A0}" dt="2020-01-21T02:32:14.832" v="965" actId="2711"/>
          <ac:spMkLst>
            <pc:docMk/>
            <pc:sldMk cId="992507391" sldId="386"/>
            <ac:spMk id="4" creationId="{B7B648E5-C3F4-4413-9F3F-2BFE4FF65F02}"/>
          </ac:spMkLst>
        </pc:spChg>
        <pc:spChg chg="del">
          <ac:chgData name="박선도" userId="b8914dc1-2b3b-4cbc-a9ff-506cdf2f16d2" providerId="ADAL" clId="{A532DF63-D528-4FC9-A467-BE097FA431A0}" dt="2020-01-21T01:02:23.585" v="197" actId="478"/>
          <ac:spMkLst>
            <pc:docMk/>
            <pc:sldMk cId="992507391" sldId="386"/>
            <ac:spMk id="132" creationId="{8B4DCFC7-1469-4C57-952D-378D0CF44E50}"/>
          </ac:spMkLst>
        </pc:spChg>
        <pc:spChg chg="del mod">
          <ac:chgData name="박선도" userId="b8914dc1-2b3b-4cbc-a9ff-506cdf2f16d2" providerId="ADAL" clId="{A532DF63-D528-4FC9-A467-BE097FA431A0}" dt="2020-01-21T03:55:08.483" v="1532" actId="478"/>
          <ac:spMkLst>
            <pc:docMk/>
            <pc:sldMk cId="992507391" sldId="386"/>
            <ac:spMk id="173" creationId="{31D3094B-40F6-42E9-9EF9-CB2B4866FCBB}"/>
          </ac:spMkLst>
        </pc:spChg>
      </pc:sldChg>
      <pc:sldChg chg="delSp">
        <pc:chgData name="박선도" userId="b8914dc1-2b3b-4cbc-a9ff-506cdf2f16d2" providerId="ADAL" clId="{A532DF63-D528-4FC9-A467-BE097FA431A0}" dt="2020-01-21T01:01:53.608" v="182" actId="478"/>
        <pc:sldMkLst>
          <pc:docMk/>
          <pc:sldMk cId="2744498793" sldId="387"/>
        </pc:sldMkLst>
        <pc:spChg chg="del">
          <ac:chgData name="박선도" userId="b8914dc1-2b3b-4cbc-a9ff-506cdf2f16d2" providerId="ADAL" clId="{A532DF63-D528-4FC9-A467-BE097FA431A0}" dt="2020-01-21T01:01:53.608" v="182" actId="478"/>
          <ac:spMkLst>
            <pc:docMk/>
            <pc:sldMk cId="2744498793" sldId="387"/>
            <ac:spMk id="31" creationId="{42DCC14F-28B3-4C5D-B133-FE1D850DC984}"/>
          </ac:spMkLst>
        </pc:spChg>
      </pc:sldChg>
      <pc:sldChg chg="addSp delSp modSp">
        <pc:chgData name="박선도" userId="b8914dc1-2b3b-4cbc-a9ff-506cdf2f16d2" providerId="ADAL" clId="{A532DF63-D528-4FC9-A467-BE097FA431A0}" dt="2020-01-21T04:26:04.192" v="1868" actId="20577"/>
        <pc:sldMkLst>
          <pc:docMk/>
          <pc:sldMk cId="2308782657" sldId="388"/>
        </pc:sldMkLst>
        <pc:spChg chg="del">
          <ac:chgData name="박선도" userId="b8914dc1-2b3b-4cbc-a9ff-506cdf2f16d2" providerId="ADAL" clId="{A532DF63-D528-4FC9-A467-BE097FA431A0}" dt="2020-01-21T00:34:20.491" v="0" actId="478"/>
          <ac:spMkLst>
            <pc:docMk/>
            <pc:sldMk cId="2308782657" sldId="388"/>
            <ac:spMk id="2" creationId="{67148B16-248A-415E-B40B-6B1C95454923}"/>
          </ac:spMkLst>
        </pc:spChg>
        <pc:spChg chg="del">
          <ac:chgData name="박선도" userId="b8914dc1-2b3b-4cbc-a9ff-506cdf2f16d2" providerId="ADAL" clId="{A532DF63-D528-4FC9-A467-BE097FA431A0}" dt="2020-01-21T00:34:20.491" v="0" actId="478"/>
          <ac:spMkLst>
            <pc:docMk/>
            <pc:sldMk cId="2308782657" sldId="388"/>
            <ac:spMk id="3" creationId="{45BC188C-5CC1-4396-A4B5-416A6B38C220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4" creationId="{D73944E4-2824-4B13-9108-407D9FE727F7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5" creationId="{8131C025-B700-49A9-9FDF-585A82BA09DD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6" creationId="{600394A3-B884-4B68-A043-D81F0EE6A8C5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7" creationId="{5F2FF565-86A4-44BA-9676-789C40C23CBB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8" creationId="{42A324AC-5927-462A-BA00-C36B62D38513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9" creationId="{B5B395E3-EB21-4003-8797-ED4F7E29DEA3}"/>
          </ac:spMkLst>
        </pc:spChg>
        <pc:spChg chg="add mod">
          <ac:chgData name="박선도" userId="b8914dc1-2b3b-4cbc-a9ff-506cdf2f16d2" providerId="ADAL" clId="{A532DF63-D528-4FC9-A467-BE097FA431A0}" dt="2020-01-21T04:11:02.063" v="1741" actId="20577"/>
          <ac:spMkLst>
            <pc:docMk/>
            <pc:sldMk cId="2308782657" sldId="388"/>
            <ac:spMk id="10" creationId="{5E6DFD8E-C2BB-46BC-9DD3-7AA656824667}"/>
          </ac:spMkLst>
        </pc:spChg>
        <pc:spChg chg="add mod">
          <ac:chgData name="박선도" userId="b8914dc1-2b3b-4cbc-a9ff-506cdf2f16d2" providerId="ADAL" clId="{A532DF63-D528-4FC9-A467-BE097FA431A0}" dt="2020-01-21T03:46:50.756" v="1368" actId="2711"/>
          <ac:spMkLst>
            <pc:docMk/>
            <pc:sldMk cId="2308782657" sldId="388"/>
            <ac:spMk id="11" creationId="{A392604A-1D16-48BB-BDB8-6055729397AA}"/>
          </ac:spMkLst>
        </pc:spChg>
        <pc:spChg chg="add mod">
          <ac:chgData name="박선도" userId="b8914dc1-2b3b-4cbc-a9ff-506cdf2f16d2" providerId="ADAL" clId="{A532DF63-D528-4FC9-A467-BE097FA431A0}" dt="2020-01-21T03:57:28.699" v="1555"/>
          <ac:spMkLst>
            <pc:docMk/>
            <pc:sldMk cId="2308782657" sldId="388"/>
            <ac:spMk id="12" creationId="{392D53DF-A56D-421C-9C58-471DA6B394CD}"/>
          </ac:spMkLst>
        </pc:spChg>
        <pc:spChg chg="add del mod">
          <ac:chgData name="박선도" userId="b8914dc1-2b3b-4cbc-a9ff-506cdf2f16d2" providerId="ADAL" clId="{A532DF63-D528-4FC9-A467-BE097FA431A0}" dt="2020-01-21T02:14:16.525" v="723" actId="478"/>
          <ac:spMkLst>
            <pc:docMk/>
            <pc:sldMk cId="2308782657" sldId="388"/>
            <ac:spMk id="13" creationId="{AABA1483-92DD-45D0-87C7-52C4CA089078}"/>
          </ac:spMkLst>
        </pc:spChg>
        <pc:spChg chg="add mod">
          <ac:chgData name="박선도" userId="b8914dc1-2b3b-4cbc-a9ff-506cdf2f16d2" providerId="ADAL" clId="{A532DF63-D528-4FC9-A467-BE097FA431A0}" dt="2020-01-21T03:53:03.045" v="1455" actId="27636"/>
          <ac:spMkLst>
            <pc:docMk/>
            <pc:sldMk cId="2308782657" sldId="388"/>
            <ac:spMk id="14" creationId="{0F686C28-ECD6-4791-849A-544D1DDB6A95}"/>
          </ac:spMkLst>
        </pc:spChg>
        <pc:spChg chg="add mod">
          <ac:chgData name="박선도" userId="b8914dc1-2b3b-4cbc-a9ff-506cdf2f16d2" providerId="ADAL" clId="{A532DF63-D528-4FC9-A467-BE097FA431A0}" dt="2020-01-21T04:26:04.192" v="1868" actId="20577"/>
          <ac:spMkLst>
            <pc:docMk/>
            <pc:sldMk cId="2308782657" sldId="388"/>
            <ac:spMk id="20" creationId="{56A27675-47A1-4A8A-B9C3-030D90058B04}"/>
          </ac:spMkLst>
        </pc:spChg>
        <pc:grpChg chg="add mod">
          <ac:chgData name="박선도" userId="b8914dc1-2b3b-4cbc-a9ff-506cdf2f16d2" providerId="ADAL" clId="{A532DF63-D528-4FC9-A467-BE097FA431A0}" dt="2020-01-21T04:04:27.978" v="1709" actId="1076"/>
          <ac:grpSpMkLst>
            <pc:docMk/>
            <pc:sldMk cId="2308782657" sldId="388"/>
            <ac:grpSpMk id="15" creationId="{9AD9E5A8-4BD1-4B7E-A4F7-05AB91D9E709}"/>
          </ac:grpSpMkLst>
        </pc:grpChg>
      </pc:sldChg>
      <pc:sldChg chg="addSp delSp modSp ord">
        <pc:chgData name="박선도" userId="b8914dc1-2b3b-4cbc-a9ff-506cdf2f16d2" providerId="ADAL" clId="{A532DF63-D528-4FC9-A467-BE097FA431A0}" dt="2020-01-21T04:19:17.092" v="1846" actId="20577"/>
        <pc:sldMkLst>
          <pc:docMk/>
          <pc:sldMk cId="2382822195" sldId="389"/>
        </pc:sldMkLst>
        <pc:spChg chg="del">
          <ac:chgData name="박선도" userId="b8914dc1-2b3b-4cbc-a9ff-506cdf2f16d2" providerId="ADAL" clId="{A532DF63-D528-4FC9-A467-BE097FA431A0}" dt="2020-01-21T00:34:58.536" v="2" actId="478"/>
          <ac:spMkLst>
            <pc:docMk/>
            <pc:sldMk cId="2382822195" sldId="389"/>
            <ac:spMk id="2" creationId="{E2523B87-D0DA-4C32-A08F-E22695C48E8D}"/>
          </ac:spMkLst>
        </pc:spChg>
        <pc:spChg chg="del">
          <ac:chgData name="박선도" userId="b8914dc1-2b3b-4cbc-a9ff-506cdf2f16d2" providerId="ADAL" clId="{A532DF63-D528-4FC9-A467-BE097FA431A0}" dt="2020-01-21T00:34:58.536" v="2" actId="478"/>
          <ac:spMkLst>
            <pc:docMk/>
            <pc:sldMk cId="2382822195" sldId="389"/>
            <ac:spMk id="3" creationId="{706F1A66-4254-445F-8BC4-74CE51833331}"/>
          </ac:spMkLst>
        </pc:spChg>
        <pc:spChg chg="add mod">
          <ac:chgData name="박선도" userId="b8914dc1-2b3b-4cbc-a9ff-506cdf2f16d2" providerId="ADAL" clId="{A532DF63-D528-4FC9-A467-BE097FA431A0}" dt="2020-01-21T04:18:28.967" v="1824"/>
          <ac:spMkLst>
            <pc:docMk/>
            <pc:sldMk cId="2382822195" sldId="389"/>
            <ac:spMk id="4" creationId="{7CC362C1-D6A1-4579-A00E-C18AD666FA18}"/>
          </ac:spMkLst>
        </pc:spChg>
        <pc:spChg chg="mod">
          <ac:chgData name="박선도" userId="b8914dc1-2b3b-4cbc-a9ff-506cdf2f16d2" providerId="ADAL" clId="{A532DF63-D528-4FC9-A467-BE097FA431A0}" dt="2020-01-21T04:19:17.092" v="1846" actId="20577"/>
          <ac:spMkLst>
            <pc:docMk/>
            <pc:sldMk cId="2382822195" sldId="389"/>
            <ac:spMk id="6" creationId="{FF51C15C-F6CA-4CB2-9EC1-449112131514}"/>
          </ac:spMkLst>
        </pc:spChg>
        <pc:grpChg chg="add">
          <ac:chgData name="박선도" userId="b8914dc1-2b3b-4cbc-a9ff-506cdf2f16d2" providerId="ADAL" clId="{A532DF63-D528-4FC9-A467-BE097FA431A0}" dt="2020-01-21T04:18:31.711" v="1825"/>
          <ac:grpSpMkLst>
            <pc:docMk/>
            <pc:sldMk cId="2382822195" sldId="389"/>
            <ac:grpSpMk id="5" creationId="{DA93D2DE-C046-4E3C-B8C5-AECDADAB937E}"/>
          </ac:grpSpMkLst>
        </pc:grpChg>
      </pc:sldChg>
      <pc:sldChg chg="del">
        <pc:chgData name="박선도" userId="b8914dc1-2b3b-4cbc-a9ff-506cdf2f16d2" providerId="ADAL" clId="{A532DF63-D528-4FC9-A467-BE097FA431A0}" dt="2020-01-21T03:54:05.300" v="1480" actId="2696"/>
        <pc:sldMkLst>
          <pc:docMk/>
          <pc:sldMk cId="2935213558" sldId="390"/>
        </pc:sldMkLst>
      </pc:sldChg>
      <pc:sldChg chg="delSp modSp add">
        <pc:chgData name="박선도" userId="b8914dc1-2b3b-4cbc-a9ff-506cdf2f16d2" providerId="ADAL" clId="{A532DF63-D528-4FC9-A467-BE097FA431A0}" dt="2020-01-21T01:02:15.373" v="192" actId="478"/>
        <pc:sldMkLst>
          <pc:docMk/>
          <pc:sldMk cId="76499061" sldId="391"/>
        </pc:sldMkLst>
        <pc:spChg chg="del">
          <ac:chgData name="박선도" userId="b8914dc1-2b3b-4cbc-a9ff-506cdf2f16d2" providerId="ADAL" clId="{A532DF63-D528-4FC9-A467-BE097FA431A0}" dt="2020-01-21T01:02:15.373" v="192" actId="478"/>
          <ac:spMkLst>
            <pc:docMk/>
            <pc:sldMk cId="76499061" sldId="391"/>
            <ac:spMk id="15" creationId="{D2D1C2DF-23F3-46BC-B24F-DDDC352DD0F1}"/>
          </ac:spMkLst>
        </pc:spChg>
        <pc:spChg chg="mod">
          <ac:chgData name="박선도" userId="b8914dc1-2b3b-4cbc-a9ff-506cdf2f16d2" providerId="ADAL" clId="{A532DF63-D528-4FC9-A467-BE097FA431A0}" dt="2020-01-21T00:52:25.387" v="145" actId="20577"/>
          <ac:spMkLst>
            <pc:docMk/>
            <pc:sldMk cId="76499061" sldId="391"/>
            <ac:spMk id="59" creationId="{8D867EFE-57E7-4947-83D9-40DF45B28E7D}"/>
          </ac:spMkLst>
        </pc:spChg>
      </pc:sldChg>
      <pc:sldChg chg="addSp delSp modSp add ord">
        <pc:chgData name="박선도" userId="b8914dc1-2b3b-4cbc-a9ff-506cdf2f16d2" providerId="ADAL" clId="{A532DF63-D528-4FC9-A467-BE097FA431A0}" dt="2020-01-21T04:17:58.576" v="1783" actId="1076"/>
        <pc:sldMkLst>
          <pc:docMk/>
          <pc:sldMk cId="3877698004" sldId="392"/>
        </pc:sldMkLst>
        <pc:spChg chg="mod">
          <ac:chgData name="박선도" userId="b8914dc1-2b3b-4cbc-a9ff-506cdf2f16d2" providerId="ADAL" clId="{A532DF63-D528-4FC9-A467-BE097FA431A0}" dt="2020-01-21T03:46:55.417" v="1369" actId="2711"/>
          <ac:spMkLst>
            <pc:docMk/>
            <pc:sldMk cId="3877698004" sldId="392"/>
            <ac:spMk id="2" creationId="{CE16EAEA-D04A-43D8-A3D3-0083779C8F37}"/>
          </ac:spMkLst>
        </pc:spChg>
        <pc:spChg chg="del mod">
          <ac:chgData name="박선도" userId="b8914dc1-2b3b-4cbc-a9ff-506cdf2f16d2" providerId="ADAL" clId="{A532DF63-D528-4FC9-A467-BE097FA431A0}" dt="2020-01-21T02:33:10.609" v="978" actId="478"/>
          <ac:spMkLst>
            <pc:docMk/>
            <pc:sldMk cId="3877698004" sldId="392"/>
            <ac:spMk id="3" creationId="{E06F09F1-AFC8-4032-A91B-F582454F4F14}"/>
          </ac:spMkLst>
        </pc:spChg>
        <pc:spChg chg="add del mod">
          <ac:chgData name="박선도" userId="b8914dc1-2b3b-4cbc-a9ff-506cdf2f16d2" providerId="ADAL" clId="{A532DF63-D528-4FC9-A467-BE097FA431A0}" dt="2020-01-21T02:33:21.479" v="981" actId="478"/>
          <ac:spMkLst>
            <pc:docMk/>
            <pc:sldMk cId="3877698004" sldId="392"/>
            <ac:spMk id="4" creationId="{0C661FB2-7F81-44DA-9734-8BFFB9A6F952}"/>
          </ac:spMkLst>
        </pc:spChg>
        <pc:spChg chg="add mod">
          <ac:chgData name="박선도" userId="b8914dc1-2b3b-4cbc-a9ff-506cdf2f16d2" providerId="ADAL" clId="{A532DF63-D528-4FC9-A467-BE097FA431A0}" dt="2020-01-21T01:32:08.775" v="252" actId="571"/>
          <ac:spMkLst>
            <pc:docMk/>
            <pc:sldMk cId="3877698004" sldId="392"/>
            <ac:spMk id="5" creationId="{16039832-38B4-4AC1-9D7B-B4558B9BD133}"/>
          </ac:spMkLst>
        </pc:spChg>
        <pc:spChg chg="add del mod">
          <ac:chgData name="박선도" userId="b8914dc1-2b3b-4cbc-a9ff-506cdf2f16d2" providerId="ADAL" clId="{A532DF63-D528-4FC9-A467-BE097FA431A0}" dt="2020-01-21T02:33:09.615" v="977" actId="478"/>
          <ac:spMkLst>
            <pc:docMk/>
            <pc:sldMk cId="3877698004" sldId="392"/>
            <ac:spMk id="6" creationId="{9EF8E259-29C2-4F4A-8F9F-9811989FCF62}"/>
          </ac:spMkLst>
        </pc:spChg>
        <pc:spChg chg="del mod topLvl">
          <ac:chgData name="박선도" userId="b8914dc1-2b3b-4cbc-a9ff-506cdf2f16d2" providerId="ADAL" clId="{A532DF63-D528-4FC9-A467-BE097FA431A0}" dt="2020-01-21T02:25:45.373" v="883"/>
          <ac:spMkLst>
            <pc:docMk/>
            <pc:sldMk cId="3877698004" sldId="392"/>
            <ac:spMk id="8" creationId="{48C5D9F4-8F2E-4AA9-B1D4-B4A9BC470E7F}"/>
          </ac:spMkLst>
        </pc:spChg>
        <pc:spChg chg="del mod topLvl">
          <ac:chgData name="박선도" userId="b8914dc1-2b3b-4cbc-a9ff-506cdf2f16d2" providerId="ADAL" clId="{A532DF63-D528-4FC9-A467-BE097FA431A0}" dt="2020-01-21T02:25:45.373" v="883"/>
          <ac:spMkLst>
            <pc:docMk/>
            <pc:sldMk cId="3877698004" sldId="392"/>
            <ac:spMk id="9" creationId="{BFCCA579-D700-41F1-85A6-9CA3B862E4FC}"/>
          </ac:spMkLst>
        </pc:spChg>
        <pc:spChg chg="del mod topLvl">
          <ac:chgData name="박선도" userId="b8914dc1-2b3b-4cbc-a9ff-506cdf2f16d2" providerId="ADAL" clId="{A532DF63-D528-4FC9-A467-BE097FA431A0}" dt="2020-01-21T02:25:45.373" v="883"/>
          <ac:spMkLst>
            <pc:docMk/>
            <pc:sldMk cId="3877698004" sldId="392"/>
            <ac:spMk id="11" creationId="{7862E5EA-9861-4A01-92BD-E2B9BA1F90A4}"/>
          </ac:spMkLst>
        </pc:spChg>
        <pc:spChg chg="mod">
          <ac:chgData name="박선도" userId="b8914dc1-2b3b-4cbc-a9ff-506cdf2f16d2" providerId="ADAL" clId="{A532DF63-D528-4FC9-A467-BE097FA431A0}" dt="2020-01-21T04:17:54.672" v="1782" actId="1076"/>
          <ac:spMkLst>
            <pc:docMk/>
            <pc:sldMk cId="3877698004" sldId="392"/>
            <ac:spMk id="13" creationId="{0A14BA41-7FCA-49B3-A336-924A2F41C624}"/>
          </ac:spMkLst>
        </pc:spChg>
        <pc:spChg chg="mod">
          <ac:chgData name="박선도" userId="b8914dc1-2b3b-4cbc-a9ff-506cdf2f16d2" providerId="ADAL" clId="{A532DF63-D528-4FC9-A467-BE097FA431A0}" dt="2020-01-21T04:17:15.410" v="1763" actId="1035"/>
          <ac:spMkLst>
            <pc:docMk/>
            <pc:sldMk cId="3877698004" sldId="392"/>
            <ac:spMk id="14" creationId="{D65C063F-F42E-4D36-AD0E-437A5B01CCCE}"/>
          </ac:spMkLst>
        </pc:spChg>
        <pc:spChg chg="mod">
          <ac:chgData name="박선도" userId="b8914dc1-2b3b-4cbc-a9ff-506cdf2f16d2" providerId="ADAL" clId="{A532DF63-D528-4FC9-A467-BE097FA431A0}" dt="2020-01-21T04:17:19.435" v="1764" actId="14100"/>
          <ac:spMkLst>
            <pc:docMk/>
            <pc:sldMk cId="3877698004" sldId="392"/>
            <ac:spMk id="16" creationId="{917B3464-BDC9-4955-9C2B-5B89577BE769}"/>
          </ac:spMkLst>
        </pc:spChg>
        <pc:spChg chg="add del mod">
          <ac:chgData name="박선도" userId="b8914dc1-2b3b-4cbc-a9ff-506cdf2f16d2" providerId="ADAL" clId="{A532DF63-D528-4FC9-A467-BE097FA431A0}" dt="2020-01-21T02:33:20.101" v="980" actId="478"/>
          <ac:spMkLst>
            <pc:docMk/>
            <pc:sldMk cId="3877698004" sldId="392"/>
            <ac:spMk id="18" creationId="{09ED13D2-61AB-414F-8FD7-D827DD8BF17F}"/>
          </ac:spMkLst>
        </pc:spChg>
        <pc:spChg chg="add mod">
          <ac:chgData name="박선도" userId="b8914dc1-2b3b-4cbc-a9ff-506cdf2f16d2" providerId="ADAL" clId="{A532DF63-D528-4FC9-A467-BE097FA431A0}" dt="2020-01-21T02:50:09.105" v="1203" actId="571"/>
          <ac:spMkLst>
            <pc:docMk/>
            <pc:sldMk cId="3877698004" sldId="392"/>
            <ac:spMk id="19" creationId="{58B1F143-15D3-49F2-9844-6984BB9044CB}"/>
          </ac:spMkLst>
        </pc:spChg>
        <pc:spChg chg="mod">
          <ac:chgData name="박선도" userId="b8914dc1-2b3b-4cbc-a9ff-506cdf2f16d2" providerId="ADAL" clId="{A532DF63-D528-4FC9-A467-BE097FA431A0}" dt="2020-01-21T04:17:58.576" v="1783" actId="1076"/>
          <ac:spMkLst>
            <pc:docMk/>
            <pc:sldMk cId="3877698004" sldId="392"/>
            <ac:spMk id="21" creationId="{CB261570-EF04-4287-8CCE-A90A52E37A4C}"/>
          </ac:spMkLst>
        </pc:spChg>
        <pc:spChg chg="mod">
          <ac:chgData name="박선도" userId="b8914dc1-2b3b-4cbc-a9ff-506cdf2f16d2" providerId="ADAL" clId="{A532DF63-D528-4FC9-A467-BE097FA431A0}" dt="2020-01-21T04:17:34.490" v="1779" actId="1035"/>
          <ac:spMkLst>
            <pc:docMk/>
            <pc:sldMk cId="3877698004" sldId="392"/>
            <ac:spMk id="22" creationId="{59238F1A-9BC6-402D-8B2D-8CF9E77ABC85}"/>
          </ac:spMkLst>
        </pc:spChg>
        <pc:spChg chg="add mod">
          <ac:chgData name="박선도" userId="b8914dc1-2b3b-4cbc-a9ff-506cdf2f16d2" providerId="ADAL" clId="{A532DF63-D528-4FC9-A467-BE097FA431A0}" dt="2020-01-21T03:48:01.890" v="1389" actId="1076"/>
          <ac:spMkLst>
            <pc:docMk/>
            <pc:sldMk cId="3877698004" sldId="392"/>
            <ac:spMk id="25" creationId="{291D8093-B4A6-46BB-AFD6-DCE122F86777}"/>
          </ac:spMkLst>
        </pc:spChg>
        <pc:spChg chg="add del mod">
          <ac:chgData name="박선도" userId="b8914dc1-2b3b-4cbc-a9ff-506cdf2f16d2" providerId="ADAL" clId="{A532DF63-D528-4FC9-A467-BE097FA431A0}" dt="2020-01-21T03:46:00.915" v="1354" actId="571"/>
          <ac:spMkLst>
            <pc:docMk/>
            <pc:sldMk cId="3877698004" sldId="392"/>
            <ac:spMk id="30" creationId="{E98216EF-0D7D-4DAB-84FC-5F68AC4AEF69}"/>
          </ac:spMkLst>
        </pc:spChg>
        <pc:spChg chg="add mod">
          <ac:chgData name="박선도" userId="b8914dc1-2b3b-4cbc-a9ff-506cdf2f16d2" providerId="ADAL" clId="{A532DF63-D528-4FC9-A467-BE097FA431A0}" dt="2020-01-21T03:48:11.924" v="1403" actId="1076"/>
          <ac:spMkLst>
            <pc:docMk/>
            <pc:sldMk cId="3877698004" sldId="392"/>
            <ac:spMk id="31" creationId="{93890E2B-3D47-4BFA-84CF-C62791FAC90E}"/>
          </ac:spMkLst>
        </pc:spChg>
        <pc:spChg chg="add mod">
          <ac:chgData name="박선도" userId="b8914dc1-2b3b-4cbc-a9ff-506cdf2f16d2" providerId="ADAL" clId="{A532DF63-D528-4FC9-A467-BE097FA431A0}" dt="2020-01-21T03:48:43.313" v="1427"/>
          <ac:spMkLst>
            <pc:docMk/>
            <pc:sldMk cId="3877698004" sldId="392"/>
            <ac:spMk id="32" creationId="{803534AE-DF97-495C-9845-E2D24C9B4FCD}"/>
          </ac:spMkLst>
        </pc:spChg>
        <pc:grpChg chg="add del mod">
          <ac:chgData name="박선도" userId="b8914dc1-2b3b-4cbc-a9ff-506cdf2f16d2" providerId="ADAL" clId="{A532DF63-D528-4FC9-A467-BE097FA431A0}" dt="2020-01-21T02:24:30.522" v="872" actId="165"/>
          <ac:grpSpMkLst>
            <pc:docMk/>
            <pc:sldMk cId="3877698004" sldId="392"/>
            <ac:grpSpMk id="7" creationId="{DEBD56DD-E544-4AE3-AA36-F89A3D7FA5BA}"/>
          </ac:grpSpMkLst>
        </pc:grpChg>
        <pc:grpChg chg="add mod">
          <ac:chgData name="박선도" userId="b8914dc1-2b3b-4cbc-a9ff-506cdf2f16d2" providerId="ADAL" clId="{A532DF63-D528-4FC9-A467-BE097FA431A0}" dt="2020-01-21T03:46:55.417" v="1369" actId="2711"/>
          <ac:grpSpMkLst>
            <pc:docMk/>
            <pc:sldMk cId="3877698004" sldId="392"/>
            <ac:grpSpMk id="12" creationId="{F9F5B636-6D76-448F-B514-F09D552C26C2}"/>
          </ac:grpSpMkLst>
        </pc:grpChg>
        <pc:grpChg chg="add mod">
          <ac:chgData name="박선도" userId="b8914dc1-2b3b-4cbc-a9ff-506cdf2f16d2" providerId="ADAL" clId="{A532DF63-D528-4FC9-A467-BE097FA431A0}" dt="2020-01-21T03:46:55.417" v="1369" actId="2711"/>
          <ac:grpSpMkLst>
            <pc:docMk/>
            <pc:sldMk cId="3877698004" sldId="392"/>
            <ac:grpSpMk id="20" creationId="{FAA9814E-D0DC-4C48-824A-6548A011F6F8}"/>
          </ac:grpSpMkLst>
        </pc:grpChg>
        <pc:picChg chg="add mod">
          <ac:chgData name="박선도" userId="b8914dc1-2b3b-4cbc-a9ff-506cdf2f16d2" providerId="ADAL" clId="{A532DF63-D528-4FC9-A467-BE097FA431A0}" dt="2020-01-21T03:47:56.392" v="1388" actId="1076"/>
          <ac:picMkLst>
            <pc:docMk/>
            <pc:sldMk cId="3877698004" sldId="392"/>
            <ac:picMk id="2050" creationId="{62ACBEC3-34CE-42B4-A9F6-3AB48BC4B446}"/>
          </ac:picMkLst>
        </pc:picChg>
        <pc:picChg chg="add mod">
          <ac:chgData name="박선도" userId="b8914dc1-2b3b-4cbc-a9ff-506cdf2f16d2" providerId="ADAL" clId="{A532DF63-D528-4FC9-A467-BE097FA431A0}" dt="2020-01-21T03:47:41.270" v="1384" actId="1076"/>
          <ac:picMkLst>
            <pc:docMk/>
            <pc:sldMk cId="3877698004" sldId="392"/>
            <ac:picMk id="2052" creationId="{3B5D7090-6ECD-4C49-A600-3E454F6A9A44}"/>
          </ac:picMkLst>
        </pc:picChg>
        <pc:picChg chg="add mod">
          <ac:chgData name="박선도" userId="b8914dc1-2b3b-4cbc-a9ff-506cdf2f16d2" providerId="ADAL" clId="{A532DF63-D528-4FC9-A467-BE097FA431A0}" dt="2020-01-21T03:48:29.182" v="1406" actId="1076"/>
          <ac:picMkLst>
            <pc:docMk/>
            <pc:sldMk cId="3877698004" sldId="392"/>
            <ac:picMk id="2054" creationId="{9B044CAA-94D8-4036-8F63-DC9BC8FA3C0B}"/>
          </ac:picMkLst>
        </pc:picChg>
        <pc:picChg chg="add del mod">
          <ac:chgData name="박선도" userId="b8914dc1-2b3b-4cbc-a9ff-506cdf2f16d2" providerId="ADAL" clId="{A532DF63-D528-4FC9-A467-BE097FA431A0}" dt="2020-01-21T03:42:03.660" v="1278"/>
          <ac:picMkLst>
            <pc:docMk/>
            <pc:sldMk cId="3877698004" sldId="392"/>
            <ac:picMk id="2056" creationId="{344E090D-807E-46FA-9A59-19540B2C08A9}"/>
          </ac:picMkLst>
        </pc:picChg>
        <pc:cxnChg chg="del mod topLvl">
          <ac:chgData name="박선도" userId="b8914dc1-2b3b-4cbc-a9ff-506cdf2f16d2" providerId="ADAL" clId="{A532DF63-D528-4FC9-A467-BE097FA431A0}" dt="2020-01-21T02:25:45.373" v="883"/>
          <ac:cxnSpMkLst>
            <pc:docMk/>
            <pc:sldMk cId="3877698004" sldId="392"/>
            <ac:cxnSpMk id="10" creationId="{18D7D9FC-93A2-48E6-A696-4D89CB6948E8}"/>
          </ac:cxnSpMkLst>
        </pc:cxnChg>
        <pc:cxnChg chg="mod">
          <ac:chgData name="박선도" userId="b8914dc1-2b3b-4cbc-a9ff-506cdf2f16d2" providerId="ADAL" clId="{A532DF63-D528-4FC9-A467-BE097FA431A0}" dt="2020-01-21T04:17:11.742" v="1758" actId="1035"/>
          <ac:cxnSpMkLst>
            <pc:docMk/>
            <pc:sldMk cId="3877698004" sldId="392"/>
            <ac:cxnSpMk id="15" creationId="{01C6574D-92B7-4408-B714-F8BC49E76554}"/>
          </ac:cxnSpMkLst>
        </pc:cxnChg>
        <pc:cxnChg chg="mod">
          <ac:chgData name="박선도" userId="b8914dc1-2b3b-4cbc-a9ff-506cdf2f16d2" providerId="ADAL" clId="{A532DF63-D528-4FC9-A467-BE097FA431A0}" dt="2020-01-21T04:17:31.137" v="1774" actId="1035"/>
          <ac:cxnSpMkLst>
            <pc:docMk/>
            <pc:sldMk cId="3877698004" sldId="392"/>
            <ac:cxnSpMk id="23" creationId="{0C5D1559-3BF2-43AD-9150-1F59CF4DA278}"/>
          </ac:cxnSpMkLst>
        </pc:cxnChg>
      </pc:sldChg>
      <pc:sldChg chg="addSp delSp modSp add del ord">
        <pc:chgData name="박선도" userId="b8914dc1-2b3b-4cbc-a9ff-506cdf2f16d2" providerId="ADAL" clId="{A532DF63-D528-4FC9-A467-BE097FA431A0}" dt="2020-01-21T03:51:11.586" v="1441" actId="2696"/>
        <pc:sldMkLst>
          <pc:docMk/>
          <pc:sldMk cId="458983648" sldId="393"/>
        </pc:sldMkLst>
        <pc:spChg chg="del">
          <ac:chgData name="박선도" userId="b8914dc1-2b3b-4cbc-a9ff-506cdf2f16d2" providerId="ADAL" clId="{A532DF63-D528-4FC9-A467-BE097FA431A0}" dt="2020-01-21T02:25:48.161" v="884" actId="478"/>
          <ac:spMkLst>
            <pc:docMk/>
            <pc:sldMk cId="458983648" sldId="393"/>
            <ac:spMk id="2" creationId="{5486B83F-5B9B-473E-BC17-8678FDE03B6D}"/>
          </ac:spMkLst>
        </pc:spChg>
        <pc:spChg chg="del">
          <ac:chgData name="박선도" userId="b8914dc1-2b3b-4cbc-a9ff-506cdf2f16d2" providerId="ADAL" clId="{A532DF63-D528-4FC9-A467-BE097FA431A0}" dt="2020-01-21T02:25:48.161" v="884" actId="478"/>
          <ac:spMkLst>
            <pc:docMk/>
            <pc:sldMk cId="458983648" sldId="393"/>
            <ac:spMk id="3" creationId="{A369D1DB-EE26-4CC7-B7ED-CE39310CCEE3}"/>
          </ac:spMkLst>
        </pc:spChg>
        <pc:spChg chg="del">
          <ac:chgData name="박선도" userId="b8914dc1-2b3b-4cbc-a9ff-506cdf2f16d2" providerId="ADAL" clId="{A532DF63-D528-4FC9-A467-BE097FA431A0}" dt="2020-01-21T02:25:48.161" v="884" actId="478"/>
          <ac:spMkLst>
            <pc:docMk/>
            <pc:sldMk cId="458983648" sldId="393"/>
            <ac:spMk id="4" creationId="{2820B6C6-31A5-4885-BADC-ED2DB130525F}"/>
          </ac:spMkLst>
        </pc:spChg>
        <pc:spChg chg="add mod">
          <ac:chgData name="박선도" userId="b8914dc1-2b3b-4cbc-a9ff-506cdf2f16d2" providerId="ADAL" clId="{A532DF63-D528-4FC9-A467-BE097FA431A0}" dt="2020-01-21T02:26:07.221" v="902" actId="164"/>
          <ac:spMkLst>
            <pc:docMk/>
            <pc:sldMk cId="458983648" sldId="393"/>
            <ac:spMk id="5" creationId="{CCD34F0E-78DE-42A2-80BF-8567B0AD0957}"/>
          </ac:spMkLst>
        </pc:spChg>
        <pc:spChg chg="add mod">
          <ac:chgData name="박선도" userId="b8914dc1-2b3b-4cbc-a9ff-506cdf2f16d2" providerId="ADAL" clId="{A532DF63-D528-4FC9-A467-BE097FA431A0}" dt="2020-01-21T02:26:07.221" v="902" actId="164"/>
          <ac:spMkLst>
            <pc:docMk/>
            <pc:sldMk cId="458983648" sldId="393"/>
            <ac:spMk id="6" creationId="{1CA6D72A-0C20-4ECC-9928-D081609D7578}"/>
          </ac:spMkLst>
        </pc:spChg>
        <pc:spChg chg="add mod">
          <ac:chgData name="박선도" userId="b8914dc1-2b3b-4cbc-a9ff-506cdf2f16d2" providerId="ADAL" clId="{A532DF63-D528-4FC9-A467-BE097FA431A0}" dt="2020-01-21T02:26:07.221" v="902" actId="164"/>
          <ac:spMkLst>
            <pc:docMk/>
            <pc:sldMk cId="458983648" sldId="393"/>
            <ac:spMk id="8" creationId="{F43399E4-909A-4A77-B6A8-B83A4E153453}"/>
          </ac:spMkLst>
        </pc:spChg>
        <pc:spChg chg="del mod topLvl">
          <ac:chgData name="박선도" userId="b8914dc1-2b3b-4cbc-a9ff-506cdf2f16d2" providerId="ADAL" clId="{A532DF63-D528-4FC9-A467-BE097FA431A0}" dt="2020-01-21T02:33:01.093" v="972" actId="478"/>
          <ac:spMkLst>
            <pc:docMk/>
            <pc:sldMk cId="458983648" sldId="393"/>
            <ac:spMk id="11" creationId="{21782E86-DDF8-4F71-99F3-2109E212E37A}"/>
          </ac:spMkLst>
        </pc:spChg>
        <pc:spChg chg="del mod topLvl">
          <ac:chgData name="박선도" userId="b8914dc1-2b3b-4cbc-a9ff-506cdf2f16d2" providerId="ADAL" clId="{A532DF63-D528-4FC9-A467-BE097FA431A0}" dt="2020-01-21T02:33:01.093" v="972" actId="478"/>
          <ac:spMkLst>
            <pc:docMk/>
            <pc:sldMk cId="458983648" sldId="393"/>
            <ac:spMk id="12" creationId="{FD6689E3-F086-49B5-9E64-E53527FC39F6}"/>
          </ac:spMkLst>
        </pc:spChg>
        <pc:spChg chg="del mod topLvl">
          <ac:chgData name="박선도" userId="b8914dc1-2b3b-4cbc-a9ff-506cdf2f16d2" providerId="ADAL" clId="{A532DF63-D528-4FC9-A467-BE097FA431A0}" dt="2020-01-21T02:33:01.093" v="972" actId="478"/>
          <ac:spMkLst>
            <pc:docMk/>
            <pc:sldMk cId="458983648" sldId="393"/>
            <ac:spMk id="14" creationId="{1B3CFF29-77C0-4430-B800-99B8D1038515}"/>
          </ac:spMkLst>
        </pc:spChg>
        <pc:spChg chg="add 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15" creationId="{26DCFD03-2D19-451D-940A-980F2C77AAD6}"/>
          </ac:spMkLst>
        </pc:spChg>
        <pc:spChg chg="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18" creationId="{155A989A-736E-482D-942F-DBC4DAF36623}"/>
          </ac:spMkLst>
        </pc:spChg>
        <pc:spChg chg="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19" creationId="{09CC8BFE-02FB-4184-8B67-B90124778228}"/>
          </ac:spMkLst>
        </pc:spChg>
        <pc:spChg chg="mod">
          <ac:chgData name="박선도" userId="b8914dc1-2b3b-4cbc-a9ff-506cdf2f16d2" providerId="ADAL" clId="{A532DF63-D528-4FC9-A467-BE097FA431A0}" dt="2020-01-21T03:46:46.144" v="1367" actId="2711"/>
          <ac:spMkLst>
            <pc:docMk/>
            <pc:sldMk cId="458983648" sldId="393"/>
            <ac:spMk id="21" creationId="{6CF2CA08-D3A2-4F2A-A561-B736593D2EBA}"/>
          </ac:spMkLst>
        </pc:spChg>
        <pc:grpChg chg="add del mod">
          <ac:chgData name="박선도" userId="b8914dc1-2b3b-4cbc-a9ff-506cdf2f16d2" providerId="ADAL" clId="{A532DF63-D528-4FC9-A467-BE097FA431A0}" dt="2020-01-21T02:48:47.537" v="1192" actId="478"/>
          <ac:grpSpMkLst>
            <pc:docMk/>
            <pc:sldMk cId="458983648" sldId="393"/>
            <ac:grpSpMk id="9" creationId="{08AB2765-D9A1-4273-90B0-E84005DACFF0}"/>
          </ac:grpSpMkLst>
        </pc:grpChg>
        <pc:grpChg chg="add del mod">
          <ac:chgData name="박선도" userId="b8914dc1-2b3b-4cbc-a9ff-506cdf2f16d2" providerId="ADAL" clId="{A532DF63-D528-4FC9-A467-BE097FA431A0}" dt="2020-01-21T02:32:45.672" v="967" actId="165"/>
          <ac:grpSpMkLst>
            <pc:docMk/>
            <pc:sldMk cId="458983648" sldId="393"/>
            <ac:grpSpMk id="10" creationId="{9E528C3B-632A-4D2E-B2B2-AE3766A44632}"/>
          </ac:grpSpMkLst>
        </pc:grpChg>
        <pc:grpChg chg="add">
          <ac:chgData name="박선도" userId="b8914dc1-2b3b-4cbc-a9ff-506cdf2f16d2" providerId="ADAL" clId="{A532DF63-D528-4FC9-A467-BE097FA431A0}" dt="2020-01-21T02:48:50.378" v="1193"/>
          <ac:grpSpMkLst>
            <pc:docMk/>
            <pc:sldMk cId="458983648" sldId="393"/>
            <ac:grpSpMk id="17" creationId="{5901F80C-8C4A-422A-8D20-959D8BF8D3F8}"/>
          </ac:grpSpMkLst>
        </pc:grpChg>
        <pc:cxnChg chg="add mod">
          <ac:chgData name="박선도" userId="b8914dc1-2b3b-4cbc-a9ff-506cdf2f16d2" providerId="ADAL" clId="{A532DF63-D528-4FC9-A467-BE097FA431A0}" dt="2020-01-21T02:26:07.221" v="902" actId="164"/>
          <ac:cxnSpMkLst>
            <pc:docMk/>
            <pc:sldMk cId="458983648" sldId="393"/>
            <ac:cxnSpMk id="7" creationId="{138AABCC-643F-4235-A9D6-FE080A839DA3}"/>
          </ac:cxnSpMkLst>
        </pc:cxnChg>
        <pc:cxnChg chg="del mod topLvl">
          <ac:chgData name="박선도" userId="b8914dc1-2b3b-4cbc-a9ff-506cdf2f16d2" providerId="ADAL" clId="{A532DF63-D528-4FC9-A467-BE097FA431A0}" dt="2020-01-21T02:33:01.093" v="972" actId="478"/>
          <ac:cxnSpMkLst>
            <pc:docMk/>
            <pc:sldMk cId="458983648" sldId="393"/>
            <ac:cxnSpMk id="13" creationId="{620DDCFD-EA2F-4FAC-9DD7-899B77530A2B}"/>
          </ac:cxnSpMkLst>
        </pc:cxnChg>
      </pc:sldChg>
      <pc:sldChg chg="addSp delSp modSp add">
        <pc:chgData name="박선도" userId="b8914dc1-2b3b-4cbc-a9ff-506cdf2f16d2" providerId="ADAL" clId="{A532DF63-D528-4FC9-A467-BE097FA431A0}" dt="2020-01-21T03:51:41.654" v="1443"/>
        <pc:sldMkLst>
          <pc:docMk/>
          <pc:sldMk cId="2397120036" sldId="394"/>
        </pc:sldMkLst>
        <pc:spChg chg="del">
          <ac:chgData name="박선도" userId="b8914dc1-2b3b-4cbc-a9ff-506cdf2f16d2" providerId="ADAL" clId="{A532DF63-D528-4FC9-A467-BE097FA431A0}" dt="2020-01-21T03:51:41.654" v="1443"/>
          <ac:spMkLst>
            <pc:docMk/>
            <pc:sldMk cId="2397120036" sldId="394"/>
            <ac:spMk id="2" creationId="{2F1268CC-268B-47D9-9E04-29ED8BCE9D67}"/>
          </ac:spMkLst>
        </pc:spChg>
        <pc:spChg chg="del">
          <ac:chgData name="박선도" userId="b8914dc1-2b3b-4cbc-a9ff-506cdf2f16d2" providerId="ADAL" clId="{A532DF63-D528-4FC9-A467-BE097FA431A0}" dt="2020-01-21T03:51:41.654" v="1443"/>
          <ac:spMkLst>
            <pc:docMk/>
            <pc:sldMk cId="2397120036" sldId="394"/>
            <ac:spMk id="3" creationId="{A80090CB-E346-490D-AF91-FA9A51B0EDB9}"/>
          </ac:spMkLst>
        </pc:spChg>
        <pc:spChg chg="add mod">
          <ac:chgData name="박선도" userId="b8914dc1-2b3b-4cbc-a9ff-506cdf2f16d2" providerId="ADAL" clId="{A532DF63-D528-4FC9-A467-BE097FA431A0}" dt="2020-01-21T03:51:41.654" v="1443"/>
          <ac:spMkLst>
            <pc:docMk/>
            <pc:sldMk cId="2397120036" sldId="394"/>
            <ac:spMk id="5" creationId="{4A6D84BB-250E-4465-8288-123EEBFC9E53}"/>
          </ac:spMkLst>
        </pc:spChg>
        <pc:picChg chg="add mod">
          <ac:chgData name="박선도" userId="b8914dc1-2b3b-4cbc-a9ff-506cdf2f16d2" providerId="ADAL" clId="{A532DF63-D528-4FC9-A467-BE097FA431A0}" dt="2020-01-21T03:42:10.924" v="1281" actId="1076"/>
          <ac:picMkLst>
            <pc:docMk/>
            <pc:sldMk cId="2397120036" sldId="394"/>
            <ac:picMk id="4" creationId="{0C33701B-7B02-4400-95FC-A809C2B653C1}"/>
          </ac:picMkLst>
        </pc:picChg>
      </pc:sldChg>
      <pc:sldChg chg="addSp delSp modSp add">
        <pc:chgData name="박선도" userId="b8914dc1-2b3b-4cbc-a9ff-506cdf2f16d2" providerId="ADAL" clId="{A532DF63-D528-4FC9-A467-BE097FA431A0}" dt="2020-01-21T04:19:19.701" v="1848" actId="20577"/>
        <pc:sldMkLst>
          <pc:docMk/>
          <pc:sldMk cId="1819743378" sldId="395"/>
        </pc:sldMkLst>
        <pc:spChg chg="mod">
          <ac:chgData name="박선도" userId="b8914dc1-2b3b-4cbc-a9ff-506cdf2f16d2" providerId="ADAL" clId="{A532DF63-D528-4FC9-A467-BE097FA431A0}" dt="2020-01-21T04:02:05.607" v="1650"/>
          <ac:spMkLst>
            <pc:docMk/>
            <pc:sldMk cId="1819743378" sldId="395"/>
            <ac:spMk id="2" creationId="{CE16EAEA-D04A-43D8-A3D3-0083779C8F37}"/>
          </ac:spMkLst>
        </pc:spChg>
        <pc:spChg chg="del mod">
          <ac:chgData name="박선도" userId="b8914dc1-2b3b-4cbc-a9ff-506cdf2f16d2" providerId="ADAL" clId="{A532DF63-D528-4FC9-A467-BE097FA431A0}" dt="2020-01-21T04:16:23.344" v="1746" actId="478"/>
          <ac:spMkLst>
            <pc:docMk/>
            <pc:sldMk cId="1819743378" sldId="395"/>
            <ac:spMk id="25" creationId="{291D8093-B4A6-46BB-AFD6-DCE122F86777}"/>
          </ac:spMkLst>
        </pc:spChg>
        <pc:spChg chg="mod">
          <ac:chgData name="박선도" userId="b8914dc1-2b3b-4cbc-a9ff-506cdf2f16d2" providerId="ADAL" clId="{A532DF63-D528-4FC9-A467-BE097FA431A0}" dt="2020-01-21T04:19:19.701" v="1848" actId="20577"/>
          <ac:spMkLst>
            <pc:docMk/>
            <pc:sldMk cId="1819743378" sldId="395"/>
            <ac:spMk id="26" creationId="{4B665381-27A8-4E49-947D-354C7A31A678}"/>
          </ac:spMkLst>
        </pc:spChg>
        <pc:spChg chg="mod">
          <ac:chgData name="박선도" userId="b8914dc1-2b3b-4cbc-a9ff-506cdf2f16d2" providerId="ADAL" clId="{A532DF63-D528-4FC9-A467-BE097FA431A0}" dt="2020-01-21T04:18:19.198" v="1810" actId="20577"/>
          <ac:spMkLst>
            <pc:docMk/>
            <pc:sldMk cId="1819743378" sldId="395"/>
            <ac:spMk id="27" creationId="{F6E62FDF-372C-41BD-BE5F-7A1A5A09A109}"/>
          </ac:spMkLst>
        </pc:spChg>
        <pc:spChg chg="del">
          <ac:chgData name="박선도" userId="b8914dc1-2b3b-4cbc-a9ff-506cdf2f16d2" providerId="ADAL" clId="{A532DF63-D528-4FC9-A467-BE097FA431A0}" dt="2020-01-21T04:16:25.482" v="1749" actId="478"/>
          <ac:spMkLst>
            <pc:docMk/>
            <pc:sldMk cId="1819743378" sldId="395"/>
            <ac:spMk id="31" creationId="{93890E2B-3D47-4BFA-84CF-C62791FAC90E}"/>
          </ac:spMkLst>
        </pc:spChg>
        <pc:spChg chg="del">
          <ac:chgData name="박선도" userId="b8914dc1-2b3b-4cbc-a9ff-506cdf2f16d2" providerId="ADAL" clId="{A532DF63-D528-4FC9-A467-BE097FA431A0}" dt="2020-01-21T04:16:24.536" v="1748" actId="478"/>
          <ac:spMkLst>
            <pc:docMk/>
            <pc:sldMk cId="1819743378" sldId="395"/>
            <ac:spMk id="32" creationId="{803534AE-DF97-495C-9845-E2D24C9B4FCD}"/>
          </ac:spMkLst>
        </pc:spChg>
        <pc:grpChg chg="del">
          <ac:chgData name="박선도" userId="b8914dc1-2b3b-4cbc-a9ff-506cdf2f16d2" providerId="ADAL" clId="{A532DF63-D528-4FC9-A467-BE097FA431A0}" dt="2020-01-21T04:17:46.262" v="1781" actId="478"/>
          <ac:grpSpMkLst>
            <pc:docMk/>
            <pc:sldMk cId="1819743378" sldId="395"/>
            <ac:grpSpMk id="12" creationId="{F9F5B636-6D76-448F-B514-F09D552C26C2}"/>
          </ac:grpSpMkLst>
        </pc:grpChg>
        <pc:grpChg chg="add">
          <ac:chgData name="박선도" userId="b8914dc1-2b3b-4cbc-a9ff-506cdf2f16d2" providerId="ADAL" clId="{A532DF63-D528-4FC9-A467-BE097FA431A0}" dt="2020-01-21T04:18:02.574" v="1784"/>
          <ac:grpSpMkLst>
            <pc:docMk/>
            <pc:sldMk cId="1819743378" sldId="395"/>
            <ac:grpSpMk id="19" creationId="{B68D0878-5AEF-4C69-9E54-7260B297BD04}"/>
          </ac:grpSpMkLst>
        </pc:grpChg>
        <pc:grpChg chg="del">
          <ac:chgData name="박선도" userId="b8914dc1-2b3b-4cbc-a9ff-506cdf2f16d2" providerId="ADAL" clId="{A532DF63-D528-4FC9-A467-BE097FA431A0}" dt="2020-01-21T04:16:19.743" v="1742" actId="478"/>
          <ac:grpSpMkLst>
            <pc:docMk/>
            <pc:sldMk cId="1819743378" sldId="395"/>
            <ac:grpSpMk id="20" creationId="{FAA9814E-D0DC-4C48-824A-6548A011F6F8}"/>
          </ac:grpSpMkLst>
        </pc:grpChg>
        <pc:picChg chg="del">
          <ac:chgData name="박선도" userId="b8914dc1-2b3b-4cbc-a9ff-506cdf2f16d2" providerId="ADAL" clId="{A532DF63-D528-4FC9-A467-BE097FA431A0}" dt="2020-01-21T04:16:21.657" v="1744" actId="478"/>
          <ac:picMkLst>
            <pc:docMk/>
            <pc:sldMk cId="1819743378" sldId="395"/>
            <ac:picMk id="2050" creationId="{62ACBEC3-34CE-42B4-A9F6-3AB48BC4B446}"/>
          </ac:picMkLst>
        </pc:picChg>
        <pc:picChg chg="del">
          <ac:chgData name="박선도" userId="b8914dc1-2b3b-4cbc-a9ff-506cdf2f16d2" providerId="ADAL" clId="{A532DF63-D528-4FC9-A467-BE097FA431A0}" dt="2020-01-21T04:16:21.121" v="1743" actId="478"/>
          <ac:picMkLst>
            <pc:docMk/>
            <pc:sldMk cId="1819743378" sldId="395"/>
            <ac:picMk id="2052" creationId="{3B5D7090-6ECD-4C49-A600-3E454F6A9A44}"/>
          </ac:picMkLst>
        </pc:picChg>
        <pc:picChg chg="del">
          <ac:chgData name="박선도" userId="b8914dc1-2b3b-4cbc-a9ff-506cdf2f16d2" providerId="ADAL" clId="{A532DF63-D528-4FC9-A467-BE097FA431A0}" dt="2020-01-21T04:16:23.749" v="1747" actId="478"/>
          <ac:picMkLst>
            <pc:docMk/>
            <pc:sldMk cId="1819743378" sldId="395"/>
            <ac:picMk id="2054" creationId="{9B044CAA-94D8-4036-8F63-DC9BC8FA3C0B}"/>
          </ac:picMkLst>
        </pc:picChg>
      </pc:sldChg>
      <pc:sldChg chg="modSp add ord">
        <pc:chgData name="박선도" userId="b8914dc1-2b3b-4cbc-a9ff-506cdf2f16d2" providerId="ADAL" clId="{A532DF63-D528-4FC9-A467-BE097FA431A0}" dt="2020-01-21T04:21:13.701" v="1849"/>
        <pc:sldMkLst>
          <pc:docMk/>
          <pc:sldMk cId="2832400426" sldId="396"/>
        </pc:sldMkLst>
        <pc:spChg chg="mod">
          <ac:chgData name="박선도" userId="b8914dc1-2b3b-4cbc-a9ff-506cdf2f16d2" providerId="ADAL" clId="{A532DF63-D528-4FC9-A467-BE097FA431A0}" dt="2020-01-21T04:04:16.846" v="1707"/>
          <ac:spMkLst>
            <pc:docMk/>
            <pc:sldMk cId="2832400426" sldId="396"/>
            <ac:spMk id="4" creationId="{7CC362C1-D6A1-4579-A00E-C18AD666FA18}"/>
          </ac:spMkLst>
        </pc:spChg>
      </pc:sldChg>
      <pc:sldChg chg="addSp modSp add">
        <pc:chgData name="박선도" userId="b8914dc1-2b3b-4cbc-a9ff-506cdf2f16d2" providerId="ADAL" clId="{A532DF63-D528-4FC9-A467-BE097FA431A0}" dt="2020-01-21T04:56:10.220" v="1969"/>
        <pc:sldMkLst>
          <pc:docMk/>
          <pc:sldMk cId="1580892587" sldId="397"/>
        </pc:sldMkLst>
        <pc:spChg chg="mod">
          <ac:chgData name="박선도" userId="b8914dc1-2b3b-4cbc-a9ff-506cdf2f16d2" providerId="ADAL" clId="{A532DF63-D528-4FC9-A467-BE097FA431A0}" dt="2020-01-21T04:56:02.329" v="1936"/>
          <ac:spMkLst>
            <pc:docMk/>
            <pc:sldMk cId="1580892587" sldId="397"/>
            <ac:spMk id="4" creationId="{7B8B74E5-DB0C-4DAC-9D6F-10796603887B}"/>
          </ac:spMkLst>
        </pc:spChg>
        <pc:spChg chg="mod">
          <ac:chgData name="박선도" userId="b8914dc1-2b3b-4cbc-a9ff-506cdf2f16d2" providerId="ADAL" clId="{A532DF63-D528-4FC9-A467-BE097FA431A0}" dt="2020-01-21T04:56:10.220" v="1969"/>
          <ac:spMkLst>
            <pc:docMk/>
            <pc:sldMk cId="1580892587" sldId="397"/>
            <ac:spMk id="5" creationId="{AE0C002C-8F81-43AD-B504-CD26034F1A73}"/>
          </ac:spMkLst>
        </pc:spChg>
        <pc:grpChg chg="add mod">
          <ac:chgData name="박선도" userId="b8914dc1-2b3b-4cbc-a9ff-506cdf2f16d2" providerId="ADAL" clId="{A532DF63-D528-4FC9-A467-BE097FA431A0}" dt="2020-01-21T04:55:44.216" v="1880" actId="1076"/>
          <ac:grpSpMkLst>
            <pc:docMk/>
            <pc:sldMk cId="1580892587" sldId="397"/>
            <ac:grpSpMk id="3" creationId="{6C24403C-8E25-49AB-B569-E605AF18DF97}"/>
          </ac:grpSpMkLst>
        </pc:grpChg>
      </pc:sldChg>
      <pc:sldChg chg="addSp modSp add">
        <pc:chgData name="박선도" userId="b8914dc1-2b3b-4cbc-a9ff-506cdf2f16d2" providerId="ADAL" clId="{A532DF63-D528-4FC9-A467-BE097FA431A0}" dt="2020-01-21T05:05:29.847" v="1984" actId="1076"/>
        <pc:sldMkLst>
          <pc:docMk/>
          <pc:sldMk cId="2299114970" sldId="398"/>
        </pc:sldMkLst>
        <pc:graphicFrameChg chg="add mod">
          <ac:chgData name="박선도" userId="b8914dc1-2b3b-4cbc-a9ff-506cdf2f16d2" providerId="ADAL" clId="{A532DF63-D528-4FC9-A467-BE097FA431A0}" dt="2020-01-21T05:05:29.847" v="1984" actId="1076"/>
          <ac:graphicFrameMkLst>
            <pc:docMk/>
            <pc:sldMk cId="2299114970" sldId="398"/>
            <ac:graphicFrameMk id="3" creationId="{38F2EFA2-F3F5-4096-B5C1-2217B96A8AFA}"/>
          </ac:graphicFrameMkLst>
        </pc:graphicFrameChg>
      </pc:sldChg>
      <pc:sldChg chg="add">
        <pc:chgData name="박선도" userId="b8914dc1-2b3b-4cbc-a9ff-506cdf2f16d2" providerId="ADAL" clId="{A532DF63-D528-4FC9-A467-BE097FA431A0}" dt="2020-01-21T04:34:16.138" v="1869"/>
        <pc:sldMkLst>
          <pc:docMk/>
          <pc:sldMk cId="7668010" sldId="399"/>
        </pc:sldMkLst>
      </pc:sldChg>
      <pc:sldChg chg="add">
        <pc:chgData name="박선도" userId="b8914dc1-2b3b-4cbc-a9ff-506cdf2f16d2" providerId="ADAL" clId="{A532DF63-D528-4FC9-A467-BE097FA431A0}" dt="2020-01-21T04:51:44.433" v="1870"/>
        <pc:sldMkLst>
          <pc:docMk/>
          <pc:sldMk cId="3895825424" sldId="400"/>
        </pc:sldMkLst>
      </pc:sldChg>
      <pc:sldChg chg="add">
        <pc:chgData name="박선도" userId="b8914dc1-2b3b-4cbc-a9ff-506cdf2f16d2" providerId="ADAL" clId="{A532DF63-D528-4FC9-A467-BE097FA431A0}" dt="2020-01-21T04:51:46.076" v="1871"/>
        <pc:sldMkLst>
          <pc:docMk/>
          <pc:sldMk cId="96443791" sldId="401"/>
        </pc:sldMkLst>
      </pc:sldChg>
      <pc:sldChg chg="add">
        <pc:chgData name="박선도" userId="b8914dc1-2b3b-4cbc-a9ff-506cdf2f16d2" providerId="ADAL" clId="{A532DF63-D528-4FC9-A467-BE097FA431A0}" dt="2020-01-21T04:51:46.260" v="1872"/>
        <pc:sldMkLst>
          <pc:docMk/>
          <pc:sldMk cId="2172512960" sldId="402"/>
        </pc:sldMkLst>
      </pc:sldChg>
      <pc:sldChg chg="add ord">
        <pc:chgData name="박선도" userId="b8914dc1-2b3b-4cbc-a9ff-506cdf2f16d2" providerId="ADAL" clId="{A532DF63-D528-4FC9-A467-BE097FA431A0}" dt="2020-01-21T04:54:02.874" v="1875"/>
        <pc:sldMkLst>
          <pc:docMk/>
          <pc:sldMk cId="3264788048" sldId="403"/>
        </pc:sldMkLst>
      </pc:sldChg>
      <pc:sldChg chg="add">
        <pc:chgData name="박선도" userId="b8914dc1-2b3b-4cbc-a9ff-506cdf2f16d2" providerId="ADAL" clId="{A532DF63-D528-4FC9-A467-BE097FA431A0}" dt="2020-01-21T04:51:47.133" v="1874"/>
        <pc:sldMkLst>
          <pc:docMk/>
          <pc:sldMk cId="913632376" sldId="404"/>
        </pc:sldMkLst>
      </pc:sldChg>
      <pc:sldChg chg="add">
        <pc:chgData name="박선도" userId="b8914dc1-2b3b-4cbc-a9ff-506cdf2f16d2" providerId="ADAL" clId="{A532DF63-D528-4FC9-A467-BE097FA431A0}" dt="2020-01-21T04:54:31.848" v="1876"/>
        <pc:sldMkLst>
          <pc:docMk/>
          <pc:sldMk cId="2937188957" sldId="405"/>
        </pc:sldMkLst>
      </pc:sldChg>
      <pc:sldChg chg="add">
        <pc:chgData name="박선도" userId="b8914dc1-2b3b-4cbc-a9ff-506cdf2f16d2" providerId="ADAL" clId="{A532DF63-D528-4FC9-A467-BE097FA431A0}" dt="2020-01-21T04:55:08.344" v="1877"/>
        <pc:sldMkLst>
          <pc:docMk/>
          <pc:sldMk cId="2537239913" sldId="406"/>
        </pc:sldMkLst>
      </pc:sldChg>
      <pc:sldChg chg="add">
        <pc:chgData name="박선도" userId="b8914dc1-2b3b-4cbc-a9ff-506cdf2f16d2" providerId="ADAL" clId="{A532DF63-D528-4FC9-A467-BE097FA431A0}" dt="2020-01-21T04:56:17.890" v="1970"/>
        <pc:sldMkLst>
          <pc:docMk/>
          <pc:sldMk cId="258121288" sldId="407"/>
        </pc:sldMkLst>
      </pc:sldChg>
      <pc:sldChg chg="add">
        <pc:chgData name="박선도" userId="b8914dc1-2b3b-4cbc-a9ff-506cdf2f16d2" providerId="ADAL" clId="{A532DF63-D528-4FC9-A467-BE097FA431A0}" dt="2020-01-21T04:57:01.452" v="1971"/>
        <pc:sldMkLst>
          <pc:docMk/>
          <pc:sldMk cId="1439560685" sldId="408"/>
        </pc:sldMkLst>
      </pc:sldChg>
      <pc:sldChg chg="addSp modSp add">
        <pc:chgData name="박선도" userId="b8914dc1-2b3b-4cbc-a9ff-506cdf2f16d2" providerId="ADAL" clId="{A532DF63-D528-4FC9-A467-BE097FA431A0}" dt="2020-01-21T04:57:18.136" v="1974" actId="14100"/>
        <pc:sldMkLst>
          <pc:docMk/>
          <pc:sldMk cId="1497706748" sldId="409"/>
        </pc:sldMkLst>
        <pc:spChg chg="add mod">
          <ac:chgData name="박선도" userId="b8914dc1-2b3b-4cbc-a9ff-506cdf2f16d2" providerId="ADAL" clId="{A532DF63-D528-4FC9-A467-BE097FA431A0}" dt="2020-01-21T04:57:18.136" v="1974" actId="14100"/>
          <ac:spMkLst>
            <pc:docMk/>
            <pc:sldMk cId="1497706748" sldId="409"/>
            <ac:spMk id="3" creationId="{CD4768B4-D6BD-4360-AB85-623C4D4CBC01}"/>
          </ac:spMkLst>
        </pc:spChg>
      </pc:sldChg>
      <pc:sldMasterChg chg="addSp delSp modSp setBg delSldLayout modSldLayout">
        <pc:chgData name="박선도" userId="b8914dc1-2b3b-4cbc-a9ff-506cdf2f16d2" providerId="ADAL" clId="{A532DF63-D528-4FC9-A467-BE097FA431A0}" dt="2020-01-21T04:01:57.735" v="1643" actId="1038"/>
        <pc:sldMasterMkLst>
          <pc:docMk/>
          <pc:sldMasterMk cId="1650888620" sldId="2147483648"/>
        </pc:sldMasterMkLst>
        <pc:spChg chg="mod">
          <ac:chgData name="박선도" userId="b8914dc1-2b3b-4cbc-a9ff-506cdf2f16d2" providerId="ADAL" clId="{A532DF63-D528-4FC9-A467-BE097FA431A0}" dt="2020-01-21T02:35:11.186" v="992" actId="1076"/>
          <ac:spMkLst>
            <pc:docMk/>
            <pc:sldMasterMk cId="1650888620" sldId="2147483648"/>
            <ac:spMk id="2" creationId="{A63A6395-520A-45CA-BCBD-62CE64A0C11B}"/>
          </ac:spMkLst>
        </pc:spChg>
        <pc:spChg chg="mod">
          <ac:chgData name="박선도" userId="b8914dc1-2b3b-4cbc-a9ff-506cdf2f16d2" providerId="ADAL" clId="{A532DF63-D528-4FC9-A467-BE097FA431A0}" dt="2020-01-21T01:05:01.089" v="211" actId="404"/>
          <ac:spMkLst>
            <pc:docMk/>
            <pc:sldMasterMk cId="1650888620" sldId="2147483648"/>
            <ac:spMk id="3" creationId="{D8900691-6F55-4796-8998-9213C3E7D43F}"/>
          </ac:spMkLst>
        </pc:spChg>
        <pc:spChg chg="add del mod ord">
          <ac:chgData name="박선도" userId="b8914dc1-2b3b-4cbc-a9ff-506cdf2f16d2" providerId="ADAL" clId="{A532DF63-D528-4FC9-A467-BE097FA431A0}" dt="2020-01-21T01:03:53.239" v="198" actId="478"/>
          <ac:spMkLst>
            <pc:docMk/>
            <pc:sldMasterMk cId="1650888620" sldId="2147483648"/>
            <ac:spMk id="7" creationId="{93C2BD24-D9FE-4B4E-AEA1-A476DD787F2B}"/>
          </ac:spMkLst>
        </pc:spChg>
        <pc:spChg chg="add del mod">
          <ac:chgData name="박선도" userId="b8914dc1-2b3b-4cbc-a9ff-506cdf2f16d2" providerId="ADAL" clId="{A532DF63-D528-4FC9-A467-BE097FA431A0}" dt="2020-01-21T02:35:36.396" v="995"/>
          <ac:spMkLst>
            <pc:docMk/>
            <pc:sldMasterMk cId="1650888620" sldId="2147483648"/>
            <ac:spMk id="8" creationId="{C0A67E89-BD54-4A29-9540-99E401126BD2}"/>
          </ac:spMkLst>
        </pc:spChg>
        <pc:spChg chg="add mod ord">
          <ac:chgData name="박선도" userId="b8914dc1-2b3b-4cbc-a9ff-506cdf2f16d2" providerId="ADAL" clId="{A532DF63-D528-4FC9-A467-BE097FA431A0}" dt="2020-01-21T04:01:14.961" v="1607" actId="14100"/>
          <ac:spMkLst>
            <pc:docMk/>
            <pc:sldMasterMk cId="1650888620" sldId="2147483648"/>
            <ac:spMk id="9" creationId="{0EDC1BA2-55C4-487E-A136-8B6297629E04}"/>
          </ac:spMkLst>
        </pc:spChg>
        <pc:sldLayoutChg chg="addSp modSp setBg">
          <pc:chgData name="박선도" userId="b8914dc1-2b3b-4cbc-a9ff-506cdf2f16d2" providerId="ADAL" clId="{A532DF63-D528-4FC9-A467-BE097FA431A0}" dt="2020-01-21T03:57:59.097" v="1558" actId="207"/>
          <pc:sldLayoutMkLst>
            <pc:docMk/>
            <pc:sldMasterMk cId="1650888620" sldId="2147483648"/>
            <pc:sldLayoutMk cId="2837773639" sldId="2147483649"/>
          </pc:sldLayoutMkLst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2" creationId="{BE465846-5170-45E7-8F3D-FAAECB9B3BDC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3" creationId="{BFCD01D9-86BC-425A-AE65-AABA9E8BB164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4" creationId="{AC2F4AB8-3EBC-42BF-B38E-1FBE9158F80A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5" creationId="{B0F27670-0DA6-439D-9869-319D8D43B63E}"/>
            </ac:spMkLst>
          </pc:spChg>
          <pc:spChg chg="mo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6" creationId="{B9FBE174-1665-4A75-B93D-B8E660211AFE}"/>
            </ac:spMkLst>
          </pc:spChg>
          <pc:spChg chg="add mod ord">
            <ac:chgData name="박선도" userId="b8914dc1-2b3b-4cbc-a9ff-506cdf2f16d2" providerId="ADAL" clId="{A532DF63-D528-4FC9-A467-BE097FA431A0}" dt="2020-01-21T03:57:59.097" v="1558" actId="207"/>
            <ac:spMkLst>
              <pc:docMk/>
              <pc:sldMasterMk cId="1650888620" sldId="2147483648"/>
              <pc:sldLayoutMk cId="2837773639" sldId="2147483649"/>
              <ac:spMk id="7" creationId="{B0657A4B-DA61-42F6-9ED9-C8E2284EEDC5}"/>
            </ac:spMkLst>
          </pc:spChg>
        </pc:sldLayoutChg>
        <pc:sldLayoutChg chg="addSp delSp modSp setBg">
          <pc:chgData name="박선도" userId="b8914dc1-2b3b-4cbc-a9ff-506cdf2f16d2" providerId="ADAL" clId="{A532DF63-D528-4FC9-A467-BE097FA431A0}" dt="2020-01-21T04:01:57.735" v="1643" actId="1038"/>
          <pc:sldLayoutMkLst>
            <pc:docMk/>
            <pc:sldMasterMk cId="1650888620" sldId="2147483648"/>
            <pc:sldLayoutMk cId="1331678134" sldId="2147483650"/>
          </pc:sldLayoutMkLst>
          <pc:spChg chg="mod">
            <ac:chgData name="박선도" userId="b8914dc1-2b3b-4cbc-a9ff-506cdf2f16d2" providerId="ADAL" clId="{A532DF63-D528-4FC9-A467-BE097FA431A0}" dt="2020-01-21T04:01:57.735" v="1643" actId="1038"/>
            <ac:spMkLst>
              <pc:docMk/>
              <pc:sldMasterMk cId="1650888620" sldId="2147483648"/>
              <pc:sldLayoutMk cId="1331678134" sldId="2147483650"/>
              <ac:spMk id="2" creationId="{FD0ABCBA-BBB1-4716-9584-37BC54E4E6CB}"/>
            </ac:spMkLst>
          </pc:spChg>
          <pc:spChg chg="del mod">
            <ac:chgData name="박선도" userId="b8914dc1-2b3b-4cbc-a9ff-506cdf2f16d2" providerId="ADAL" clId="{A532DF63-D528-4FC9-A467-BE097FA431A0}" dt="2020-01-21T03:50:36.317" v="1430" actId="478"/>
            <ac:spMkLst>
              <pc:docMk/>
              <pc:sldMasterMk cId="1650888620" sldId="2147483648"/>
              <pc:sldLayoutMk cId="1331678134" sldId="2147483650"/>
              <ac:spMk id="3" creationId="{B848A91A-2A37-4D10-BCCF-04CA9C13BFE2}"/>
            </ac:spMkLst>
          </pc:spChg>
          <pc:spChg chg="mod">
            <ac:chgData name="박선도" userId="b8914dc1-2b3b-4cbc-a9ff-506cdf2f16d2" providerId="ADAL" clId="{A532DF63-D528-4FC9-A467-BE097FA431A0}" dt="2020-01-21T03:57:51.972" v="1557" actId="2711"/>
            <ac:spMkLst>
              <pc:docMk/>
              <pc:sldMasterMk cId="1650888620" sldId="2147483648"/>
              <pc:sldLayoutMk cId="1331678134" sldId="2147483650"/>
              <ac:spMk id="4" creationId="{4EB4EFB3-5720-47EA-9934-7645ADE6ACB5}"/>
            </ac:spMkLst>
          </pc:spChg>
          <pc:spChg chg="mod">
            <ac:chgData name="박선도" userId="b8914dc1-2b3b-4cbc-a9ff-506cdf2f16d2" providerId="ADAL" clId="{A532DF63-D528-4FC9-A467-BE097FA431A0}" dt="2020-01-21T03:57:51.972" v="1557" actId="2711"/>
            <ac:spMkLst>
              <pc:docMk/>
              <pc:sldMasterMk cId="1650888620" sldId="2147483648"/>
              <pc:sldLayoutMk cId="1331678134" sldId="2147483650"/>
              <ac:spMk id="5" creationId="{716AC157-1FCB-4943-BC4F-D317A22B3B6A}"/>
            </ac:spMkLst>
          </pc:spChg>
          <pc:spChg chg="mod">
            <ac:chgData name="박선도" userId="b8914dc1-2b3b-4cbc-a9ff-506cdf2f16d2" providerId="ADAL" clId="{A532DF63-D528-4FC9-A467-BE097FA431A0}" dt="2020-01-21T03:57:51.972" v="1557" actId="2711"/>
            <ac:spMkLst>
              <pc:docMk/>
              <pc:sldMasterMk cId="1650888620" sldId="2147483648"/>
              <pc:sldLayoutMk cId="1331678134" sldId="2147483650"/>
              <ac:spMk id="6" creationId="{A7C39DD9-C992-415F-A4EB-4BC7DFDAD589}"/>
            </ac:spMkLst>
          </pc:spChg>
          <pc:spChg chg="add del mod topLvl">
            <ac:chgData name="박선도" userId="b8914dc1-2b3b-4cbc-a9ff-506cdf2f16d2" providerId="ADAL" clId="{A532DF63-D528-4FC9-A467-BE097FA431A0}" dt="2020-01-21T02:33:44.190" v="982" actId="478"/>
            <ac:spMkLst>
              <pc:docMk/>
              <pc:sldMasterMk cId="1650888620" sldId="2147483648"/>
              <pc:sldLayoutMk cId="1331678134" sldId="2147483650"/>
              <ac:spMk id="8" creationId="{6D96E2C4-1940-4EEE-9BA2-95DFF44E5467}"/>
            </ac:spMkLst>
          </pc:spChg>
          <pc:spChg chg="add del mod topLvl">
            <ac:chgData name="박선도" userId="b8914dc1-2b3b-4cbc-a9ff-506cdf2f16d2" providerId="ADAL" clId="{A532DF63-D528-4FC9-A467-BE097FA431A0}" dt="2020-01-21T02:33:44.190" v="982" actId="478"/>
            <ac:spMkLst>
              <pc:docMk/>
              <pc:sldMasterMk cId="1650888620" sldId="2147483648"/>
              <pc:sldLayoutMk cId="1331678134" sldId="2147483650"/>
              <ac:spMk id="9" creationId="{48050645-9FDB-4FF0-9B90-0C6167DF80F0}"/>
            </ac:spMkLst>
          </pc:spChg>
          <pc:spChg chg="del mod topLvl">
            <ac:chgData name="박선도" userId="b8914dc1-2b3b-4cbc-a9ff-506cdf2f16d2" providerId="ADAL" clId="{A532DF63-D528-4FC9-A467-BE097FA431A0}" dt="2020-01-21T02:31:53.317" v="961" actId="478"/>
            <ac:spMkLst>
              <pc:docMk/>
              <pc:sldMasterMk cId="1650888620" sldId="2147483648"/>
              <pc:sldLayoutMk cId="1331678134" sldId="2147483650"/>
              <ac:spMk id="11" creationId="{312CA2F0-5CD7-4D78-919C-AE76DC1F43CC}"/>
            </ac:spMkLst>
          </pc:spChg>
          <pc:spChg chg="add del mod ord">
            <ac:chgData name="박선도" userId="b8914dc1-2b3b-4cbc-a9ff-506cdf2f16d2" providerId="ADAL" clId="{A532DF63-D528-4FC9-A467-BE097FA431A0}" dt="2020-01-21T02:36:26.270" v="1003"/>
            <ac:spMkLst>
              <pc:docMk/>
              <pc:sldMasterMk cId="1650888620" sldId="2147483648"/>
              <pc:sldLayoutMk cId="1331678134" sldId="2147483650"/>
              <ac:spMk id="13" creationId="{E9CED44A-5F63-406F-B0A1-34225AECA817}"/>
            </ac:spMkLst>
          </pc:spChg>
          <pc:spChg chg="add mod">
            <ac:chgData name="박선도" userId="b8914dc1-2b3b-4cbc-a9ff-506cdf2f16d2" providerId="ADAL" clId="{A532DF63-D528-4FC9-A467-BE097FA431A0}" dt="2020-01-21T04:01:23.558" v="1622" actId="1037"/>
            <ac:spMkLst>
              <pc:docMk/>
              <pc:sldMasterMk cId="1650888620" sldId="2147483648"/>
              <pc:sldLayoutMk cId="1331678134" sldId="2147483650"/>
              <ac:spMk id="14" creationId="{A3B3EDC0-2572-4B5B-86B0-A37198CB619D}"/>
            </ac:spMkLst>
          </pc:spChg>
          <pc:grpChg chg="add del mod">
            <ac:chgData name="박선도" userId="b8914dc1-2b3b-4cbc-a9ff-506cdf2f16d2" providerId="ADAL" clId="{A532DF63-D528-4FC9-A467-BE097FA431A0}" dt="2020-01-21T02:29:18.018" v="939" actId="165"/>
            <ac:grpSpMkLst>
              <pc:docMk/>
              <pc:sldMasterMk cId="1650888620" sldId="2147483648"/>
              <pc:sldLayoutMk cId="1331678134" sldId="2147483650"/>
              <ac:grpSpMk id="7" creationId="{69DC185D-432B-481E-B181-47912C7B45FB}"/>
            </ac:grpSpMkLst>
          </pc:grpChg>
          <pc:cxnChg chg="del mod topLvl">
            <ac:chgData name="박선도" userId="b8914dc1-2b3b-4cbc-a9ff-506cdf2f16d2" providerId="ADAL" clId="{A532DF63-D528-4FC9-A467-BE097FA431A0}" dt="2020-01-21T02:31:54.040" v="962" actId="478"/>
            <ac:cxnSpMkLst>
              <pc:docMk/>
              <pc:sldMasterMk cId="1650888620" sldId="2147483648"/>
              <pc:sldLayoutMk cId="1331678134" sldId="2147483650"/>
              <ac:cxnSpMk id="10" creationId="{5ED4ECCA-9291-4C0A-9975-0BC485A2A6EC}"/>
            </ac:cxnSpMkLst>
          </pc:cxnChg>
        </pc:sldLayoutChg>
        <pc:sldLayoutChg chg="del setBg">
          <pc:chgData name="박선도" userId="b8914dc1-2b3b-4cbc-a9ff-506cdf2f16d2" providerId="ADAL" clId="{A532DF63-D528-4FC9-A467-BE097FA431A0}" dt="2020-01-21T03:50:38.961" v="1431" actId="2696"/>
          <pc:sldLayoutMkLst>
            <pc:docMk/>
            <pc:sldMasterMk cId="1650888620" sldId="2147483648"/>
            <pc:sldLayoutMk cId="240312749" sldId="2147483651"/>
          </pc:sldLayoutMkLst>
        </pc:sldLayoutChg>
        <pc:sldLayoutChg chg="modSp del setBg">
          <pc:chgData name="박선도" userId="b8914dc1-2b3b-4cbc-a9ff-506cdf2f16d2" providerId="ADAL" clId="{A532DF63-D528-4FC9-A467-BE097FA431A0}" dt="2020-01-21T03:51:15.856" v="1442" actId="2696"/>
          <pc:sldLayoutMkLst>
            <pc:docMk/>
            <pc:sldMasterMk cId="1650888620" sldId="2147483648"/>
            <pc:sldLayoutMk cId="3624319993" sldId="2147483652"/>
          </pc:sldLayoutMkLst>
          <pc:spChg chg="mod">
            <ac:chgData name="박선도" userId="b8914dc1-2b3b-4cbc-a9ff-506cdf2f16d2" providerId="ADAL" clId="{A532DF63-D528-4FC9-A467-BE097FA431A0}" dt="2020-01-21T01:05:11.477" v="214" actId="404"/>
            <ac:spMkLst>
              <pc:docMk/>
              <pc:sldMasterMk cId="1650888620" sldId="2147483648"/>
              <pc:sldLayoutMk cId="3624319993" sldId="2147483652"/>
              <ac:spMk id="2" creationId="{ABA29972-EC14-4D09-B39D-8CBFA7005F5C}"/>
            </ac:spMkLst>
          </pc:spChg>
          <pc:spChg chg="mod">
            <ac:chgData name="박선도" userId="b8914dc1-2b3b-4cbc-a9ff-506cdf2f16d2" providerId="ADAL" clId="{A532DF63-D528-4FC9-A467-BE097FA431A0}" dt="2020-01-21T01:05:06.085" v="212" actId="404"/>
            <ac:spMkLst>
              <pc:docMk/>
              <pc:sldMasterMk cId="1650888620" sldId="2147483648"/>
              <pc:sldLayoutMk cId="3624319993" sldId="2147483652"/>
              <ac:spMk id="3" creationId="{0763282A-3786-47E3-A2E2-FAD2BEBD7915}"/>
            </ac:spMkLst>
          </pc:spChg>
          <pc:spChg chg="mod">
            <ac:chgData name="박선도" userId="b8914dc1-2b3b-4cbc-a9ff-506cdf2f16d2" providerId="ADAL" clId="{A532DF63-D528-4FC9-A467-BE097FA431A0}" dt="2020-01-21T01:05:08.021" v="213" actId="404"/>
            <ac:spMkLst>
              <pc:docMk/>
              <pc:sldMasterMk cId="1650888620" sldId="2147483648"/>
              <pc:sldLayoutMk cId="3624319993" sldId="2147483652"/>
              <ac:spMk id="4" creationId="{9FFCDB69-5CCE-4271-A638-5DC8CD688AFE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53.103" v="1438" actId="2696"/>
          <pc:sldLayoutMkLst>
            <pc:docMk/>
            <pc:sldMasterMk cId="1650888620" sldId="2147483648"/>
            <pc:sldLayoutMk cId="2427860597" sldId="2147483653"/>
          </pc:sldLayoutMkLst>
          <pc:spChg chg="mod">
            <ac:chgData name="박선도" userId="b8914dc1-2b3b-4cbc-a9ff-506cdf2f16d2" providerId="ADAL" clId="{A532DF63-D528-4FC9-A467-BE097FA431A0}" dt="2020-01-21T02:27:11.320" v="919" actId="1076"/>
            <ac:spMkLst>
              <pc:docMk/>
              <pc:sldMasterMk cId="1650888620" sldId="2147483648"/>
              <pc:sldLayoutMk cId="2427860597" sldId="2147483653"/>
              <ac:spMk id="2" creationId="{B4DA665C-5292-4C94-9107-19051D621413}"/>
            </ac:spMkLst>
          </pc:spChg>
          <pc:spChg chg="mod">
            <ac:chgData name="박선도" userId="b8914dc1-2b3b-4cbc-a9ff-506cdf2f16d2" providerId="ADAL" clId="{A532DF63-D528-4FC9-A467-BE097FA431A0}" dt="2020-01-21T01:05:14.673" v="215" actId="404"/>
            <ac:spMkLst>
              <pc:docMk/>
              <pc:sldMasterMk cId="1650888620" sldId="2147483648"/>
              <pc:sldLayoutMk cId="2427860597" sldId="2147483653"/>
              <ac:spMk id="3" creationId="{F5F2BB2E-9A2E-42DE-8A5A-B4360C53C041}"/>
            </ac:spMkLst>
          </pc:spChg>
          <pc:spChg chg="mod">
            <ac:chgData name="박선도" userId="b8914dc1-2b3b-4cbc-a9ff-506cdf2f16d2" providerId="ADAL" clId="{A532DF63-D528-4FC9-A467-BE097FA431A0}" dt="2020-01-21T01:05:20.713" v="218" actId="404"/>
            <ac:spMkLst>
              <pc:docMk/>
              <pc:sldMasterMk cId="1650888620" sldId="2147483648"/>
              <pc:sldLayoutMk cId="2427860597" sldId="2147483653"/>
              <ac:spMk id="4" creationId="{8FA4C8C3-3410-42D5-99D3-B6DCC3D49584}"/>
            </ac:spMkLst>
          </pc:spChg>
          <pc:spChg chg="mod">
            <ac:chgData name="박선도" userId="b8914dc1-2b3b-4cbc-a9ff-506cdf2f16d2" providerId="ADAL" clId="{A532DF63-D528-4FC9-A467-BE097FA431A0}" dt="2020-01-21T01:05:17.192" v="216" actId="404"/>
            <ac:spMkLst>
              <pc:docMk/>
              <pc:sldMasterMk cId="1650888620" sldId="2147483648"/>
              <pc:sldLayoutMk cId="2427860597" sldId="2147483653"/>
              <ac:spMk id="5" creationId="{99D80FFA-A216-49AF-9D5E-A47E2957DE30}"/>
            </ac:spMkLst>
          </pc:spChg>
          <pc:spChg chg="mod">
            <ac:chgData name="박선도" userId="b8914dc1-2b3b-4cbc-a9ff-506cdf2f16d2" providerId="ADAL" clId="{A532DF63-D528-4FC9-A467-BE097FA431A0}" dt="2020-01-21T01:05:18.887" v="217" actId="404"/>
            <ac:spMkLst>
              <pc:docMk/>
              <pc:sldMasterMk cId="1650888620" sldId="2147483648"/>
              <pc:sldLayoutMk cId="2427860597" sldId="2147483653"/>
              <ac:spMk id="6" creationId="{CC0D22A9-5821-4A9F-A428-4D2D09F4EAE8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52.269" v="1437" actId="2696"/>
          <pc:sldLayoutMkLst>
            <pc:docMk/>
            <pc:sldMasterMk cId="1650888620" sldId="2147483648"/>
            <pc:sldLayoutMk cId="3804557153" sldId="2147483654"/>
          </pc:sldLayoutMkLst>
          <pc:spChg chg="mod">
            <ac:chgData name="박선도" userId="b8914dc1-2b3b-4cbc-a9ff-506cdf2f16d2" providerId="ADAL" clId="{A532DF63-D528-4FC9-A467-BE097FA431A0}" dt="2020-01-21T01:05:24.910" v="220" actId="404"/>
            <ac:spMkLst>
              <pc:docMk/>
              <pc:sldMasterMk cId="1650888620" sldId="2147483648"/>
              <pc:sldLayoutMk cId="3804557153" sldId="2147483654"/>
              <ac:spMk id="2" creationId="{A0A22517-F044-41F4-84C5-37AD3259C201}"/>
            </ac:spMkLst>
          </pc:spChg>
        </pc:sldLayoutChg>
        <pc:sldLayoutChg chg="del">
          <pc:chgData name="박선도" userId="b8914dc1-2b3b-4cbc-a9ff-506cdf2f16d2" providerId="ADAL" clId="{A532DF63-D528-4FC9-A467-BE097FA431A0}" dt="2020-01-21T03:50:50.024" v="1436" actId="2696"/>
          <pc:sldLayoutMkLst>
            <pc:docMk/>
            <pc:sldMasterMk cId="1650888620" sldId="2147483648"/>
            <pc:sldLayoutMk cId="2978291616" sldId="2147483655"/>
          </pc:sldLayoutMkLst>
        </pc:sldLayoutChg>
        <pc:sldLayoutChg chg="modSp del">
          <pc:chgData name="박선도" userId="b8914dc1-2b3b-4cbc-a9ff-506cdf2f16d2" providerId="ADAL" clId="{A532DF63-D528-4FC9-A467-BE097FA431A0}" dt="2020-01-21T03:50:48.468" v="1435" actId="2696"/>
          <pc:sldLayoutMkLst>
            <pc:docMk/>
            <pc:sldMasterMk cId="1650888620" sldId="2147483648"/>
            <pc:sldLayoutMk cId="1815643146" sldId="2147483656"/>
          </pc:sldLayoutMkLst>
          <pc:spChg chg="mod">
            <ac:chgData name="박선도" userId="b8914dc1-2b3b-4cbc-a9ff-506cdf2f16d2" providerId="ADAL" clId="{A532DF63-D528-4FC9-A467-BE097FA431A0}" dt="2020-01-21T01:05:28.397" v="221" actId="404"/>
            <ac:spMkLst>
              <pc:docMk/>
              <pc:sldMasterMk cId="1650888620" sldId="2147483648"/>
              <pc:sldLayoutMk cId="1815643146" sldId="2147483656"/>
              <ac:spMk id="2" creationId="{5D80BD83-C063-4E60-9908-E3B9CCFD0E7D}"/>
            </ac:spMkLst>
          </pc:spChg>
          <pc:spChg chg="mod">
            <ac:chgData name="박선도" userId="b8914dc1-2b3b-4cbc-a9ff-506cdf2f16d2" providerId="ADAL" clId="{A532DF63-D528-4FC9-A467-BE097FA431A0}" dt="2020-01-21T01:05:30.339" v="223" actId="404"/>
            <ac:spMkLst>
              <pc:docMk/>
              <pc:sldMasterMk cId="1650888620" sldId="2147483648"/>
              <pc:sldLayoutMk cId="1815643146" sldId="2147483656"/>
              <ac:spMk id="3" creationId="{F081C09F-F785-4AE4-8C99-EB080416D65F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47.996" v="1434" actId="2696"/>
          <pc:sldLayoutMkLst>
            <pc:docMk/>
            <pc:sldMasterMk cId="1650888620" sldId="2147483648"/>
            <pc:sldLayoutMk cId="2325051323" sldId="2147483657"/>
          </pc:sldLayoutMkLst>
          <pc:spChg chg="mod">
            <ac:chgData name="박선도" userId="b8914dc1-2b3b-4cbc-a9ff-506cdf2f16d2" providerId="ADAL" clId="{A532DF63-D528-4FC9-A467-BE097FA431A0}" dt="2020-01-21T01:05:33.955" v="224" actId="404"/>
            <ac:spMkLst>
              <pc:docMk/>
              <pc:sldMasterMk cId="1650888620" sldId="2147483648"/>
              <pc:sldLayoutMk cId="2325051323" sldId="2147483657"/>
              <ac:spMk id="2" creationId="{975F90B3-6BF7-49DE-815C-6CDE225D4AB1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47.276" v="1433" actId="2696"/>
          <pc:sldLayoutMkLst>
            <pc:docMk/>
            <pc:sldMasterMk cId="1650888620" sldId="2147483648"/>
            <pc:sldLayoutMk cId="1190728318" sldId="2147483658"/>
          </pc:sldLayoutMkLst>
          <pc:spChg chg="mod">
            <ac:chgData name="박선도" userId="b8914dc1-2b3b-4cbc-a9ff-506cdf2f16d2" providerId="ADAL" clId="{A532DF63-D528-4FC9-A467-BE097FA431A0}" dt="2020-01-21T01:05:38.229" v="225" actId="404"/>
            <ac:spMkLst>
              <pc:docMk/>
              <pc:sldMasterMk cId="1650888620" sldId="2147483648"/>
              <pc:sldLayoutMk cId="1190728318" sldId="2147483658"/>
              <ac:spMk id="2" creationId="{89654BDC-1851-4565-B965-B12E571EB948}"/>
            </ac:spMkLst>
          </pc:spChg>
          <pc:spChg chg="mod">
            <ac:chgData name="박선도" userId="b8914dc1-2b3b-4cbc-a9ff-506cdf2f16d2" providerId="ADAL" clId="{A532DF63-D528-4FC9-A467-BE097FA431A0}" dt="2020-01-21T01:05:40.106" v="226" actId="404"/>
            <ac:spMkLst>
              <pc:docMk/>
              <pc:sldMasterMk cId="1650888620" sldId="2147483648"/>
              <pc:sldLayoutMk cId="1190728318" sldId="2147483658"/>
              <ac:spMk id="3" creationId="{5E69B8F6-0515-457A-A2B0-507E10ECA581}"/>
            </ac:spMkLst>
          </pc:spChg>
        </pc:sldLayoutChg>
        <pc:sldLayoutChg chg="modSp del">
          <pc:chgData name="박선도" userId="b8914dc1-2b3b-4cbc-a9ff-506cdf2f16d2" providerId="ADAL" clId="{A532DF63-D528-4FC9-A467-BE097FA431A0}" dt="2020-01-21T03:50:46.359" v="1432" actId="2696"/>
          <pc:sldLayoutMkLst>
            <pc:docMk/>
            <pc:sldMasterMk cId="1650888620" sldId="2147483648"/>
            <pc:sldLayoutMk cId="1839852108" sldId="2147483659"/>
          </pc:sldLayoutMkLst>
          <pc:spChg chg="mod">
            <ac:chgData name="박선도" userId="b8914dc1-2b3b-4cbc-a9ff-506cdf2f16d2" providerId="ADAL" clId="{A532DF63-D528-4FC9-A467-BE097FA431A0}" dt="2020-01-21T01:05:44.282" v="228" actId="404"/>
            <ac:spMkLst>
              <pc:docMk/>
              <pc:sldMasterMk cId="1650888620" sldId="2147483648"/>
              <pc:sldLayoutMk cId="1839852108" sldId="2147483659"/>
              <ac:spMk id="2" creationId="{8F2A8525-34B8-466B-AD81-D7FA80DB9262}"/>
            </ac:spMkLst>
          </pc:spChg>
          <pc:spChg chg="mod">
            <ac:chgData name="박선도" userId="b8914dc1-2b3b-4cbc-a9ff-506cdf2f16d2" providerId="ADAL" clId="{A532DF63-D528-4FC9-A467-BE097FA431A0}" dt="2020-01-21T01:05:42.648" v="227" actId="404"/>
            <ac:spMkLst>
              <pc:docMk/>
              <pc:sldMasterMk cId="1650888620" sldId="2147483648"/>
              <pc:sldLayoutMk cId="1839852108" sldId="2147483659"/>
              <ac:spMk id="3" creationId="{8B3FFD85-0830-43EB-B9ED-DFF34284F050}"/>
            </ac:spMkLst>
          </pc:spChg>
        </pc:sldLayoutChg>
      </pc:sldMasterChg>
    </pc:docChg>
  </pc:docChgLst>
  <pc:docChgLst>
    <pc:chgData name="박선도" userId="S::124949@jnu.ac.kr::b8914dc1-2b3b-4cbc-a9ff-506cdf2f16d2" providerId="AD" clId="Web-{C21C4C62-5EF1-A616-39E4-3832E72F6E10}"/>
    <pc:docChg chg="modSld">
      <pc:chgData name="박선도" userId="S::124949@jnu.ac.kr::b8914dc1-2b3b-4cbc-a9ff-506cdf2f16d2" providerId="AD" clId="Web-{C21C4C62-5EF1-A616-39E4-3832E72F6E10}" dt="2020-01-21T00:13:28.057" v="27" actId="1076"/>
      <pc:docMkLst>
        <pc:docMk/>
      </pc:docMkLst>
      <pc:sldChg chg="delSp modSp">
        <pc:chgData name="박선도" userId="S::124949@jnu.ac.kr::b8914dc1-2b3b-4cbc-a9ff-506cdf2f16d2" providerId="AD" clId="Web-{C21C4C62-5EF1-A616-39E4-3832E72F6E10}" dt="2020-01-21T00:13:28.057" v="27" actId="1076"/>
        <pc:sldMkLst>
          <pc:docMk/>
          <pc:sldMk cId="2935213558" sldId="390"/>
        </pc:sldMkLst>
        <pc:spChg chg="mod">
          <ac:chgData name="박선도" userId="S::124949@jnu.ac.kr::b8914dc1-2b3b-4cbc-a9ff-506cdf2f16d2" providerId="AD" clId="Web-{C21C4C62-5EF1-A616-39E4-3832E72F6E10}" dt="2020-01-21T00:13:28.057" v="27" actId="1076"/>
          <ac:spMkLst>
            <pc:docMk/>
            <pc:sldMk cId="2935213558" sldId="390"/>
            <ac:spMk id="2" creationId="{BDA2ABA1-F6AE-4A68-A222-A3D4133701CA}"/>
          </ac:spMkLst>
        </pc:spChg>
        <pc:spChg chg="del">
          <ac:chgData name="박선도" userId="S::124949@jnu.ac.kr::b8914dc1-2b3b-4cbc-a9ff-506cdf2f16d2" providerId="AD" clId="Web-{C21C4C62-5EF1-A616-39E4-3832E72F6E10}" dt="2020-01-21T00:13:10.728" v="0"/>
          <ac:spMkLst>
            <pc:docMk/>
            <pc:sldMk cId="2935213558" sldId="390"/>
            <ac:spMk id="3" creationId="{491A11ED-89E4-42EA-988D-27BAE2FE9E3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0657A4B-DA61-42F6-9ED9-C8E2284EEDC5}"/>
              </a:ext>
            </a:extLst>
          </p:cNvPr>
          <p:cNvSpPr/>
          <p:nvPr userDrawn="1"/>
        </p:nvSpPr>
        <p:spPr>
          <a:xfrm>
            <a:off x="0" y="1084"/>
            <a:ext cx="12192000" cy="6856916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DA27504E-B695-483E-8899-DB8130962F72}" type="datetimeFigureOut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08312EB4-E9CF-4244-B7A9-88D9D32D34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442870"/>
            <a:ext cx="10510520" cy="590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000" b="1" dirty="0">
                <a:solidFill>
                  <a:srgbClr val="009688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DA27504E-B695-483E-8899-DB8130962F72}" type="datetimeFigureOut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08312EB4-E9CF-4244-B7A9-88D9D32D34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3B3EDC0-2572-4B5B-86B0-A37198CB619D}"/>
              </a:ext>
            </a:extLst>
          </p:cNvPr>
          <p:cNvSpPr txBox="1">
            <a:spLocks/>
          </p:cNvSpPr>
          <p:nvPr userDrawn="1"/>
        </p:nvSpPr>
        <p:spPr>
          <a:xfrm>
            <a:off x="53268" y="44390"/>
            <a:ext cx="10510520" cy="346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 dirty="0">
                <a:solidFill>
                  <a:srgbClr val="009688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Project Name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DC1BA2-55C4-487E-A136-8B6297629E04}"/>
              </a:ext>
            </a:extLst>
          </p:cNvPr>
          <p:cNvSpPr/>
          <p:nvPr userDrawn="1"/>
        </p:nvSpPr>
        <p:spPr>
          <a:xfrm>
            <a:off x="0" y="1085"/>
            <a:ext cx="12192000" cy="433922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0FF3-9038-47D6-ADC6-68848B19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38F2EFA2-F3F5-4096-B5C1-2217B96A8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98405"/>
              </p:ext>
            </p:extLst>
          </p:nvPr>
        </p:nvGraphicFramePr>
        <p:xfrm>
          <a:off x="940118" y="1129411"/>
          <a:ext cx="10064750" cy="749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070080" imgH="8983909" progId="Excel.Sheet.12">
                  <p:embed/>
                </p:oleObj>
              </mc:Choice>
              <mc:Fallback>
                <p:oleObj name="Worksheet" r:id="rId3" imgW="12070080" imgH="8983909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38F2EFA2-F3F5-4096-B5C1-2217B96A8A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0118" y="1129411"/>
                        <a:ext cx="10064750" cy="749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11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0FF3-9038-47D6-ADC6-68848B19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BB98D-361A-4AFA-AD91-595C2EF5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2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A5C8-2A32-44A7-B8A2-285255B1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63C8-C875-4464-B132-497775BC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1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10071-0E1B-48CB-AD81-2CDB7622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8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3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8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D49-3E62-4CD4-9D0B-9F5F6BE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4768B4-D6BD-4360-AB85-623C4D4CBC0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0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3944E4-2824-4B13-9108-407D9FE727F7}"/>
              </a:ext>
            </a:extLst>
          </p:cNvPr>
          <p:cNvSpPr/>
          <p:nvPr/>
        </p:nvSpPr>
        <p:spPr>
          <a:xfrm>
            <a:off x="12648610" y="630701"/>
            <a:ext cx="2299672" cy="55965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게임 시스템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장르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목표 서비스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 특징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대전 방식과 종류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그래픽 설정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 화면 비율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조작법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게임진행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도식화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 시작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첫번째 턴 시작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상대위치확인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5.5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두번째 턴 시작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5.6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게임종료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5.7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관전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6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종료조건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개인전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팀전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7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게임종료 및 보상종류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31C025-B700-49A9-9FDF-585A82BA09DD}"/>
              </a:ext>
            </a:extLst>
          </p:cNvPr>
          <p:cNvSpPr/>
          <p:nvPr/>
        </p:nvSpPr>
        <p:spPr>
          <a:xfrm>
            <a:off x="14709786" y="630701"/>
            <a:ext cx="1714005" cy="33840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8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버튼 시나리오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이동버튼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각도버튼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현재무기버튼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전환버튼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8.5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위성버튼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8.6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항복버튼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9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보상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10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경험치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레이팅시스템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닉네임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맵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0394A3-B884-4B68-A043-D81F0EE6A8C5}"/>
              </a:ext>
            </a:extLst>
          </p:cNvPr>
          <p:cNvSpPr/>
          <p:nvPr/>
        </p:nvSpPr>
        <p:spPr>
          <a:xfrm>
            <a:off x="17009458" y="630701"/>
            <a:ext cx="2284021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무기 시스템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무기의 구분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사용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1.2.1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프리셋 등록 방법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획득 방법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1.4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가치 판단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무기 소비 시스템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2FF565-86A4-44BA-9676-789C40C23CBB}"/>
              </a:ext>
            </a:extLst>
          </p:cNvPr>
          <p:cNvSpPr/>
          <p:nvPr/>
        </p:nvSpPr>
        <p:spPr>
          <a:xfrm>
            <a:off x="17009458" y="3276064"/>
            <a:ext cx="2284021" cy="22760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상점 시스템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판매 방식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가챠시스템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 방식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 중복 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가챠 확률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가격 산정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A324AC-5927-462A-BA00-C36B62D38513}"/>
              </a:ext>
            </a:extLst>
          </p:cNvPr>
          <p:cNvSpPr/>
          <p:nvPr/>
        </p:nvSpPr>
        <p:spPr>
          <a:xfrm>
            <a:off x="19426086" y="630701"/>
            <a:ext cx="2284021" cy="8910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메시지 데이터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서버 가격 산정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B395E3-EB21-4003-8797-ED4F7E29DEA3}"/>
              </a:ext>
            </a:extLst>
          </p:cNvPr>
          <p:cNvSpPr/>
          <p:nvPr/>
        </p:nvSpPr>
        <p:spPr>
          <a:xfrm>
            <a:off x="19426086" y="3276064"/>
            <a:ext cx="3217297" cy="28192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핵심 재화 가치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1.2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유료 아이템의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Main, Sub Scheme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가격 산정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2.1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메인 타겟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2.2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맞춤형 상품 가격 설정</a:t>
            </a:r>
            <a:b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2.3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중점 항목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 재화 흐름 구조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6DFD8E-C2BB-46BC-9DD3-7AA656824667}"/>
              </a:ext>
            </a:extLst>
          </p:cNvPr>
          <p:cNvSpPr/>
          <p:nvPr/>
        </p:nvSpPr>
        <p:spPr>
          <a:xfrm>
            <a:off x="1453216" y="1221872"/>
            <a:ext cx="2299672" cy="17112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장르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목표 서비스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게임특징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2604A-1D16-48BB-BDB8-6055729397AA}"/>
              </a:ext>
            </a:extLst>
          </p:cNvPr>
          <p:cNvSpPr/>
          <p:nvPr/>
        </p:nvSpPr>
        <p:spPr>
          <a:xfrm>
            <a:off x="9542246" y="2155893"/>
            <a:ext cx="3217297" cy="3336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D53DF-A56D-421C-9C58-471DA6B394CD}"/>
              </a:ext>
            </a:extLst>
          </p:cNvPr>
          <p:cNvSpPr/>
          <p:nvPr/>
        </p:nvSpPr>
        <p:spPr>
          <a:xfrm>
            <a:off x="4078561" y="0"/>
            <a:ext cx="2299672" cy="697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그래픽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컨셉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화면비율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조작법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게임진행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flow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맵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전투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판정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세부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일반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보스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몬스터 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종류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..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장착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휴식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저장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 @@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@@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모션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스토리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시나리오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플로우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메인시나리오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서브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686C28-ECD6-4791-849A-544D1DDB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Title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D9E5A8-4BD1-4B7E-A4F7-05AB91D9E709}"/>
              </a:ext>
            </a:extLst>
          </p:cNvPr>
          <p:cNvGrpSpPr/>
          <p:nvPr/>
        </p:nvGrpSpPr>
        <p:grpSpPr>
          <a:xfrm>
            <a:off x="12587378" y="6858000"/>
            <a:ext cx="4244816" cy="2165272"/>
            <a:chOff x="647463" y="310267"/>
            <a:chExt cx="4244816" cy="2165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00445C-1C93-4A1C-8C3D-C4A50C8A3CF5}"/>
                </a:ext>
              </a:extLst>
            </p:cNvPr>
            <p:cNvSpPr txBox="1"/>
            <p:nvPr/>
          </p:nvSpPr>
          <p:spPr>
            <a:xfrm>
              <a:off x="738902" y="382332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1.1 @@@@@@@@@@@@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30416C-738D-43EE-BB26-F42709BF7D21}"/>
                </a:ext>
              </a:extLst>
            </p:cNvPr>
            <p:cNvSpPr/>
            <p:nvPr/>
          </p:nvSpPr>
          <p:spPr>
            <a:xfrm>
              <a:off x="738902" y="748780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@@@@@@@@@@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36996C3-547E-430A-A3AC-A905535B90CF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732359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8FFE4E-6F99-4BD9-919A-2012BA1F22B6}"/>
                </a:ext>
              </a:extLst>
            </p:cNvPr>
            <p:cNvSpPr/>
            <p:nvPr/>
          </p:nvSpPr>
          <p:spPr>
            <a:xfrm>
              <a:off x="647463" y="310267"/>
              <a:ext cx="4244816" cy="216527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27675-47A1-4A8A-B9C3-030D90058B04}"/>
              </a:ext>
            </a:extLst>
          </p:cNvPr>
          <p:cNvSpPr/>
          <p:nvPr/>
        </p:nvSpPr>
        <p:spPr>
          <a:xfrm>
            <a:off x="780702" y="7130208"/>
            <a:ext cx="2299672" cy="3262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스팀 업적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78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충돌 판정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1723501" y="267115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1723500" y="3086705"/>
            <a:ext cx="6858543" cy="828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캐릭터의 충돌 범위를 지정합니다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접촉상태 </a:t>
            </a:r>
            <a:r>
              <a:rPr lang="en-US" altLang="ko-KR" sz="2000" dirty="0"/>
              <a:t>, </a:t>
            </a:r>
            <a:r>
              <a:rPr lang="ko-KR" altLang="en-US" sz="2000" dirty="0"/>
              <a:t>피격</a:t>
            </a:r>
            <a:r>
              <a:rPr lang="en-US" altLang="ko-KR" sz="2000" dirty="0"/>
              <a:t>, </a:t>
            </a:r>
            <a:r>
              <a:rPr lang="ko-KR" altLang="en-US" sz="2000" dirty="0"/>
              <a:t>상호작용 조건을 판단하는데 사용됩니다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@@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461F190-92A7-4388-9303-D9CC63535F9D}"/>
              </a:ext>
            </a:extLst>
          </p:cNvPr>
          <p:cNvGrpSpPr/>
          <p:nvPr/>
        </p:nvGrpSpPr>
        <p:grpSpPr>
          <a:xfrm>
            <a:off x="8244318" y="3246646"/>
            <a:ext cx="3180307" cy="668406"/>
            <a:chOff x="7072965" y="2909955"/>
            <a:chExt cx="3180307" cy="66840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860B98-F1FE-49BF-84EC-54800DC6429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EF3B5A-81DF-4B38-9B7B-4958EF8DF21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웃는 얼굴 36">
            <a:extLst>
              <a:ext uri="{FF2B5EF4-FFF2-40B4-BE49-F238E27FC236}">
                <a16:creationId xmlns:a16="http://schemas.microsoft.com/office/drawing/2014/main" id="{6850CD13-7757-4778-8234-CA5A067252A3}"/>
              </a:ext>
            </a:extLst>
          </p:cNvPr>
          <p:cNvSpPr/>
          <p:nvPr/>
        </p:nvSpPr>
        <p:spPr>
          <a:xfrm>
            <a:off x="9494947" y="260211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77E4F-9C8E-4DC6-88ED-454DCBA78211}"/>
              </a:ext>
            </a:extLst>
          </p:cNvPr>
          <p:cNvSpPr/>
          <p:nvPr/>
        </p:nvSpPr>
        <p:spPr>
          <a:xfrm>
            <a:off x="9494946" y="2602115"/>
            <a:ext cx="636969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E4457-7DD1-476B-B2E2-BD57B2B28405}"/>
              </a:ext>
            </a:extLst>
          </p:cNvPr>
          <p:cNvSpPr/>
          <p:nvPr/>
        </p:nvSpPr>
        <p:spPr>
          <a:xfrm>
            <a:off x="9494946" y="1527233"/>
            <a:ext cx="1595390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Character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collider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64" y="1932378"/>
            <a:ext cx="6858000" cy="40798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걷기 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점프</a:t>
            </a:r>
            <a:endParaRPr lang="en-US" altLang="ko-KR" sz="2000" dirty="0"/>
          </a:p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벽점프</a:t>
            </a:r>
            <a:endParaRPr lang="en-US" altLang="ko-KR" sz="2000" dirty="0"/>
          </a:p>
          <a:p>
            <a:r>
              <a:rPr lang="ko-KR" altLang="en-US" sz="2000" dirty="0" err="1"/>
              <a:t>대쉬</a:t>
            </a:r>
            <a:endParaRPr lang="en-US" altLang="ko-KR" sz="2000" dirty="0"/>
          </a:p>
          <a:p>
            <a:r>
              <a:rPr lang="ko-KR" altLang="en-US" sz="2000" dirty="0"/>
              <a:t>공격</a:t>
            </a:r>
            <a:endParaRPr lang="en-US" altLang="ko-KR" sz="2000" dirty="0"/>
          </a:p>
          <a:p>
            <a:r>
              <a:rPr lang="ko-KR" altLang="en-US" sz="2000" dirty="0"/>
              <a:t>아이템</a:t>
            </a:r>
            <a:r>
              <a:rPr lang="en-US" altLang="ko-KR" sz="2000" dirty="0"/>
              <a:t>(</a:t>
            </a:r>
            <a:r>
              <a:rPr lang="ko-KR" altLang="en-US" sz="2000" dirty="0"/>
              <a:t>습득</a:t>
            </a:r>
            <a:r>
              <a:rPr lang="en-US" altLang="ko-KR" sz="2000" dirty="0"/>
              <a:t>, </a:t>
            </a:r>
            <a:r>
              <a:rPr lang="ko-KR" altLang="en-US" sz="2000" dirty="0"/>
              <a:t>장착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스테이지 이동</a:t>
            </a:r>
            <a:endParaRPr lang="en-US" altLang="ko-KR" sz="2000" dirty="0"/>
          </a:p>
          <a:p>
            <a:r>
              <a:rPr lang="ko-KR" altLang="en-US" sz="2000" dirty="0"/>
              <a:t>대화</a:t>
            </a:r>
            <a:r>
              <a:rPr lang="en-US" altLang="ko-KR" sz="2000" dirty="0"/>
              <a:t>(NPC,</a:t>
            </a:r>
            <a:r>
              <a:rPr lang="ko-KR" altLang="en-US" sz="2000" dirty="0"/>
              <a:t> 특수 몬스터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캐릭터 기능</a:t>
            </a:r>
          </a:p>
        </p:txBody>
      </p:sp>
    </p:spTree>
    <p:extLst>
      <p:ext uri="{BB962C8B-B14F-4D97-AF65-F5344CB8AC3E}">
        <p14:creationId xmlns:p14="http://schemas.microsoft.com/office/powerpoint/2010/main" val="85199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걷기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30438"/>
            <a:ext cx="6859588" cy="16843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 시 최대속도로 이동</a:t>
            </a:r>
            <a:endParaRPr lang="en-US" altLang="ko-KR" sz="2000" dirty="0"/>
          </a:p>
          <a:p>
            <a:r>
              <a:rPr lang="ko-KR" altLang="en-US" sz="2000" dirty="0"/>
              <a:t>조작키 </a:t>
            </a:r>
            <a:r>
              <a:rPr lang="en-US" altLang="ko-KR" sz="2000" dirty="0"/>
              <a:t>Released </a:t>
            </a:r>
            <a:r>
              <a:rPr lang="ko-KR" altLang="en-US" sz="2000" dirty="0"/>
              <a:t>이벤트 시 정지</a:t>
            </a:r>
            <a:endParaRPr lang="en-US" altLang="ko-KR" sz="2000" dirty="0"/>
          </a:p>
          <a:p>
            <a:r>
              <a:rPr lang="ko-KR" altLang="en-US" sz="2000" dirty="0"/>
              <a:t>벽에 충돌 했을 때 벽방향으로 이동 불가</a:t>
            </a:r>
            <a:r>
              <a:rPr lang="en-US" altLang="ko-KR" sz="2000" dirty="0"/>
              <a:t>, </a:t>
            </a:r>
            <a:r>
              <a:rPr lang="ko-KR" altLang="en-US" sz="2000" dirty="0"/>
              <a:t>걷기 애니메이션은 계속출력</a:t>
            </a:r>
            <a:endParaRPr lang="en-US" altLang="ko-KR" sz="2000" dirty="0"/>
          </a:p>
          <a:p>
            <a:r>
              <a:rPr lang="ko-KR" altLang="en-US" sz="2000" dirty="0"/>
              <a:t>점프 도중에도 좌</a:t>
            </a:r>
            <a:r>
              <a:rPr lang="en-US" altLang="ko-KR" sz="2000" dirty="0"/>
              <a:t>,</a:t>
            </a:r>
            <a:r>
              <a:rPr lang="ko-KR" altLang="en-US" sz="2000" dirty="0"/>
              <a:t> 우 이동이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기본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endParaRPr lang="en-US" altLang="ko-KR" sz="2000" dirty="0"/>
          </a:p>
          <a:p>
            <a:r>
              <a:rPr lang="ko-KR" altLang="en-US" sz="2000" dirty="0"/>
              <a:t>현재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CurrentWalkSpeed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+ [float </a:t>
            </a:r>
            <a:r>
              <a:rPr lang="ko-KR" altLang="en-US" sz="2000" dirty="0"/>
              <a:t>아이템으로 증가되는 속도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최대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* 1.5f</a:t>
            </a:r>
          </a:p>
          <a:p>
            <a:endParaRPr lang="en-US" altLang="ko-KR" sz="2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CurrentWalkSpeed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Released</a:t>
              </a:r>
              <a:endParaRPr lang="ko-KR" altLang="en-US" sz="1400" dirty="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좌 또는 우로 이동합니다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49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65288"/>
            <a:ext cx="6858000" cy="13112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점프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804591" y="4560905"/>
            <a:ext cx="124201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51706" y="4899496"/>
            <a:ext cx="4594101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MaxJumpHight</a:t>
            </a:r>
            <a:endParaRPr lang="en-US" altLang="ko-KR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278DD-CAA1-4924-AFD0-F726E6A6E34F}"/>
              </a:ext>
            </a:extLst>
          </p:cNvPr>
          <p:cNvSpPr/>
          <p:nvPr/>
        </p:nvSpPr>
        <p:spPr>
          <a:xfrm>
            <a:off x="10329000" y="3654057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4D031-B0AA-45EE-BBE1-21E382BE783B}"/>
              </a:ext>
            </a:extLst>
          </p:cNvPr>
          <p:cNvGrpSpPr/>
          <p:nvPr/>
        </p:nvGrpSpPr>
        <p:grpSpPr>
          <a:xfrm>
            <a:off x="8620055" y="5055287"/>
            <a:ext cx="3180307" cy="668406"/>
            <a:chOff x="7072965" y="2909955"/>
            <a:chExt cx="3180307" cy="668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4DA5C3-7FC8-41DE-8B6F-7D5E40348A2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31E007-8A0E-4416-8BC8-18E88DDD05A4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1E33E046-5032-4ADF-8C2F-206DF0FB0926}"/>
              </a:ext>
            </a:extLst>
          </p:cNvPr>
          <p:cNvSpPr/>
          <p:nvPr/>
        </p:nvSpPr>
        <p:spPr>
          <a:xfrm>
            <a:off x="8993853" y="4399371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B19E7D58-0C60-493A-86D1-F2667ADD35EA}"/>
              </a:ext>
            </a:extLst>
          </p:cNvPr>
          <p:cNvSpPr/>
          <p:nvPr/>
        </p:nvSpPr>
        <p:spPr>
          <a:xfrm>
            <a:off x="10687830" y="3017088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34770EE-2FA7-4FA5-B714-464863D91767}"/>
              </a:ext>
            </a:extLst>
          </p:cNvPr>
          <p:cNvCxnSpPr>
            <a:cxnSpLocks/>
            <a:stCxn id="39" idx="0"/>
            <a:endCxn id="29" idx="0"/>
          </p:cNvCxnSpPr>
          <p:nvPr/>
        </p:nvCxnSpPr>
        <p:spPr>
          <a:xfrm rot="5400000" flipH="1" flipV="1">
            <a:off x="9786669" y="3179726"/>
            <a:ext cx="745314" cy="1693977"/>
          </a:xfrm>
          <a:prstGeom prst="curvedConnector3">
            <a:avLst>
              <a:gd name="adj1" fmla="val 209287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7981775" y="136525"/>
            <a:ext cx="4456866" cy="1823720"/>
            <a:chOff x="8036261" y="612862"/>
            <a:chExt cx="4456866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036261" y="612862"/>
              <a:ext cx="3617675" cy="1823720"/>
              <a:chOff x="8036261" y="612862"/>
              <a:chExt cx="3617675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036261" y="1032144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CF1C0DB7-9475-4072-9FD9-F3E7550F7624}"/>
              </a:ext>
            </a:extLst>
          </p:cNvPr>
          <p:cNvSpPr txBox="1">
            <a:spLocks/>
          </p:cNvSpPr>
          <p:nvPr/>
        </p:nvSpPr>
        <p:spPr>
          <a:xfrm>
            <a:off x="8423431" y="5990702"/>
            <a:ext cx="3888780" cy="624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구현과정에서 높이보다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속도가 편의성이 높으면 속도로 수정예정</a:t>
            </a:r>
            <a:endParaRPr lang="en-US" altLang="ko-KR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C34698-69D3-4F0B-A744-19067FCE5F42}"/>
              </a:ext>
            </a:extLst>
          </p:cNvPr>
          <p:cNvGrpSpPr/>
          <p:nvPr/>
        </p:nvGrpSpPr>
        <p:grpSpPr>
          <a:xfrm>
            <a:off x="5486486" y="291094"/>
            <a:ext cx="4438858" cy="2073414"/>
            <a:chOff x="8054269" y="612862"/>
            <a:chExt cx="4438858" cy="20734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0BBA041-C8F0-46EB-B79B-48CB128A0F7C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487E06-9D77-4FC0-B3E4-EAD1818EA417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102B91B-F664-4B38-9095-C7A2C989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2F9679-3E48-4C96-989F-BB33A1966085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65" name="타원 9">
                <a:extLst>
                  <a:ext uri="{FF2B5EF4-FFF2-40B4-BE49-F238E27FC236}">
                    <a16:creationId xmlns:a16="http://schemas.microsoft.com/office/drawing/2014/main" id="{161F6D27-D0E0-4A62-AD91-07B94C72426D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D23A92D-86A9-46DB-9F60-F6F95948731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AA4FAC44-6C13-4EA5-A848-E2697D043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5C992489-EA6D-416D-B24E-895E0433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E3E336-E9CB-4896-AD19-B61FDE8458C1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881470-8E86-4E8B-9DCE-C65BCF6E3B4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852C4C2-9755-444A-B49C-E68378C13B9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B325D65-578F-4A97-BD1E-6EAE55F9EC6E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BE09C6-5E9C-4F79-AA53-A2ED319BC7D8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67C261-A679-4509-B137-A567511C0E56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65B53A3-AC80-46D2-A336-918FBEF0ADFC}"/>
              </a:ext>
            </a:extLst>
          </p:cNvPr>
          <p:cNvSpPr txBox="1">
            <a:spLocks/>
          </p:cNvSpPr>
          <p:nvPr/>
        </p:nvSpPr>
        <p:spPr>
          <a:xfrm>
            <a:off x="821278" y="336612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(sin).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CD916FF8-A2A6-4612-BEEF-DE2F224B75DB}"/>
              </a:ext>
            </a:extLst>
          </p:cNvPr>
          <p:cNvSpPr txBox="1">
            <a:spLocks/>
          </p:cNvSpPr>
          <p:nvPr/>
        </p:nvSpPr>
        <p:spPr>
          <a:xfrm>
            <a:off x="774163" y="290401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8152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단점프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55838"/>
            <a:ext cx="6858000" cy="52228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공중에서 한번 더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860" y="185985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3" y="492697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17399" y="5323629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MaxJump2StepHight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245423" y="101506"/>
            <a:ext cx="4154855" cy="1823720"/>
            <a:chOff x="8338272" y="612862"/>
            <a:chExt cx="4154855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338272" y="612862"/>
              <a:ext cx="3315664" cy="1823720"/>
              <a:chOff x="8338272" y="612862"/>
              <a:chExt cx="3315664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338272" y="92149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FE413D-79D4-4D08-B787-761F0A8B56C5}"/>
              </a:ext>
            </a:extLst>
          </p:cNvPr>
          <p:cNvGrpSpPr/>
          <p:nvPr/>
        </p:nvGrpSpPr>
        <p:grpSpPr>
          <a:xfrm>
            <a:off x="6096000" y="740566"/>
            <a:ext cx="4438858" cy="2073414"/>
            <a:chOff x="8054269" y="612862"/>
            <a:chExt cx="4438858" cy="207341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D6A603-D1C6-4028-900B-9B3FDF54017B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FAA213-050D-44AA-95FC-A33991A129A0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639ED0E-8867-492F-B179-CA2BF6352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5C0B0B-1538-4628-B5B3-97658B8397E3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  <a:p>
                <a:pPr algn="ctr"/>
                <a:endParaRPr lang="ko-KR" altLang="en-US" sz="1400" dirty="0"/>
              </a:p>
            </p:txBody>
          </p:sp>
          <p:sp>
            <p:nvSpPr>
              <p:cNvPr id="49" name="타원 9">
                <a:extLst>
                  <a:ext uri="{FF2B5EF4-FFF2-40B4-BE49-F238E27FC236}">
                    <a16:creationId xmlns:a16="http://schemas.microsoft.com/office/drawing/2014/main" id="{CB01E894-B343-4AD8-87EE-60B1D5D1833F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5431F2D3-2471-4EA9-A1AD-0152CB5A33E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7F3DF3AA-6CEF-46DF-A0E4-4E2186228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BF4F4C9-2523-4D8D-8317-D988C0346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1AEF9C-F735-421F-A2A5-192C480FD8EA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C66D2F-B9AE-4F39-B8E0-D3B6F72D3211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EA0880-AD24-4AA7-B2BD-52FE94639ED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081171-23DB-4B13-932D-D2BDD2E1E597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D9393C-A9B3-4A3C-A61B-033EB4A2A8F9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12DD89-0798-4B57-8C10-B83DC5FB90C0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0E82D-415D-47A7-8CF6-398B751952F7}"/>
              </a:ext>
            </a:extLst>
          </p:cNvPr>
          <p:cNvGrpSpPr/>
          <p:nvPr/>
        </p:nvGrpSpPr>
        <p:grpSpPr>
          <a:xfrm>
            <a:off x="7715641" y="6115301"/>
            <a:ext cx="3180307" cy="668406"/>
            <a:chOff x="7072965" y="2909955"/>
            <a:chExt cx="3180307" cy="6684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8CE216-4317-4E7A-A522-74235C85846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80692C-C7B0-4138-B262-9FC7F994C8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웃는 얼굴 61">
            <a:extLst>
              <a:ext uri="{FF2B5EF4-FFF2-40B4-BE49-F238E27FC236}">
                <a16:creationId xmlns:a16="http://schemas.microsoft.com/office/drawing/2014/main" id="{29C0D96B-D094-4B25-9664-387EE5CBDC37}"/>
              </a:ext>
            </a:extLst>
          </p:cNvPr>
          <p:cNvSpPr/>
          <p:nvPr/>
        </p:nvSpPr>
        <p:spPr>
          <a:xfrm>
            <a:off x="8141564" y="545273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0ACAD54-0D48-48F3-8C95-897C3A405713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8911643" y="4262477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FAF28F-FC1F-4514-94F5-FAF37D5C9C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6713" y="344692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AEB4EB-0352-4771-BADB-297DFB8083A2}"/>
              </a:ext>
            </a:extLst>
          </p:cNvPr>
          <p:cNvCxnSpPr>
            <a:cxnSpLocks/>
          </p:cNvCxnSpPr>
          <p:nvPr/>
        </p:nvCxnSpPr>
        <p:spPr>
          <a:xfrm flipH="1" flipV="1">
            <a:off x="10077437" y="3200003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44C8E9-3103-4C56-8CA9-A659539B5FC1}"/>
              </a:ext>
            </a:extLst>
          </p:cNvPr>
          <p:cNvCxnSpPr>
            <a:cxnSpLocks/>
          </p:cNvCxnSpPr>
          <p:nvPr/>
        </p:nvCxnSpPr>
        <p:spPr>
          <a:xfrm flipV="1">
            <a:off x="11911755" y="3200003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D715B-F733-4A44-B63F-61021A9FD8A3}"/>
              </a:ext>
            </a:extLst>
          </p:cNvPr>
          <p:cNvCxnSpPr>
            <a:cxnSpLocks/>
          </p:cNvCxnSpPr>
          <p:nvPr/>
        </p:nvCxnSpPr>
        <p:spPr>
          <a:xfrm flipH="1">
            <a:off x="10058714" y="4761895"/>
            <a:ext cx="1834318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4502FA4-8D94-43AC-A2E4-43A6FAD24A7E}"/>
              </a:ext>
            </a:extLst>
          </p:cNvPr>
          <p:cNvSpPr txBox="1">
            <a:spLocks/>
          </p:cNvSpPr>
          <p:nvPr/>
        </p:nvSpPr>
        <p:spPr>
          <a:xfrm>
            <a:off x="774163" y="3359355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땅에 닿기 전 최대 </a:t>
            </a:r>
            <a:r>
              <a:rPr lang="en-US" altLang="ko-KR" sz="2000" dirty="0"/>
              <a:t>1</a:t>
            </a:r>
            <a:r>
              <a:rPr lang="ko-KR" altLang="en-US" sz="2000" dirty="0"/>
              <a:t>회 </a:t>
            </a:r>
            <a:r>
              <a:rPr lang="en-US" altLang="ko-KR" sz="2000" dirty="0"/>
              <a:t>(2</a:t>
            </a:r>
            <a:r>
              <a:rPr lang="ko-KR" altLang="en-US" sz="2000" dirty="0"/>
              <a:t>단 점프</a:t>
            </a:r>
            <a:r>
              <a:rPr lang="en-US" altLang="ko-KR" sz="2000" dirty="0"/>
              <a:t>)</a:t>
            </a:r>
            <a:r>
              <a:rPr lang="ko-KR" altLang="en-US" sz="2000" dirty="0"/>
              <a:t>가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DDB86B71-8996-452F-808B-C3466A213651}"/>
              </a:ext>
            </a:extLst>
          </p:cNvPr>
          <p:cNvSpPr txBox="1">
            <a:spLocks/>
          </p:cNvSpPr>
          <p:nvPr/>
        </p:nvSpPr>
        <p:spPr>
          <a:xfrm>
            <a:off x="774163" y="293092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9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벽타기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66838"/>
            <a:ext cx="6858000" cy="94932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벽을 타고 미끄러져 내려갑니다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벽을 타는 중에는 </a:t>
            </a:r>
            <a:r>
              <a:rPr lang="ko-KR" altLang="en-US" sz="2000" dirty="0" err="1"/>
              <a:t>벽점프가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FDE49E-32B3-4BD2-87F8-FFFFAB229A92}"/>
              </a:ext>
            </a:extLst>
          </p:cNvPr>
          <p:cNvGrpSpPr/>
          <p:nvPr/>
        </p:nvGrpSpPr>
        <p:grpSpPr>
          <a:xfrm>
            <a:off x="10036187" y="4553750"/>
            <a:ext cx="1822279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1DFD96-4A47-4FFD-9BC2-91E4F64D2EF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C940E7-3358-4C0F-841E-1E25FA78DB2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16F3FD53-8644-4A83-B9D9-CDDE663DA380}"/>
              </a:ext>
            </a:extLst>
          </p:cNvPr>
          <p:cNvSpPr/>
          <p:nvPr/>
        </p:nvSpPr>
        <p:spPr>
          <a:xfrm rot="1713948">
            <a:off x="9991747" y="3246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3B98648-D129-4AB3-A331-577443D454B7}"/>
              </a:ext>
            </a:extLst>
          </p:cNvPr>
          <p:cNvSpPr/>
          <p:nvPr/>
        </p:nvSpPr>
        <p:spPr>
          <a:xfrm rot="5400000">
            <a:off x="9980373" y="2787759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B658A8-EAE2-4B42-9299-E49A2CB3718D}"/>
              </a:ext>
            </a:extLst>
          </p:cNvPr>
          <p:cNvGrpSpPr/>
          <p:nvPr/>
        </p:nvGrpSpPr>
        <p:grpSpPr>
          <a:xfrm>
            <a:off x="9686375" y="1848469"/>
            <a:ext cx="349812" cy="3373687"/>
            <a:chOff x="7072965" y="-248810"/>
            <a:chExt cx="3180307" cy="33736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9D36E-C07F-4858-A11B-586C6B760D6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19C0FB-FFFF-4318-AEE6-2C8070847CAC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2799F4-E652-4E25-98E2-A939FF9324CE}"/>
              </a:ext>
            </a:extLst>
          </p:cNvPr>
          <p:cNvGrpSpPr/>
          <p:nvPr/>
        </p:nvGrpSpPr>
        <p:grpSpPr>
          <a:xfrm>
            <a:off x="7878843" y="1161429"/>
            <a:ext cx="1437943" cy="1437942"/>
            <a:chOff x="9963598" y="1792420"/>
            <a:chExt cx="1437943" cy="1437942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D21FAC-AAB2-4BDC-867C-F37E24C8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13AC23-9FF9-432D-9DB3-37EEFA56C618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( </a:t>
            </a:r>
            <a:r>
              <a:rPr lang="ko-KR" altLang="en-US" sz="2000" dirty="0"/>
              <a:t>땅</a:t>
            </a:r>
            <a:r>
              <a:rPr lang="en-US" altLang="ko-KR" sz="2000" dirty="0"/>
              <a:t>(ground)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닿지 않는 상태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수직 벽과 캐릭터 충돌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벽 방향 이동조작키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or</a:t>
            </a:r>
            <a:r>
              <a:rPr lang="ko-KR" altLang="en-US" sz="2000" dirty="0"/>
              <a:t>우</a:t>
            </a:r>
            <a:r>
              <a:rPr lang="en-US" altLang="ko-KR" sz="2000" dirty="0"/>
              <a:t>) </a:t>
            </a:r>
            <a:r>
              <a:rPr lang="ko-KR" altLang="en-US" sz="2000" dirty="0"/>
              <a:t>입력유지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  만족 시 발동됩니다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벽타기속도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WallSlideSpeed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9B39F-BF3D-44A8-B294-E43D916E58A4}"/>
              </a:ext>
            </a:extLst>
          </p:cNvPr>
          <p:cNvGrpSpPr/>
          <p:nvPr/>
        </p:nvGrpSpPr>
        <p:grpSpPr>
          <a:xfrm>
            <a:off x="7823712" y="4908355"/>
            <a:ext cx="4160180" cy="1794990"/>
            <a:chOff x="5936088" y="4296539"/>
            <a:chExt cx="4160180" cy="1794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308B34-9C5D-4B38-BE30-00FD7DCD3C49}"/>
                </a:ext>
              </a:extLst>
            </p:cNvPr>
            <p:cNvGrpSpPr/>
            <p:nvPr/>
          </p:nvGrpSpPr>
          <p:grpSpPr>
            <a:xfrm>
              <a:off x="5936088" y="4296539"/>
              <a:ext cx="4160180" cy="1776826"/>
              <a:chOff x="1514791" y="3185209"/>
              <a:chExt cx="4160180" cy="17768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E05C6-1EBB-4551-9047-21F22AC923FE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76F1882-2937-4031-A186-576DB5FFBF1A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AABB4D3-B125-402E-BA2E-FACCA2743006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3C5413-14A2-4277-B6E6-3563644B20E4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WallSlideSpeed</a:t>
                </a:r>
                <a:endParaRPr lang="ko-KR" alt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BBB8-E635-414E-A17D-00D06B3E0C82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F3C92-568E-47AF-B1F6-368163096861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AF71B-1830-4EFA-8811-4198E257A933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ADEA814-4204-4E8E-AEFD-EC279CADC48D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E6D01D59-56C6-4767-A619-F06BC4941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D371EC19-3262-41AB-9C2E-EF092E111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85F30-51CD-4DB2-AB8B-C18DA303C2FE}"/>
                </a:ext>
              </a:extLst>
            </p:cNvPr>
            <p:cNvSpPr txBox="1"/>
            <p:nvPr/>
          </p:nvSpPr>
          <p:spPr>
            <a:xfrm>
              <a:off x="7337779" y="5783752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92A0B1-5761-4B2D-849A-5218BE623EFD}"/>
                </a:ext>
              </a:extLst>
            </p:cNvPr>
            <p:cNvSpPr txBox="1"/>
            <p:nvPr/>
          </p:nvSpPr>
          <p:spPr>
            <a:xfrm>
              <a:off x="8360173" y="5782684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26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벽점프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66838"/>
            <a:ext cx="6858000" cy="94932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중 </a:t>
            </a:r>
            <a:r>
              <a:rPr lang="en-US" altLang="ko-KR" sz="2000" dirty="0"/>
              <a:t>(</a:t>
            </a:r>
            <a:r>
              <a:rPr lang="ko-KR" altLang="en-US" sz="2000" dirty="0"/>
              <a:t>벽 반대방향 </a:t>
            </a:r>
            <a:r>
              <a:rPr lang="en-US" altLang="ko-KR" sz="2000" dirty="0"/>
              <a:t>+ </a:t>
            </a:r>
            <a:r>
              <a:rPr lang="ko-KR" altLang="en-US" sz="2000" dirty="0"/>
              <a:t>위</a:t>
            </a:r>
            <a:r>
              <a:rPr lang="en-US" altLang="ko-KR" sz="2000" dirty="0"/>
              <a:t>)</a:t>
            </a:r>
            <a:r>
              <a:rPr lang="ko-KR" altLang="en-US" sz="2000" dirty="0"/>
              <a:t> 방향으로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상태에서 점프 조작키 </a:t>
            </a:r>
            <a:r>
              <a:rPr lang="en-US" altLang="ko-KR" sz="2000" dirty="0"/>
              <a:t>Pressed</a:t>
            </a:r>
            <a:r>
              <a:rPr lang="ko-KR" altLang="en-US" sz="2000" dirty="0"/>
              <a:t> 이벤트시 발동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118875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??????</a:t>
            </a:r>
          </a:p>
          <a:p>
            <a:r>
              <a:rPr lang="ko-KR" altLang="en-US" sz="2000" dirty="0"/>
              <a:t>각도</a:t>
            </a:r>
            <a:r>
              <a:rPr lang="en-US" altLang="ko-KR" sz="2000" dirty="0"/>
              <a:t>?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BDF4B5E-C686-48E5-B9EC-985EEFE3F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08933" y="159048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18389-BAD9-4B18-9750-1647AA7D192E}"/>
              </a:ext>
            </a:extLst>
          </p:cNvPr>
          <p:cNvGrpSpPr/>
          <p:nvPr/>
        </p:nvGrpSpPr>
        <p:grpSpPr>
          <a:xfrm>
            <a:off x="9833402" y="3707002"/>
            <a:ext cx="1822279" cy="668406"/>
            <a:chOff x="7072965" y="2909955"/>
            <a:chExt cx="3180307" cy="6684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E27A46-6CE1-4137-85D8-1394AA362376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90BBBF-091B-4CD5-8971-C7D37CAC474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7E65FE8-AB47-477D-A434-F9337C34A97A}"/>
              </a:ext>
            </a:extLst>
          </p:cNvPr>
          <p:cNvSpPr/>
          <p:nvPr/>
        </p:nvSpPr>
        <p:spPr>
          <a:xfrm rot="1713948">
            <a:off x="9788962" y="239936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FA2585-86D9-4767-9149-0842E0278455}"/>
              </a:ext>
            </a:extLst>
          </p:cNvPr>
          <p:cNvGrpSpPr/>
          <p:nvPr/>
        </p:nvGrpSpPr>
        <p:grpSpPr>
          <a:xfrm>
            <a:off x="9483590" y="1001721"/>
            <a:ext cx="349812" cy="3373687"/>
            <a:chOff x="7072965" y="-248810"/>
            <a:chExt cx="3180307" cy="33736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8E415F-DC74-4F29-9F8B-E5334E4EE11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55ABD7-F1B7-421E-8771-AB7A2ACE4457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04D163-723A-44B1-B6DD-E60491B6B011}"/>
              </a:ext>
            </a:extLst>
          </p:cNvPr>
          <p:cNvGrpSpPr/>
          <p:nvPr/>
        </p:nvGrpSpPr>
        <p:grpSpPr>
          <a:xfrm>
            <a:off x="7848520" y="549227"/>
            <a:ext cx="1437943" cy="1338738"/>
            <a:chOff x="10040884" y="2762599"/>
            <a:chExt cx="1437943" cy="1338738"/>
          </a:xfrm>
        </p:grpSpPr>
        <p:pic>
          <p:nvPicPr>
            <p:cNvPr id="46" name="Picture 12" descr="game wall slide에 대한 이미지 검색결과">
              <a:extLst>
                <a:ext uri="{FF2B5EF4-FFF2-40B4-BE49-F238E27FC236}">
                  <a16:creationId xmlns:a16="http://schemas.microsoft.com/office/drawing/2014/main" id="{24E84F55-EB2D-41F3-B5D6-B4391E0A7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ECB69-156D-4DF1-B40D-C855FDC891FD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79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65288"/>
            <a:ext cx="6858000" cy="39528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대쉬는</a:t>
            </a:r>
            <a:r>
              <a:rPr lang="ko-KR" altLang="en-US" sz="2000" dirty="0"/>
              <a:t>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선형으로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2" y="443358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74162" y="483023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대쉬속도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DashSpeed</a:t>
            </a:r>
            <a:endParaRPr lang="en-US" altLang="ko-KR" sz="2000" dirty="0"/>
          </a:p>
          <a:p>
            <a:r>
              <a:rPr lang="ko-KR" altLang="en-US" sz="2000" dirty="0" err="1"/>
              <a:t>대쉬시간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DashTime</a:t>
            </a:r>
            <a:endParaRPr lang="en-US" altLang="ko-KR" sz="2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740030-1B93-4E1D-BF55-D0DF16FB2E19}"/>
              </a:ext>
            </a:extLst>
          </p:cNvPr>
          <p:cNvGrpSpPr/>
          <p:nvPr/>
        </p:nvGrpSpPr>
        <p:grpSpPr>
          <a:xfrm>
            <a:off x="8563482" y="2292411"/>
            <a:ext cx="3180307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2E03715-4887-456D-805A-0C50B87213C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0F7FA9-6CBE-40FC-A82C-CEFB575C160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DB7845CB-D275-4CBB-A3C9-88BB9DF3879D}"/>
              </a:ext>
            </a:extLst>
          </p:cNvPr>
          <p:cNvSpPr/>
          <p:nvPr/>
        </p:nvSpPr>
        <p:spPr>
          <a:xfrm>
            <a:off x="8989405" y="1629845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5F449E-C7F9-4F94-BD14-7939680E14FA}"/>
              </a:ext>
            </a:extLst>
          </p:cNvPr>
          <p:cNvSpPr/>
          <p:nvPr/>
        </p:nvSpPr>
        <p:spPr>
          <a:xfrm>
            <a:off x="9742733" y="1790236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C422C4-A3D7-47F3-B91B-0C04078B2BC0}"/>
              </a:ext>
            </a:extLst>
          </p:cNvPr>
          <p:cNvCxnSpPr/>
          <p:nvPr/>
        </p:nvCxnSpPr>
        <p:spPr>
          <a:xfrm flipH="1">
            <a:off x="8299322" y="182071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FD8428-B9CC-48DD-AEEF-B1D3E23DAFBE}"/>
              </a:ext>
            </a:extLst>
          </p:cNvPr>
          <p:cNvCxnSpPr/>
          <p:nvPr/>
        </p:nvCxnSpPr>
        <p:spPr>
          <a:xfrm flipH="1">
            <a:off x="8289162" y="196295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E885BD-B794-4024-B67A-8912C5305CEB}"/>
              </a:ext>
            </a:extLst>
          </p:cNvPr>
          <p:cNvCxnSpPr/>
          <p:nvPr/>
        </p:nvCxnSpPr>
        <p:spPr>
          <a:xfrm flipH="1">
            <a:off x="8289162" y="210519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웃는 얼굴 75">
            <a:extLst>
              <a:ext uri="{FF2B5EF4-FFF2-40B4-BE49-F238E27FC236}">
                <a16:creationId xmlns:a16="http://schemas.microsoft.com/office/drawing/2014/main" id="{F070121F-1264-4AB5-B581-ABDE0F3B61B3}"/>
              </a:ext>
            </a:extLst>
          </p:cNvPr>
          <p:cNvSpPr/>
          <p:nvPr/>
        </p:nvSpPr>
        <p:spPr>
          <a:xfrm>
            <a:off x="10496061" y="164264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FB8D07-6528-4D96-BDDF-E24E1DA27339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305650" y="714279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07718D-7F1A-4D4B-A99F-772FBE313BD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814546" y="714277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0FF611-946C-4155-B646-E2BA3807A04C}"/>
              </a:ext>
            </a:extLst>
          </p:cNvPr>
          <p:cNvCxnSpPr>
            <a:cxnSpLocks/>
          </p:cNvCxnSpPr>
          <p:nvPr/>
        </p:nvCxnSpPr>
        <p:spPr>
          <a:xfrm>
            <a:off x="9305650" y="942363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E95D9-E786-4EA6-B747-5CF9F2095356}"/>
              </a:ext>
            </a:extLst>
          </p:cNvPr>
          <p:cNvSpPr txBox="1"/>
          <p:nvPr/>
        </p:nvSpPr>
        <p:spPr>
          <a:xfrm>
            <a:off x="8869760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E66CE0-55E1-4531-8797-19FCFEC39549}"/>
              </a:ext>
            </a:extLst>
          </p:cNvPr>
          <p:cNvSpPr txBox="1"/>
          <p:nvPr/>
        </p:nvSpPr>
        <p:spPr>
          <a:xfrm>
            <a:off x="10395854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909CDF-452D-4887-BA83-A680F9414C1F}"/>
              </a:ext>
            </a:extLst>
          </p:cNvPr>
          <p:cNvGrpSpPr/>
          <p:nvPr/>
        </p:nvGrpSpPr>
        <p:grpSpPr>
          <a:xfrm>
            <a:off x="7603895" y="3864639"/>
            <a:ext cx="4206492" cy="2515861"/>
            <a:chOff x="6021607" y="4332621"/>
            <a:chExt cx="4206492" cy="2515861"/>
          </a:xfrm>
        </p:grpSpPr>
        <p:sp>
          <p:nvSpPr>
            <p:cNvPr id="107" name="웃는 얼굴 106">
              <a:extLst>
                <a:ext uri="{FF2B5EF4-FFF2-40B4-BE49-F238E27FC236}">
                  <a16:creationId xmlns:a16="http://schemas.microsoft.com/office/drawing/2014/main" id="{3B2AE936-2722-40B8-A308-3844D1E95134}"/>
                </a:ext>
              </a:extLst>
            </p:cNvPr>
            <p:cNvSpPr/>
            <p:nvPr/>
          </p:nvSpPr>
          <p:spPr>
            <a:xfrm>
              <a:off x="9591130" y="4343105"/>
              <a:ext cx="636969" cy="636969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웃는 얼굴 103">
              <a:extLst>
                <a:ext uri="{FF2B5EF4-FFF2-40B4-BE49-F238E27FC236}">
                  <a16:creationId xmlns:a16="http://schemas.microsoft.com/office/drawing/2014/main" id="{415FCE33-951E-4D03-B218-617BC5313E2C}"/>
                </a:ext>
              </a:extLst>
            </p:cNvPr>
            <p:cNvSpPr/>
            <p:nvPr/>
          </p:nvSpPr>
          <p:spPr>
            <a:xfrm>
              <a:off x="8089382" y="4332621"/>
              <a:ext cx="636969" cy="636969"/>
            </a:xfrm>
            <a:prstGeom prst="smileyFace">
              <a:avLst/>
            </a:prstGeom>
            <a:solidFill>
              <a:srgbClr val="FFD966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932492-B639-4C22-9856-EFF00EADFA82}"/>
                </a:ext>
              </a:extLst>
            </p:cNvPr>
            <p:cNvGrpSpPr/>
            <p:nvPr/>
          </p:nvGrpSpPr>
          <p:grpSpPr>
            <a:xfrm>
              <a:off x="6021607" y="4778846"/>
              <a:ext cx="3895112" cy="2069636"/>
              <a:chOff x="4353180" y="2417671"/>
              <a:chExt cx="3895112" cy="206963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31BE05A-3F5D-4355-B11D-E900E56CEE22}"/>
                  </a:ext>
                </a:extLst>
              </p:cNvPr>
              <p:cNvGrpSpPr/>
              <p:nvPr/>
            </p:nvGrpSpPr>
            <p:grpSpPr>
              <a:xfrm>
                <a:off x="4353180" y="3818901"/>
                <a:ext cx="3180307" cy="668406"/>
                <a:chOff x="7072965" y="2909955"/>
                <a:chExt cx="3180307" cy="66840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0C6C751-E38E-479D-8605-60170A1CE285}"/>
                    </a:ext>
                  </a:extLst>
                </p:cNvPr>
                <p:cNvSpPr/>
                <p:nvPr/>
              </p:nvSpPr>
              <p:spPr>
                <a:xfrm>
                  <a:off x="7072965" y="2909955"/>
                  <a:ext cx="3180307" cy="22218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D0E73B2-AA3D-4008-A882-1F215B96E3F2}"/>
                    </a:ext>
                  </a:extLst>
                </p:cNvPr>
                <p:cNvSpPr/>
                <p:nvPr/>
              </p:nvSpPr>
              <p:spPr>
                <a:xfrm>
                  <a:off x="7072965" y="3132136"/>
                  <a:ext cx="3180307" cy="4462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99" name="연결선: 구부러짐 98">
                <a:extLst>
                  <a:ext uri="{FF2B5EF4-FFF2-40B4-BE49-F238E27FC236}">
                    <a16:creationId xmlns:a16="http://schemas.microsoft.com/office/drawing/2014/main" id="{18A82A67-BC30-4D47-B8DE-787C76C60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549182" y="1966077"/>
                <a:ext cx="738664" cy="1641852"/>
              </a:xfrm>
              <a:prstGeom prst="curvedConnector3">
                <a:avLst>
                  <a:gd name="adj1" fmla="val 223133"/>
                </a:avLst>
              </a:prstGeom>
              <a:ln w="76200">
                <a:solidFill>
                  <a:srgbClr val="4472C4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CA1AE19-7621-4B43-8468-329370E28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5874" y="2618900"/>
                <a:ext cx="6783" cy="863037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14614F1-E9BE-40F9-B21A-CE80815C9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1509" y="2608416"/>
                <a:ext cx="6783" cy="863038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2065CC8-EC8A-471D-8BC9-6FB332F3C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9440" y="3156335"/>
                <a:ext cx="1502069" cy="0"/>
              </a:xfrm>
              <a:prstGeom prst="line">
                <a:avLst/>
              </a:prstGeom>
              <a:ln w="19050">
                <a:solidFill>
                  <a:srgbClr val="FF5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B44DC6CD-791C-4272-BBCB-28947FFC55E7}"/>
                </a:ext>
              </a:extLst>
            </p:cNvPr>
            <p:cNvSpPr/>
            <p:nvPr/>
          </p:nvSpPr>
          <p:spPr>
            <a:xfrm>
              <a:off x="8837802" y="4490698"/>
              <a:ext cx="636969" cy="401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6C503-A763-42AF-9349-E345ABA1F086}"/>
              </a:ext>
            </a:extLst>
          </p:cNvPr>
          <p:cNvSpPr txBox="1"/>
          <p:nvPr/>
        </p:nvSpPr>
        <p:spPr>
          <a:xfrm>
            <a:off x="9542321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A6758-3A2D-482B-8B37-AC3091415976}"/>
              </a:ext>
            </a:extLst>
          </p:cNvPr>
          <p:cNvSpPr txBox="1"/>
          <p:nvPr/>
        </p:nvSpPr>
        <p:spPr>
          <a:xfrm>
            <a:off x="11068415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9D2378-C9E4-4F57-A508-63DCBC3245E5}"/>
              </a:ext>
            </a:extLst>
          </p:cNvPr>
          <p:cNvGrpSpPr/>
          <p:nvPr/>
        </p:nvGrpSpPr>
        <p:grpSpPr>
          <a:xfrm>
            <a:off x="5053949" y="3875123"/>
            <a:ext cx="4160180" cy="1903803"/>
            <a:chOff x="4237116" y="4216025"/>
            <a:chExt cx="4160180" cy="190380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A13524F-18C1-4BC8-8604-A2C2878B8CBE}"/>
                </a:ext>
              </a:extLst>
            </p:cNvPr>
            <p:cNvGrpSpPr/>
            <p:nvPr/>
          </p:nvGrpSpPr>
          <p:grpSpPr>
            <a:xfrm>
              <a:off x="4237116" y="4216025"/>
              <a:ext cx="4160180" cy="1776826"/>
              <a:chOff x="1514791" y="3185209"/>
              <a:chExt cx="4160180" cy="177682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ADFEA1-C397-4F39-88F2-266D6435A060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D4D14FF-399E-4085-8CBD-5B2680E0BC6F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A9D6D30-8DB7-4382-A4EC-2324EE367801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CBEC76-7654-4B0A-95D2-2BA7A719F610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DashSpeed</a:t>
                </a:r>
                <a:endParaRPr lang="ko-KR" alt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F26D975-43BC-4DB5-896A-A03989A4400C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079D4-F14C-4820-A7FB-154420061266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742C6C-1BED-4744-BD85-82C97F8861CC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C0AFDE-3C64-4896-9F2C-432905EB0081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C702D323-430A-4CD0-B1EB-537059D7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B2830525-D23E-4E3C-BD75-AFEE00979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96FE995-245A-407B-B963-A99020CB1D8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FD63B1-7A79-4E39-9556-733D4892B3F8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10820DD-D5C5-4702-8E36-C3E6246CFF1A}"/>
              </a:ext>
            </a:extLst>
          </p:cNvPr>
          <p:cNvSpPr txBox="1">
            <a:spLocks/>
          </p:cNvSpPr>
          <p:nvPr/>
        </p:nvSpPr>
        <p:spPr>
          <a:xfrm>
            <a:off x="774162" y="2531291"/>
            <a:ext cx="6858543" cy="174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이동방향 </a:t>
            </a:r>
            <a:r>
              <a:rPr lang="en-US" altLang="ko-KR" sz="2000" dirty="0"/>
              <a:t>or </a:t>
            </a:r>
            <a:r>
              <a:rPr lang="ko-KR" altLang="en-US" sz="2000" dirty="0"/>
              <a:t>보고있는 방향으로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이동합니다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조작이 불가능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높이변화가 없습니다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점프 중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사용한 높이에서 </a:t>
            </a:r>
            <a:r>
              <a:rPr lang="ko-KR" altLang="en-US" sz="2000" dirty="0" err="1"/>
              <a:t>대쉬합니다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충돌체에 충돌 시 막힙니다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이동을 제외한 기능 정상작동</a:t>
            </a:r>
            <a:r>
              <a:rPr lang="en-US" altLang="ko-KR" sz="2000" dirty="0"/>
              <a:t>.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5FD5CDF4-E205-42E0-B09E-497D44BAD8F6}"/>
              </a:ext>
            </a:extLst>
          </p:cNvPr>
          <p:cNvSpPr txBox="1">
            <a:spLocks/>
          </p:cNvSpPr>
          <p:nvPr/>
        </p:nvSpPr>
        <p:spPr>
          <a:xfrm>
            <a:off x="767375" y="2169152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276027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2089902" y="3817947"/>
            <a:ext cx="7240991" cy="1521841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3946204" y="2418843"/>
            <a:ext cx="1390917" cy="1390917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10537859" y="4016877"/>
            <a:ext cx="1363756" cy="629176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4637805" y="2193554"/>
            <a:ext cx="2364113" cy="1841493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646343" y="501695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468039" y="310664"/>
            <a:ext cx="1146789" cy="38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Hitbox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95C180-A4A6-49F4-AE0C-EC7632915B93}"/>
              </a:ext>
            </a:extLst>
          </p:cNvPr>
          <p:cNvSpPr/>
          <p:nvPr/>
        </p:nvSpPr>
        <p:spPr>
          <a:xfrm>
            <a:off x="3946204" y="2418843"/>
            <a:ext cx="1390917" cy="1390917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3D7773D-B533-49DD-83BF-6B78B49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6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63713"/>
            <a:ext cx="6858000" cy="9477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땅에 있을 때의 일반공격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일반공격은 </a:t>
            </a:r>
            <a:r>
              <a:rPr lang="en-US" altLang="ko-KR" sz="2000" dirty="0"/>
              <a:t>3</a:t>
            </a:r>
            <a:r>
              <a:rPr lang="ko-KR" altLang="en-US" sz="2000" dirty="0"/>
              <a:t>번의 연속 공격이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978062" y="3196123"/>
            <a:ext cx="6858543" cy="3500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일반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이벤트 시 </a:t>
            </a:r>
            <a:r>
              <a:rPr lang="en-US" altLang="ko-KR" sz="1800" dirty="0"/>
              <a:t>1frame</a:t>
            </a:r>
            <a:r>
              <a:rPr lang="ko-KR" altLang="en-US" sz="1800" dirty="0"/>
              <a:t>의 타격판정이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타격 판정 시 </a:t>
            </a:r>
            <a:r>
              <a:rPr lang="en-US" altLang="ko-KR" sz="1800" dirty="0" err="1"/>
              <a:t>HitBox</a:t>
            </a:r>
            <a:r>
              <a:rPr lang="ko-KR" altLang="en-US" sz="1800" dirty="0"/>
              <a:t>와 적</a:t>
            </a:r>
            <a:r>
              <a:rPr lang="en-US" altLang="ko-KR" sz="1800" dirty="0"/>
              <a:t>collider</a:t>
            </a:r>
            <a:r>
              <a:rPr lang="ko-KR" altLang="en-US" sz="1800" dirty="0"/>
              <a:t>의 충돌이 있으면 해당적에게 </a:t>
            </a:r>
            <a:r>
              <a:rPr lang="en-US" altLang="ko-KR" sz="1800" dirty="0"/>
              <a:t>damage</a:t>
            </a:r>
            <a:r>
              <a:rPr lang="ko-KR" altLang="en-US" sz="1800" dirty="0"/>
              <a:t>를 줍니다</a:t>
            </a:r>
            <a:r>
              <a:rPr lang="en-US" altLang="ko-KR" sz="1800" dirty="0"/>
              <a:t>.(</a:t>
            </a:r>
            <a:r>
              <a:rPr lang="ko-KR" altLang="en-US" sz="1800" dirty="0"/>
              <a:t>여러 적 동시 타격 가능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공격 후 다음 공격은 </a:t>
            </a:r>
            <a:r>
              <a:rPr lang="en-US" altLang="ko-KR" sz="1800" dirty="0" err="1"/>
              <a:t>AttackInterval</a:t>
            </a:r>
            <a:r>
              <a:rPr lang="ko-KR" altLang="en-US" sz="1800" dirty="0"/>
              <a:t>이 지나야 가능합니다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번째</a:t>
            </a:r>
            <a:r>
              <a:rPr lang="en-US" altLang="ko-KR" sz="1800" dirty="0"/>
              <a:t>, 2</a:t>
            </a:r>
            <a:r>
              <a:rPr lang="ko-KR" altLang="en-US" sz="1800" dirty="0"/>
              <a:t>번째</a:t>
            </a:r>
            <a:r>
              <a:rPr lang="en-US" altLang="ko-KR" sz="1800" dirty="0"/>
              <a:t> </a:t>
            </a:r>
            <a:r>
              <a:rPr lang="ko-KR" altLang="en-US" sz="1800" dirty="0"/>
              <a:t>공격 이후 </a:t>
            </a:r>
            <a:r>
              <a:rPr lang="en-US" altLang="ko-KR" sz="1800" dirty="0" err="1"/>
              <a:t>AttackConnectedInterval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  <a:r>
              <a:rPr lang="ko-KR" altLang="en-US" sz="1800" dirty="0"/>
              <a:t>내에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시 다음 공격이 실행됩니다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각 공격은 각 애니메이션이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기본적으로 </a:t>
            </a:r>
            <a:r>
              <a:rPr lang="en-US" altLang="ko-KR" sz="1800" dirty="0"/>
              <a:t>3</a:t>
            </a:r>
            <a:r>
              <a:rPr lang="ko-KR" altLang="en-US" sz="1800" dirty="0"/>
              <a:t>번의 공격은 대미지가 같습니다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예외로 공격</a:t>
            </a:r>
            <a:r>
              <a:rPr lang="en-US" altLang="ko-KR" sz="1800" dirty="0"/>
              <a:t>(n</a:t>
            </a:r>
            <a:r>
              <a:rPr lang="ko-KR" altLang="en-US" sz="1800" dirty="0"/>
              <a:t>번째</a:t>
            </a:r>
            <a:r>
              <a:rPr lang="en-US" altLang="ko-KR" sz="1800" dirty="0"/>
              <a:t>)</a:t>
            </a:r>
            <a:r>
              <a:rPr lang="ko-KR" altLang="en-US" sz="1800" dirty="0"/>
              <a:t>마다 공격력이 다른 무기가 존재합니다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아이템 부분 참조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C268680-0239-4B4B-9C8D-D4ABEF6E53DD}"/>
              </a:ext>
            </a:extLst>
          </p:cNvPr>
          <p:cNvSpPr txBox="1">
            <a:spLocks/>
          </p:cNvSpPr>
          <p:nvPr/>
        </p:nvSpPr>
        <p:spPr>
          <a:xfrm>
            <a:off x="7578249" y="4337073"/>
            <a:ext cx="4613751" cy="1797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r>
              <a:rPr lang="en-US" altLang="ko-KR" sz="2000" dirty="0" err="1"/>
              <a:t>AttackInterval</a:t>
            </a:r>
            <a:r>
              <a:rPr lang="en-US" altLang="ko-KR" sz="2000" dirty="0"/>
              <a:t>&lt;= </a:t>
            </a:r>
            <a:r>
              <a:rPr lang="ko-KR" altLang="en-US" sz="2000" dirty="0"/>
              <a:t>공격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다음 공격</a:t>
            </a:r>
            <a:endParaRPr lang="en-US" altLang="ko-KR" sz="2000" dirty="0"/>
          </a:p>
          <a:p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 &lt;= </a:t>
            </a:r>
            <a:r>
              <a:rPr lang="ko-KR" altLang="en-US" sz="2000" dirty="0"/>
              <a:t>공격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: 1</a:t>
            </a:r>
            <a:r>
              <a:rPr lang="ko-KR" altLang="en-US" sz="2000" dirty="0"/>
              <a:t>번째 공격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14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EAEA-D04A-43D8-A3D3-0083779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F5B636-6D76-448F-B514-F09D552C26C2}"/>
              </a:ext>
            </a:extLst>
          </p:cNvPr>
          <p:cNvGrpSpPr/>
          <p:nvPr/>
        </p:nvGrpSpPr>
        <p:grpSpPr>
          <a:xfrm>
            <a:off x="754135" y="1055911"/>
            <a:ext cx="4244816" cy="2091876"/>
            <a:chOff x="647463" y="310267"/>
            <a:chExt cx="4244816" cy="20918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14BA41-7FCA-49B3-A336-924A2F41C624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1.1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장르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5C063F-F42E-4D36-AD0E-437A5B01CCCE}"/>
                </a:ext>
              </a:extLst>
            </p:cNvPr>
            <p:cNvSpPr/>
            <p:nvPr/>
          </p:nvSpPr>
          <p:spPr>
            <a:xfrm>
              <a:off x="738902" y="690905"/>
              <a:ext cx="4060778" cy="171123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2D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횡 스크롤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플랫포머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소울라이크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메트로베니아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어드벤처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오픈월드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1C6574D-92B7-4408-B714-F8BC49E76554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7B3464-BDC9-4955-9C2B-5B89577BE769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A9814E-D0DC-4C48-824A-6548A011F6F8}"/>
              </a:ext>
            </a:extLst>
          </p:cNvPr>
          <p:cNvGrpSpPr/>
          <p:nvPr/>
        </p:nvGrpSpPr>
        <p:grpSpPr>
          <a:xfrm>
            <a:off x="754135" y="3636817"/>
            <a:ext cx="4244816" cy="2165272"/>
            <a:chOff x="647463" y="310267"/>
            <a:chExt cx="4244816" cy="216527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261570-EF04-4287-8CCE-A90A52E37A4C}"/>
                </a:ext>
              </a:extLst>
            </p:cNvPr>
            <p:cNvSpPr txBox="1"/>
            <p:nvPr/>
          </p:nvSpPr>
          <p:spPr>
            <a:xfrm>
              <a:off x="659660" y="323411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1.2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기획의도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238F1A-9BC6-402D-8B2D-8CF9E77ABC85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@@@@@@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C5D1559-3BF2-43AD-9150-1F59CF4DA278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649317-499F-479A-9CCF-91ECF5148BF9}"/>
                </a:ext>
              </a:extLst>
            </p:cNvPr>
            <p:cNvSpPr/>
            <p:nvPr/>
          </p:nvSpPr>
          <p:spPr>
            <a:xfrm>
              <a:off x="647463" y="310267"/>
              <a:ext cx="4244816" cy="216527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2050" name="Picture 2" descr="hollow knight screenshots에 대한 이미지 검색결과">
            <a:extLst>
              <a:ext uri="{FF2B5EF4-FFF2-40B4-BE49-F238E27FC236}">
                <a16:creationId xmlns:a16="http://schemas.microsoft.com/office/drawing/2014/main" id="{62ACBEC3-34CE-42B4-A9F6-3AB48BC4B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9"/>
          <a:stretch/>
        </p:blipFill>
        <p:spPr bwMode="auto">
          <a:xfrm>
            <a:off x="8656676" y="869778"/>
            <a:ext cx="3411514" cy="2080011"/>
          </a:xfrm>
          <a:prstGeom prst="rect">
            <a:avLst/>
          </a:prstGeom>
          <a:ln w="38100" cap="sq">
            <a:solidFill>
              <a:srgbClr val="BFBFB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modora screenshot에 대한 이미지 검색결과">
            <a:extLst>
              <a:ext uri="{FF2B5EF4-FFF2-40B4-BE49-F238E27FC236}">
                <a16:creationId xmlns:a16="http://schemas.microsoft.com/office/drawing/2014/main" id="{3B5D7090-6ECD-4C49-A600-3E454F6A9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6" r="11950"/>
          <a:stretch/>
        </p:blipFill>
        <p:spPr bwMode="auto">
          <a:xfrm>
            <a:off x="5808516" y="869778"/>
            <a:ext cx="2769070" cy="2080011"/>
          </a:xfrm>
          <a:prstGeom prst="rect">
            <a:avLst/>
          </a:prstGeom>
          <a:ln w="38100" cap="sq">
            <a:solidFill>
              <a:srgbClr val="BFBFB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ad cells screenshots에 대한 이미지 검색결과">
            <a:extLst>
              <a:ext uri="{FF2B5EF4-FFF2-40B4-BE49-F238E27FC236}">
                <a16:creationId xmlns:a16="http://schemas.microsoft.com/office/drawing/2014/main" id="{9B044CAA-94D8-4036-8F63-DC9BC8FA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76" y="3395924"/>
            <a:ext cx="3411514" cy="2132196"/>
          </a:xfrm>
          <a:prstGeom prst="rect">
            <a:avLst/>
          </a:prstGeom>
          <a:ln w="38100" cap="sq">
            <a:solidFill>
              <a:srgbClr val="BFBFB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1D8093-B4A6-46BB-AFD6-DCE122F86777}"/>
              </a:ext>
            </a:extLst>
          </p:cNvPr>
          <p:cNvSpPr txBox="1"/>
          <p:nvPr/>
        </p:nvSpPr>
        <p:spPr>
          <a:xfrm>
            <a:off x="8656676" y="2913519"/>
            <a:ext cx="1163219" cy="32624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ko-KR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dirty="0" err="1"/>
              <a:t>할로우</a:t>
            </a:r>
            <a:r>
              <a:rPr lang="ko-KR" altLang="en-US" dirty="0"/>
              <a:t> 나이트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90E2B-3D47-4BFA-84CF-C62791FAC90E}"/>
              </a:ext>
            </a:extLst>
          </p:cNvPr>
          <p:cNvSpPr txBox="1"/>
          <p:nvPr/>
        </p:nvSpPr>
        <p:spPr>
          <a:xfrm>
            <a:off x="5808516" y="2913519"/>
            <a:ext cx="1163219" cy="32624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ko-KR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/>
              <a:t>모모도라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534AE-DF97-495C-9845-E2D24C9B4FCD}"/>
              </a:ext>
            </a:extLst>
          </p:cNvPr>
          <p:cNvSpPr txBox="1"/>
          <p:nvPr/>
        </p:nvSpPr>
        <p:spPr>
          <a:xfrm>
            <a:off x="8656676" y="5535586"/>
            <a:ext cx="1163219" cy="32624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ko-KR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dirty="0" err="1"/>
              <a:t>데드셀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98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일반공격</a:t>
            </a:r>
            <a:r>
              <a:rPr lang="en-US" altLang="ko-KR"/>
              <a:t>_ground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HitBox</a:t>
            </a:r>
            <a:endParaRPr lang="en-US" altLang="ko-KR"/>
          </a:p>
          <a:p>
            <a:pPr algn="ctr"/>
            <a:r>
              <a:rPr lang="en-US" altLang="ko-KR"/>
              <a:t>Trigger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8181625-6EA7-44DF-AF59-44ABE8E99C88}"/>
              </a:ext>
            </a:extLst>
          </p:cNvPr>
          <p:cNvSpPr txBox="1">
            <a:spLocks/>
          </p:cNvSpPr>
          <p:nvPr/>
        </p:nvSpPr>
        <p:spPr>
          <a:xfrm>
            <a:off x="1084079" y="152261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데이터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1084079" y="1940553"/>
            <a:ext cx="6858543" cy="2184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공격력 </a:t>
            </a:r>
            <a:r>
              <a:rPr lang="en-US" altLang="ko-KR" sz="1800" dirty="0"/>
              <a:t>: int </a:t>
            </a:r>
            <a:r>
              <a:rPr lang="en-US" altLang="ko-KR" sz="1800" dirty="0" err="1"/>
              <a:t>AttackDamage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]_[n]</a:t>
            </a:r>
          </a:p>
          <a:p>
            <a:r>
              <a:rPr lang="ko-KR" altLang="en-US" sz="1800" dirty="0"/>
              <a:t>최소공격간격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float </a:t>
            </a:r>
            <a:r>
              <a:rPr lang="en-US" altLang="ko-KR" sz="1800" dirty="0" err="1"/>
              <a:t>AttackInterval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ko-KR" altLang="en-US" sz="1800" dirty="0"/>
              <a:t>연속공격간격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 :</a:t>
            </a:r>
          </a:p>
          <a:p>
            <a:pPr marL="0" indent="0">
              <a:buNone/>
            </a:pPr>
            <a:r>
              <a:rPr lang="en-US" altLang="ko-KR" sz="1800" dirty="0"/>
              <a:t>       float </a:t>
            </a:r>
            <a:r>
              <a:rPr lang="en-US" altLang="ko-KR" sz="1800" dirty="0" err="1"/>
              <a:t>AttackComboInterval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en-US" altLang="ko-KR" sz="1800" dirty="0" err="1"/>
              <a:t>HitBox</a:t>
            </a:r>
            <a:r>
              <a:rPr lang="en-US" altLang="ko-KR" sz="1800" dirty="0"/>
              <a:t> 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HitboxReferencePoint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err="1"/>
              <a:t>HitboxRange_x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HitboxRange_y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6499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60538"/>
            <a:ext cx="6858000" cy="9493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소모하여 특수공격을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특수공격은 장착 아이템에 따라 달라집니다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140742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특수공격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1088824" y="3006502"/>
            <a:ext cx="6858543" cy="2085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특수 공격 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이벤트로 발동합니다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발동시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공격중에는</a:t>
            </a:r>
            <a:r>
              <a:rPr lang="ko-KR" altLang="en-US" sz="2000" dirty="0"/>
              <a:t> 사용이 불가능합니다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 후 다음 특수공격은 </a:t>
            </a:r>
            <a:r>
              <a:rPr lang="en-US" altLang="ko-KR" sz="2000" dirty="0" err="1"/>
              <a:t>SpecialAttackInterval</a:t>
            </a:r>
            <a:r>
              <a:rPr lang="ko-KR" altLang="en-US" sz="2000" dirty="0"/>
              <a:t>이 지나야 가능합니다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특수 공격 종류는 </a:t>
            </a:r>
            <a:r>
              <a:rPr lang="en-US" altLang="ko-KR" sz="2000" dirty="0"/>
              <a:t>_</a:t>
            </a:r>
            <a:r>
              <a:rPr lang="ko-KR" altLang="en-US" sz="2000" dirty="0"/>
              <a:t>아이템</a:t>
            </a:r>
            <a:r>
              <a:rPr lang="en-US" altLang="ko-KR" sz="2000" dirty="0"/>
              <a:t>_</a:t>
            </a:r>
            <a:r>
              <a:rPr lang="ko-KR" altLang="en-US" sz="2000" dirty="0"/>
              <a:t>특수공격 참조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작성전</a:t>
            </a:r>
            <a:r>
              <a:rPr lang="en-US" altLang="ko-KR" sz="20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690406-E06D-4D07-A995-BBE06066226A}"/>
              </a:ext>
            </a:extLst>
          </p:cNvPr>
          <p:cNvGrpSpPr/>
          <p:nvPr/>
        </p:nvGrpSpPr>
        <p:grpSpPr>
          <a:xfrm>
            <a:off x="8387433" y="2364461"/>
            <a:ext cx="3180307" cy="668406"/>
            <a:chOff x="7072965" y="2909955"/>
            <a:chExt cx="3180307" cy="6684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C2523A-FCC5-466C-BA32-7365AA8EBD0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CAEEF9-7B2C-4B88-8357-5D5F4E9ED07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C7463974-A929-45B8-9507-FC7CBEF778A7}"/>
              </a:ext>
            </a:extLst>
          </p:cNvPr>
          <p:cNvSpPr/>
          <p:nvPr/>
        </p:nvSpPr>
        <p:spPr>
          <a:xfrm>
            <a:off x="8813356" y="170189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5102B1-6A13-4B0E-BF10-B51ECC54777A}"/>
              </a:ext>
            </a:extLst>
          </p:cNvPr>
          <p:cNvSpPr/>
          <p:nvPr/>
        </p:nvSpPr>
        <p:spPr>
          <a:xfrm>
            <a:off x="9539349" y="1918236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29B5C6-D11F-462B-8054-E4D4A3DACD88}"/>
              </a:ext>
            </a:extLst>
          </p:cNvPr>
          <p:cNvSpPr txBox="1">
            <a:spLocks/>
          </p:cNvSpPr>
          <p:nvPr/>
        </p:nvSpPr>
        <p:spPr>
          <a:xfrm>
            <a:off x="891673" y="509194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DD30F48-4726-47C8-A813-E74B5166EBA9}"/>
              </a:ext>
            </a:extLst>
          </p:cNvPr>
          <p:cNvSpPr txBox="1">
            <a:spLocks/>
          </p:cNvSpPr>
          <p:nvPr/>
        </p:nvSpPr>
        <p:spPr>
          <a:xfrm>
            <a:off x="1088823" y="548859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최소특수공격간격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 : float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SpecialAttackInterval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4949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ko-KR" altLang="en-US" sz="4800" dirty="0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19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모션 리스트</a:t>
            </a:r>
          </a:p>
        </p:txBody>
      </p: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985D2821-5060-4247-90F7-155D164DF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1966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985D2821-5060-4247-90F7-155D164DF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937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71440FC-5D29-4B1F-A3B6-70E67812B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 interrupt)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 interrupt)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F07C26-2714-41DB-95F6-197500E6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E5-C3F4-4413-9F3F-2BFE4FF65F02}"/>
              </a:ext>
            </a:extLst>
          </p:cNvPr>
          <p:cNvSpPr txBox="1"/>
          <p:nvPr/>
        </p:nvSpPr>
        <p:spPr>
          <a:xfrm>
            <a:off x="1117600" y="3244334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상세 사항은 </a:t>
            </a:r>
            <a:r>
              <a:rPr lang="en-US" altLang="ko-KR" sz="2400" dirty="0"/>
              <a:t>‘</a:t>
            </a:r>
            <a:r>
              <a:rPr lang="ko-KR" altLang="en-US" sz="2400" dirty="0"/>
              <a:t>캐릭터 모션 기획</a:t>
            </a:r>
            <a:r>
              <a:rPr lang="en-US" altLang="ko-KR" sz="2400" dirty="0"/>
              <a:t>.pptx’</a:t>
            </a:r>
            <a:r>
              <a:rPr lang="ko-KR" altLang="en-US" sz="2400" dirty="0"/>
              <a:t> 문서 참조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67168D-D915-4E72-82D5-20E16D17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9790"/>
            <a:ext cx="10510520" cy="369332"/>
          </a:xfrm>
        </p:spPr>
        <p:txBody>
          <a:bodyPr>
            <a:normAutofit/>
          </a:bodyPr>
          <a:lstStyle/>
          <a:p>
            <a:r>
              <a:rPr lang="ko-KR" altLang="en-US" dirty="0"/>
              <a:t>모션 기획</a:t>
            </a:r>
          </a:p>
        </p:txBody>
      </p:sp>
    </p:spTree>
    <p:extLst>
      <p:ext uri="{BB962C8B-B14F-4D97-AF65-F5344CB8AC3E}">
        <p14:creationId xmlns:p14="http://schemas.microsoft.com/office/powerpoint/2010/main" val="992507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6D84BB-250E-4465-8288-123EEBF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8" descr="https://steamuserimages-a.akamaihd.net/ugc/967599421465067988/8CE9657B63A06C6C7CCB15C4BF0C6EEFEFB0F131/">
            <a:extLst>
              <a:ext uri="{FF2B5EF4-FFF2-40B4-BE49-F238E27FC236}">
                <a16:creationId xmlns:a16="http://schemas.microsoft.com/office/drawing/2014/main" id="{0C33701B-7B02-4400-95FC-A809C2B6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0507" y="-3960087"/>
            <a:ext cx="19573028" cy="137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2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C362C1-D6A1-4579-A00E-C18AD666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93D2DE-C046-4E3C-B8C5-AECDADAB937E}"/>
              </a:ext>
            </a:extLst>
          </p:cNvPr>
          <p:cNvGrpSpPr/>
          <p:nvPr/>
        </p:nvGrpSpPr>
        <p:grpSpPr>
          <a:xfrm>
            <a:off x="754135" y="1055911"/>
            <a:ext cx="4244816" cy="2080011"/>
            <a:chOff x="647463" y="310267"/>
            <a:chExt cx="4244816" cy="20800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51C15C-F6CA-4CB2-9EC1-449112131514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1.3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목표 서비스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7D5D36-C38C-4935-8882-74FED6EF0EEB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3C5758-17E2-4C62-819E-3AB3E9DA32FF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830084-88AD-4565-A453-CEF29AADF10A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8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EAEA-D04A-43D8-A3D3-0083779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8D0878-5AEF-4C69-9E54-7260B297BD04}"/>
              </a:ext>
            </a:extLst>
          </p:cNvPr>
          <p:cNvGrpSpPr/>
          <p:nvPr/>
        </p:nvGrpSpPr>
        <p:grpSpPr>
          <a:xfrm>
            <a:off x="754135" y="1055911"/>
            <a:ext cx="4244816" cy="2080011"/>
            <a:chOff x="647463" y="310267"/>
            <a:chExt cx="4244816" cy="20800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665381-27A8-4E49-947D-354C7A31A678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1.4 </a:t>
              </a:r>
              <a:r>
                <a:rPr lang="ko-KR" altLang="en-US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게임 특징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E62FDF-372C-41BD-BE5F-7A1A5A09A109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@@@@@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1A9EF9-0811-4991-8AA3-F97D53DD5D87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A62E33-49A4-473E-9C7D-943BFAF100E8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74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C362C1-D6A1-4579-A00E-C18AD666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1.4. </a:t>
            </a:r>
            <a:r>
              <a:rPr lang="ko-KR" altLang="en-US" dirty="0"/>
              <a:t>목표서비스</a:t>
            </a:r>
          </a:p>
        </p:txBody>
      </p:sp>
    </p:spTree>
    <p:extLst>
      <p:ext uri="{BB962C8B-B14F-4D97-AF65-F5344CB8AC3E}">
        <p14:creationId xmlns:p14="http://schemas.microsoft.com/office/powerpoint/2010/main" val="283240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8615-9983-42E5-8111-A076BC8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8615-9983-42E5-8111-A076BC8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24403C-8E25-49AB-B569-E605AF18DF97}"/>
              </a:ext>
            </a:extLst>
          </p:cNvPr>
          <p:cNvGrpSpPr/>
          <p:nvPr/>
        </p:nvGrpSpPr>
        <p:grpSpPr>
          <a:xfrm>
            <a:off x="422441" y="4444569"/>
            <a:ext cx="4244816" cy="2080011"/>
            <a:chOff x="647463" y="310267"/>
            <a:chExt cx="4244816" cy="20800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8B74E5-DB0C-4DAC-9D6F-10796603887B}"/>
                </a:ext>
              </a:extLst>
            </p:cNvPr>
            <p:cNvSpPr txBox="1"/>
            <p:nvPr/>
          </p:nvSpPr>
          <p:spPr>
            <a:xfrm>
              <a:off x="647463" y="324065"/>
              <a:ext cx="4015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</a:rPr>
                <a:t>애니메이션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0C002C-8F81-43AD-B504-CD26034F1A73}"/>
                </a:ext>
              </a:extLst>
            </p:cNvPr>
            <p:cNvSpPr/>
            <p:nvPr/>
          </p:nvSpPr>
          <p:spPr>
            <a:xfrm>
              <a:off x="738902" y="690905"/>
              <a:ext cx="4060778" cy="3262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모션 기획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문서참조</a:t>
              </a:r>
              <a:endPara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72DA57A-A593-41C7-9990-BC6A3A554CFF}"/>
                </a:ext>
              </a:extLst>
            </p:cNvPr>
            <p:cNvCxnSpPr>
              <a:cxnSpLocks/>
            </p:cNvCxnSpPr>
            <p:nvPr/>
          </p:nvCxnSpPr>
          <p:spPr>
            <a:xfrm>
              <a:off x="738902" y="674484"/>
              <a:ext cx="4060778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C99FAB-D78A-4A96-8CE1-5BD795F1B1E3}"/>
                </a:ext>
              </a:extLst>
            </p:cNvPr>
            <p:cNvSpPr/>
            <p:nvPr/>
          </p:nvSpPr>
          <p:spPr>
            <a:xfrm>
              <a:off x="647463" y="310267"/>
              <a:ext cx="4244816" cy="2080011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89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8615-9983-42E5-8111-A076BC8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1208</Words>
  <Application>Microsoft Office PowerPoint</Application>
  <PresentationFormat>와이드스크린</PresentationFormat>
  <Paragraphs>445</Paragraphs>
  <Slides>36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돋움</vt:lpstr>
      <vt:lpstr>맑은 고딕</vt:lpstr>
      <vt:lpstr>Arial</vt:lpstr>
      <vt:lpstr>Office 테마</vt:lpstr>
      <vt:lpstr>Microsoft Excel 워크시트</vt:lpstr>
      <vt:lpstr>Worksheet</vt:lpstr>
      <vt:lpstr>게임 시스템</vt:lpstr>
      <vt:lpstr>Title</vt:lpstr>
      <vt:lpstr>1. 개요</vt:lpstr>
      <vt:lpstr>1. 개요</vt:lpstr>
      <vt:lpstr>1. 개요 </vt:lpstr>
      <vt:lpstr>1.4. 목표서비스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캐릭터 충돌 판정</vt:lpstr>
      <vt:lpstr>캐릭터 시스템 기획</vt:lpstr>
      <vt:lpstr>걷기</vt:lpstr>
      <vt:lpstr>점프</vt:lpstr>
      <vt:lpstr>2단점프</vt:lpstr>
      <vt:lpstr>벽타기</vt:lpstr>
      <vt:lpstr>벽점프</vt:lpstr>
      <vt:lpstr>대쉬</vt:lpstr>
      <vt:lpstr>PowerPoint 프레젠테이션</vt:lpstr>
      <vt:lpstr>공격</vt:lpstr>
      <vt:lpstr>공격</vt:lpstr>
      <vt:lpstr>공격</vt:lpstr>
      <vt:lpstr>캐릭터 시스템 기획</vt:lpstr>
      <vt:lpstr>모션 리스트</vt:lpstr>
      <vt:lpstr>PowerPoint 프레젠테이션</vt:lpstr>
      <vt:lpstr>모션 기획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115</cp:revision>
  <dcterms:created xsi:type="dcterms:W3CDTF">2020-01-15T00:08:50Z</dcterms:created>
  <dcterms:modified xsi:type="dcterms:W3CDTF">2020-01-21T05:05:38Z</dcterms:modified>
</cp:coreProperties>
</file>