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8" r:id="rId3"/>
    <p:sldId id="379" r:id="rId4"/>
    <p:sldId id="378" r:id="rId5"/>
    <p:sldId id="385" r:id="rId6"/>
    <p:sldId id="386" r:id="rId7"/>
    <p:sldId id="381" r:id="rId8"/>
    <p:sldId id="387" r:id="rId9"/>
    <p:sldId id="377" r:id="rId10"/>
    <p:sldId id="37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97A689-110A-D758-6CE5-B2A99A5A6533}" v="7" dt="2020-01-20T00:48:23.880"/>
    <p1510:client id="{B895E896-86EA-494C-9932-272FDC5E791D}" v="21" dt="2020-01-20T02:21:04.468"/>
    <p1510:client id="{C15CC981-E429-B549-B735-C8C864BAB31D}" v="85" dt="2020-01-20T02:11:36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b8914dc1-2b3b-4cbc-a9ff-506cdf2f16d2" providerId="ADAL" clId="{22C4A152-1222-407C-AC75-4C1FC2C1AD79}"/>
    <pc:docChg chg="undo custSel addSld delSld modSld sldOrd">
      <pc:chgData name=" " userId="b8914dc1-2b3b-4cbc-a9ff-506cdf2f16d2" providerId="ADAL" clId="{22C4A152-1222-407C-AC75-4C1FC2C1AD79}" dt="2020-01-17T13:10:19.852" v="2317" actId="20577"/>
      <pc:docMkLst>
        <pc:docMk/>
      </pc:docMkLst>
      <pc:sldChg chg="add">
        <pc:chgData name=" " userId="b8914dc1-2b3b-4cbc-a9ff-506cdf2f16d2" providerId="ADAL" clId="{22C4A152-1222-407C-AC75-4C1FC2C1AD79}" dt="2020-01-17T12:22:11.568" v="100"/>
        <pc:sldMkLst>
          <pc:docMk/>
          <pc:sldMk cId="2140976678" sldId="376"/>
        </pc:sldMkLst>
      </pc:sldChg>
      <pc:sldChg chg="add ord">
        <pc:chgData name=" " userId="b8914dc1-2b3b-4cbc-a9ff-506cdf2f16d2" providerId="ADAL" clId="{22C4A152-1222-407C-AC75-4C1FC2C1AD79}" dt="2020-01-17T12:24:49.892" v="187"/>
        <pc:sldMkLst>
          <pc:docMk/>
          <pc:sldMk cId="4237323006" sldId="377"/>
        </pc:sldMkLst>
      </pc:sldChg>
      <pc:sldChg chg="addSp delSp modSp add">
        <pc:chgData name=" " userId="b8914dc1-2b3b-4cbc-a9ff-506cdf2f16d2" providerId="ADAL" clId="{22C4A152-1222-407C-AC75-4C1FC2C1AD79}" dt="2020-01-17T12:55:15.984" v="2235" actId="20577"/>
        <pc:sldMkLst>
          <pc:docMk/>
          <pc:sldMk cId="4277098359" sldId="378"/>
        </pc:sldMkLst>
        <pc:spChg chg="mod">
          <ac:chgData name=" " userId="b8914dc1-2b3b-4cbc-a9ff-506cdf2f16d2" providerId="ADAL" clId="{22C4A152-1222-407C-AC75-4C1FC2C1AD79}" dt="2020-01-17T12:27:03.037" v="263" actId="20577"/>
          <ac:spMkLst>
            <pc:docMk/>
            <pc:sldMk cId="4277098359" sldId="378"/>
            <ac:spMk id="2" creationId="{DCCA60EB-2D47-4902-9AE7-FD87554E065F}"/>
          </ac:spMkLst>
        </pc:spChg>
        <pc:spChg chg="mod">
          <ac:chgData name=" " userId="b8914dc1-2b3b-4cbc-a9ff-506cdf2f16d2" providerId="ADAL" clId="{22C4A152-1222-407C-AC75-4C1FC2C1AD79}" dt="2020-01-17T12:55:15.984" v="2235" actId="20577"/>
          <ac:spMkLst>
            <pc:docMk/>
            <pc:sldMk cId="4277098359" sldId="378"/>
            <ac:spMk id="3" creationId="{0EBE9344-3D03-4506-99E6-FD6A0B8D4440}"/>
          </ac:spMkLst>
        </pc:spChg>
        <pc:spChg chg="del">
          <ac:chgData name=" " userId="b8914dc1-2b3b-4cbc-a9ff-506cdf2f16d2" providerId="ADAL" clId="{22C4A152-1222-407C-AC75-4C1FC2C1AD79}" dt="2020-01-17T12:26:02.545" v="226" actId="478"/>
          <ac:spMkLst>
            <pc:docMk/>
            <pc:sldMk cId="4277098359" sldId="378"/>
            <ac:spMk id="8" creationId="{353B8449-8470-49B4-A73A-FFDCF17CBA68}"/>
          </ac:spMkLst>
        </pc:spChg>
        <pc:spChg chg="del">
          <ac:chgData name=" " userId="b8914dc1-2b3b-4cbc-a9ff-506cdf2f16d2" providerId="ADAL" clId="{22C4A152-1222-407C-AC75-4C1FC2C1AD79}" dt="2020-01-17T12:26:02.545" v="226" actId="478"/>
          <ac:spMkLst>
            <pc:docMk/>
            <pc:sldMk cId="4277098359" sldId="378"/>
            <ac:spMk id="9" creationId="{5CABF020-2F5A-48C1-ABD2-395DD8CCC5A5}"/>
          </ac:spMkLst>
        </pc:spChg>
        <pc:spChg chg="del">
          <ac:chgData name=" " userId="b8914dc1-2b3b-4cbc-a9ff-506cdf2f16d2" providerId="ADAL" clId="{22C4A152-1222-407C-AC75-4C1FC2C1AD79}" dt="2020-01-17T12:26:02.545" v="226" actId="478"/>
          <ac:spMkLst>
            <pc:docMk/>
            <pc:sldMk cId="4277098359" sldId="378"/>
            <ac:spMk id="11" creationId="{DF7E6012-4EB4-46F4-81EF-D7CD83B74140}"/>
          </ac:spMkLst>
        </pc:spChg>
        <pc:spChg chg="mod">
          <ac:chgData name=" " userId="b8914dc1-2b3b-4cbc-a9ff-506cdf2f16d2" providerId="ADAL" clId="{22C4A152-1222-407C-AC75-4C1FC2C1AD79}" dt="2020-01-17T12:54:00.933" v="2126" actId="1076"/>
          <ac:spMkLst>
            <pc:docMk/>
            <pc:sldMk cId="4277098359" sldId="378"/>
            <ac:spMk id="20" creationId="{418CAEE3-F0FC-4047-B6D2-580A24707F2C}"/>
          </ac:spMkLst>
        </pc:spChg>
        <pc:spChg chg="del">
          <ac:chgData name=" " userId="b8914dc1-2b3b-4cbc-a9ff-506cdf2f16d2" providerId="ADAL" clId="{22C4A152-1222-407C-AC75-4C1FC2C1AD79}" dt="2020-01-17T12:24:45.077" v="186" actId="478"/>
          <ac:spMkLst>
            <pc:docMk/>
            <pc:sldMk cId="4277098359" sldId="378"/>
            <ac:spMk id="31" creationId="{42DCC14F-28B3-4C5D-B133-FE1D850DC984}"/>
          </ac:spMkLst>
        </pc:spChg>
        <pc:spChg chg="del mod">
          <ac:chgData name=" " userId="b8914dc1-2b3b-4cbc-a9ff-506cdf2f16d2" providerId="ADAL" clId="{22C4A152-1222-407C-AC75-4C1FC2C1AD79}" dt="2020-01-17T12:54:37.770" v="2191" actId="478"/>
          <ac:spMkLst>
            <pc:docMk/>
            <pc:sldMk cId="4277098359" sldId="378"/>
            <ac:spMk id="35" creationId="{321147C6-0C20-401C-AC77-7C7B97EB6C7D}"/>
          </ac:spMkLst>
        </pc:spChg>
        <pc:spChg chg="del mod">
          <ac:chgData name=" " userId="b8914dc1-2b3b-4cbc-a9ff-506cdf2f16d2" providerId="ADAL" clId="{22C4A152-1222-407C-AC75-4C1FC2C1AD79}" dt="2020-01-17T12:54:37.770" v="2191" actId="478"/>
          <ac:spMkLst>
            <pc:docMk/>
            <pc:sldMk cId="4277098359" sldId="378"/>
            <ac:spMk id="36" creationId="{8AF44A96-2ACD-46BE-B3CC-4E1DCB2CDA99}"/>
          </ac:spMkLst>
        </pc:spChg>
        <pc:spChg chg="add del">
          <ac:chgData name=" " userId="b8914dc1-2b3b-4cbc-a9ff-506cdf2f16d2" providerId="ADAL" clId="{22C4A152-1222-407C-AC75-4C1FC2C1AD79}" dt="2020-01-17T12:49:42.626" v="1819" actId="478"/>
          <ac:spMkLst>
            <pc:docMk/>
            <pc:sldMk cId="4277098359" sldId="378"/>
            <ac:spMk id="37" creationId="{2F335B19-0440-48F5-B348-9FC5396FA393}"/>
          </ac:spMkLst>
        </pc:spChg>
        <pc:spChg chg="add del">
          <ac:chgData name=" " userId="b8914dc1-2b3b-4cbc-a9ff-506cdf2f16d2" providerId="ADAL" clId="{22C4A152-1222-407C-AC75-4C1FC2C1AD79}" dt="2020-01-17T12:49:42.626" v="1819" actId="478"/>
          <ac:spMkLst>
            <pc:docMk/>
            <pc:sldMk cId="4277098359" sldId="378"/>
            <ac:spMk id="38" creationId="{EBD5DCB7-5660-4B8A-8D09-E26D5D9B7206}"/>
          </ac:spMkLst>
        </pc:spChg>
        <pc:spChg chg="mod">
          <ac:chgData name=" " userId="b8914dc1-2b3b-4cbc-a9ff-506cdf2f16d2" providerId="ADAL" clId="{22C4A152-1222-407C-AC75-4C1FC2C1AD79}" dt="2020-01-17T12:44:40.596" v="1504"/>
          <ac:spMkLst>
            <pc:docMk/>
            <pc:sldMk cId="4277098359" sldId="378"/>
            <ac:spMk id="54" creationId="{D8D73124-346E-4C74-AE72-C7B6F45B146D}"/>
          </ac:spMkLst>
        </pc:spChg>
        <pc:spChg chg="mod">
          <ac:chgData name=" " userId="b8914dc1-2b3b-4cbc-a9ff-506cdf2f16d2" providerId="ADAL" clId="{22C4A152-1222-407C-AC75-4C1FC2C1AD79}" dt="2020-01-17T12:27:35.484" v="321"/>
          <ac:spMkLst>
            <pc:docMk/>
            <pc:sldMk cId="4277098359" sldId="378"/>
            <ac:spMk id="55" creationId="{29CA5B7C-AAF9-4C2F-8686-320D0EF0F4B2}"/>
          </ac:spMkLst>
        </pc:spChg>
        <pc:spChg chg="add">
          <ac:chgData name=" " userId="b8914dc1-2b3b-4cbc-a9ff-506cdf2f16d2" providerId="ADAL" clId="{22C4A152-1222-407C-AC75-4C1FC2C1AD79}" dt="2020-01-17T12:46:47.643" v="1629"/>
          <ac:spMkLst>
            <pc:docMk/>
            <pc:sldMk cId="4277098359" sldId="378"/>
            <ac:spMk id="59" creationId="{D6FFD682-69A4-461F-B78A-E605BD768903}"/>
          </ac:spMkLst>
        </pc:spChg>
        <pc:spChg chg="add del">
          <ac:chgData name=" " userId="b8914dc1-2b3b-4cbc-a9ff-506cdf2f16d2" providerId="ADAL" clId="{22C4A152-1222-407C-AC75-4C1FC2C1AD79}" dt="2020-01-17T12:49:44.367" v="1820" actId="478"/>
          <ac:spMkLst>
            <pc:docMk/>
            <pc:sldMk cId="4277098359" sldId="378"/>
            <ac:spMk id="63" creationId="{F575819D-7EBE-4D10-AFD4-144418B0C509}"/>
          </ac:spMkLst>
        </pc:spChg>
        <pc:spChg chg="add del">
          <ac:chgData name=" " userId="b8914dc1-2b3b-4cbc-a9ff-506cdf2f16d2" providerId="ADAL" clId="{22C4A152-1222-407C-AC75-4C1FC2C1AD79}" dt="2020-01-17T12:49:44.367" v="1820" actId="478"/>
          <ac:spMkLst>
            <pc:docMk/>
            <pc:sldMk cId="4277098359" sldId="378"/>
            <ac:spMk id="64" creationId="{8A3EBD02-232A-4278-AAEA-CB59E31A0617}"/>
          </ac:spMkLst>
        </pc:spChg>
        <pc:spChg chg="add">
          <ac:chgData name=" " userId="b8914dc1-2b3b-4cbc-a9ff-506cdf2f16d2" providerId="ADAL" clId="{22C4A152-1222-407C-AC75-4C1FC2C1AD79}" dt="2020-01-17T12:46:47.643" v="1629"/>
          <ac:spMkLst>
            <pc:docMk/>
            <pc:sldMk cId="4277098359" sldId="378"/>
            <ac:spMk id="65" creationId="{49BD31E6-36B5-4F09-BFE4-91F0EC2AF647}"/>
          </ac:spMkLst>
        </pc:spChg>
        <pc:spChg chg="add mod">
          <ac:chgData name=" " userId="b8914dc1-2b3b-4cbc-a9ff-506cdf2f16d2" providerId="ADAL" clId="{22C4A152-1222-407C-AC75-4C1FC2C1AD79}" dt="2020-01-17T12:54:00.933" v="2126" actId="1076"/>
          <ac:spMkLst>
            <pc:docMk/>
            <pc:sldMk cId="4277098359" sldId="378"/>
            <ac:spMk id="66" creationId="{275AD2BE-F1E4-4211-9A3D-D285C7595A6C}"/>
          </ac:spMkLst>
        </pc:spChg>
        <pc:spChg chg="add mod">
          <ac:chgData name=" " userId="b8914dc1-2b3b-4cbc-a9ff-506cdf2f16d2" providerId="ADAL" clId="{22C4A152-1222-407C-AC75-4C1FC2C1AD79}" dt="2020-01-17T12:54:00.933" v="2126" actId="1076"/>
          <ac:spMkLst>
            <pc:docMk/>
            <pc:sldMk cId="4277098359" sldId="378"/>
            <ac:spMk id="67" creationId="{4ECC3500-6F67-4F04-9B17-B4A541549346}"/>
          </ac:spMkLst>
        </pc:spChg>
        <pc:spChg chg="add mod">
          <ac:chgData name=" " userId="b8914dc1-2b3b-4cbc-a9ff-506cdf2f16d2" providerId="ADAL" clId="{22C4A152-1222-407C-AC75-4C1FC2C1AD79}" dt="2020-01-17T12:54:33.122" v="2190" actId="1076"/>
          <ac:spMkLst>
            <pc:docMk/>
            <pc:sldMk cId="4277098359" sldId="378"/>
            <ac:spMk id="68" creationId="{1F307A1D-8814-4472-9114-A336DD61DA8D}"/>
          </ac:spMkLst>
        </pc:spChg>
        <pc:spChg chg="add mod">
          <ac:chgData name=" " userId="b8914dc1-2b3b-4cbc-a9ff-506cdf2f16d2" providerId="ADAL" clId="{22C4A152-1222-407C-AC75-4C1FC2C1AD79}" dt="2020-01-17T12:54:33.122" v="2190" actId="1076"/>
          <ac:spMkLst>
            <pc:docMk/>
            <pc:sldMk cId="4277098359" sldId="378"/>
            <ac:spMk id="69" creationId="{4D6538D0-DBAC-478F-8328-D4159854D373}"/>
          </ac:spMkLst>
        </pc:spChg>
        <pc:grpChg chg="del">
          <ac:chgData name=" " userId="b8914dc1-2b3b-4cbc-a9ff-506cdf2f16d2" providerId="ADAL" clId="{22C4A152-1222-407C-AC75-4C1FC2C1AD79}" dt="2020-01-17T12:26:02.545" v="226" actId="478"/>
          <ac:grpSpMkLst>
            <pc:docMk/>
            <pc:sldMk cId="4277098359" sldId="378"/>
            <ac:grpSpMk id="5" creationId="{FB2E28E5-034E-4F0B-9875-249707E04215}"/>
          </ac:grpSpMkLst>
        </pc:grpChg>
        <pc:grpChg chg="add del">
          <ac:chgData name=" " userId="b8914dc1-2b3b-4cbc-a9ff-506cdf2f16d2" providerId="ADAL" clId="{22C4A152-1222-407C-AC75-4C1FC2C1AD79}" dt="2020-01-17T12:49:42.626" v="1819" actId="478"/>
          <ac:grpSpMkLst>
            <pc:docMk/>
            <pc:sldMk cId="4277098359" sldId="378"/>
            <ac:grpSpMk id="32" creationId="{CF491CEB-A065-4237-883B-B8CF6AC018BE}"/>
          </ac:grpSpMkLst>
        </pc:grpChg>
        <pc:grpChg chg="del">
          <ac:chgData name=" " userId="b8914dc1-2b3b-4cbc-a9ff-506cdf2f16d2" providerId="ADAL" clId="{22C4A152-1222-407C-AC75-4C1FC2C1AD79}" dt="2020-01-17T12:26:02.545" v="226" actId="478"/>
          <ac:grpSpMkLst>
            <pc:docMk/>
            <pc:sldMk cId="4277098359" sldId="378"/>
            <ac:grpSpMk id="39" creationId="{4AE20C20-D344-498F-9799-3AA70E59F853}"/>
          </ac:grpSpMkLst>
        </pc:grpChg>
        <pc:grpChg chg="add">
          <ac:chgData name=" " userId="b8914dc1-2b3b-4cbc-a9ff-506cdf2f16d2" providerId="ADAL" clId="{22C4A152-1222-407C-AC75-4C1FC2C1AD79}" dt="2020-01-17T12:46:47.643" v="1629"/>
          <ac:grpSpMkLst>
            <pc:docMk/>
            <pc:sldMk cId="4277098359" sldId="378"/>
            <ac:grpSpMk id="56" creationId="{6115F8B5-DA28-4E8A-AE13-73284A000DA0}"/>
          </ac:grpSpMkLst>
        </pc:grpChg>
        <pc:grpChg chg="add del">
          <ac:chgData name=" " userId="b8914dc1-2b3b-4cbc-a9ff-506cdf2f16d2" providerId="ADAL" clId="{22C4A152-1222-407C-AC75-4C1FC2C1AD79}" dt="2020-01-17T12:49:44.367" v="1820" actId="478"/>
          <ac:grpSpMkLst>
            <pc:docMk/>
            <pc:sldMk cId="4277098359" sldId="378"/>
            <ac:grpSpMk id="60" creationId="{0AE20711-1CFD-4FC4-A275-C8AD725885E9}"/>
          </ac:grpSpMkLst>
        </pc:grpChg>
      </pc:sldChg>
      <pc:sldChg chg="modSp add">
        <pc:chgData name=" " userId="b8914dc1-2b3b-4cbc-a9ff-506cdf2f16d2" providerId="ADAL" clId="{22C4A152-1222-407C-AC75-4C1FC2C1AD79}" dt="2020-01-17T12:25:25.769" v="213"/>
        <pc:sldMkLst>
          <pc:docMk/>
          <pc:sldMk cId="2246292884" sldId="379"/>
        </pc:sldMkLst>
        <pc:spChg chg="mod">
          <ac:chgData name=" " userId="b8914dc1-2b3b-4cbc-a9ff-506cdf2f16d2" providerId="ADAL" clId="{22C4A152-1222-407C-AC75-4C1FC2C1AD79}" dt="2020-01-17T12:25:25.769" v="213"/>
          <ac:spMkLst>
            <pc:docMk/>
            <pc:sldMk cId="2246292884" sldId="379"/>
            <ac:spMk id="2" creationId="{00000000-0000-0000-0000-000000000000}"/>
          </ac:spMkLst>
        </pc:spChg>
      </pc:sldChg>
      <pc:sldChg chg="modSp add">
        <pc:chgData name=" " userId="b8914dc1-2b3b-4cbc-a9ff-506cdf2f16d2" providerId="ADAL" clId="{22C4A152-1222-407C-AC75-4C1FC2C1AD79}" dt="2020-01-17T12:45:06.225" v="1532"/>
        <pc:sldMkLst>
          <pc:docMk/>
          <pc:sldMk cId="2655849202" sldId="381"/>
        </pc:sldMkLst>
        <pc:spChg chg="mod">
          <ac:chgData name=" " userId="b8914dc1-2b3b-4cbc-a9ff-506cdf2f16d2" providerId="ADAL" clId="{22C4A152-1222-407C-AC75-4C1FC2C1AD79}" dt="2020-01-17T12:45:06.225" v="1532"/>
          <ac:spMkLst>
            <pc:docMk/>
            <pc:sldMk cId="2655849202" sldId="381"/>
            <ac:spMk id="2" creationId="{00000000-0000-0000-0000-000000000000}"/>
          </ac:spMkLst>
        </pc:spChg>
      </pc:sldChg>
    </pc:docChg>
  </pc:docChgLst>
  <pc:docChgLst>
    <pc:chgData name="박선도" userId="S::124949@jnu.ac.kr::b8914dc1-2b3b-4cbc-a9ff-506cdf2f16d2" providerId="AD" clId="Web-{C15CC981-E429-B549-B735-C8C864BAB31D}"/>
    <pc:docChg chg="modSld">
      <pc:chgData name="박선도" userId="S::124949@jnu.ac.kr::b8914dc1-2b3b-4cbc-a9ff-506cdf2f16d2" providerId="AD" clId="Web-{C15CC981-E429-B549-B735-C8C864BAB31D}" dt="2020-01-20T02:11:36.325" v="80" actId="1076"/>
      <pc:docMkLst>
        <pc:docMk/>
      </pc:docMkLst>
      <pc:sldChg chg="modSp">
        <pc:chgData name="박선도" userId="S::124949@jnu.ac.kr::b8914dc1-2b3b-4cbc-a9ff-506cdf2f16d2" providerId="AD" clId="Web-{C15CC981-E429-B549-B735-C8C864BAB31D}" dt="2020-01-20T02:11:36.325" v="80" actId="1076"/>
        <pc:sldMkLst>
          <pc:docMk/>
          <pc:sldMk cId="577843626" sldId="388"/>
        </pc:sldMkLst>
        <pc:spChg chg="mod">
          <ac:chgData name="박선도" userId="S::124949@jnu.ac.kr::b8914dc1-2b3b-4cbc-a9ff-506cdf2f16d2" providerId="AD" clId="Web-{C15CC981-E429-B549-B735-C8C864BAB31D}" dt="2020-01-20T02:11:16.340" v="29" actId="20577"/>
          <ac:spMkLst>
            <pc:docMk/>
            <pc:sldMk cId="577843626" sldId="388"/>
            <ac:spMk id="2" creationId="{DCCA60EB-2D47-4902-9AE7-FD87554E065F}"/>
          </ac:spMkLst>
        </pc:spChg>
        <pc:spChg chg="mod">
          <ac:chgData name="박선도" userId="S::124949@jnu.ac.kr::b8914dc1-2b3b-4cbc-a9ff-506cdf2f16d2" providerId="AD" clId="Web-{C15CC981-E429-B549-B735-C8C864BAB31D}" dt="2020-01-20T02:11:25.762" v="46" actId="20577"/>
          <ac:spMkLst>
            <pc:docMk/>
            <pc:sldMk cId="577843626" sldId="388"/>
            <ac:spMk id="54" creationId="{D8D73124-346E-4C74-AE72-C7B6F45B146D}"/>
          </ac:spMkLst>
        </pc:spChg>
        <pc:spChg chg="mod">
          <ac:chgData name="박선도" userId="S::124949@jnu.ac.kr::b8914dc1-2b3b-4cbc-a9ff-506cdf2f16d2" providerId="AD" clId="Web-{C15CC981-E429-B549-B735-C8C864BAB31D}" dt="2020-01-20T02:11:36.325" v="80" actId="1076"/>
          <ac:spMkLst>
            <pc:docMk/>
            <pc:sldMk cId="577843626" sldId="388"/>
            <ac:spMk id="55" creationId="{29CA5B7C-AAF9-4C2F-8686-320D0EF0F4B2}"/>
          </ac:spMkLst>
        </pc:spChg>
      </pc:sldChg>
    </pc:docChg>
  </pc:docChgLst>
  <pc:docChgLst>
    <pc:chgData name="박선도" userId="b8914dc1-2b3b-4cbc-a9ff-506cdf2f16d2" providerId="ADAL" clId="{B895E896-86EA-494C-9932-272FDC5E791D}"/>
    <pc:docChg chg="custSel addSld delSld modSld">
      <pc:chgData name="박선도" userId="b8914dc1-2b3b-4cbc-a9ff-506cdf2f16d2" providerId="ADAL" clId="{B895E896-86EA-494C-9932-272FDC5E791D}" dt="2020-01-20T02:21:04.468" v="221"/>
      <pc:docMkLst>
        <pc:docMk/>
      </pc:docMkLst>
      <pc:sldChg chg="del">
        <pc:chgData name="박선도" userId="b8914dc1-2b3b-4cbc-a9ff-506cdf2f16d2" providerId="ADAL" clId="{B895E896-86EA-494C-9932-272FDC5E791D}" dt="2020-01-20T01:29:12.682" v="0" actId="2696"/>
        <pc:sldMkLst>
          <pc:docMk/>
          <pc:sldMk cId="4231556018" sldId="257"/>
        </pc:sldMkLst>
      </pc:sldChg>
      <pc:sldChg chg="del">
        <pc:chgData name="박선도" userId="b8914dc1-2b3b-4cbc-a9ff-506cdf2f16d2" providerId="ADAL" clId="{B895E896-86EA-494C-9932-272FDC5E791D}" dt="2020-01-20T01:29:12.722" v="4" actId="2696"/>
        <pc:sldMkLst>
          <pc:docMk/>
          <pc:sldMk cId="4259492320" sldId="375"/>
        </pc:sldMkLst>
      </pc:sldChg>
      <pc:sldChg chg="del">
        <pc:chgData name="박선도" userId="b8914dc1-2b3b-4cbc-a9ff-506cdf2f16d2" providerId="ADAL" clId="{B895E896-86EA-494C-9932-272FDC5E791D}" dt="2020-01-20T01:29:12.687" v="1" actId="2696"/>
        <pc:sldMkLst>
          <pc:docMk/>
          <pc:sldMk cId="454374503" sldId="380"/>
        </pc:sldMkLst>
      </pc:sldChg>
      <pc:sldChg chg="del">
        <pc:chgData name="박선도" userId="b8914dc1-2b3b-4cbc-a9ff-506cdf2f16d2" providerId="ADAL" clId="{B895E896-86EA-494C-9932-272FDC5E791D}" dt="2020-01-20T01:29:12.707" v="2" actId="2696"/>
        <pc:sldMkLst>
          <pc:docMk/>
          <pc:sldMk cId="3134062360" sldId="383"/>
        </pc:sldMkLst>
      </pc:sldChg>
      <pc:sldChg chg="del">
        <pc:chgData name="박선도" userId="b8914dc1-2b3b-4cbc-a9ff-506cdf2f16d2" providerId="ADAL" clId="{B895E896-86EA-494C-9932-272FDC5E791D}" dt="2020-01-20T01:29:12.717" v="3" actId="2696"/>
        <pc:sldMkLst>
          <pc:docMk/>
          <pc:sldMk cId="2107524598" sldId="384"/>
        </pc:sldMkLst>
      </pc:sldChg>
      <pc:sldChg chg="addSp delSp modSp add">
        <pc:chgData name="박선도" userId="b8914dc1-2b3b-4cbc-a9ff-506cdf2f16d2" providerId="ADAL" clId="{B895E896-86EA-494C-9932-272FDC5E791D}" dt="2020-01-20T02:21:04.468" v="221"/>
        <pc:sldMkLst>
          <pc:docMk/>
          <pc:sldMk cId="577843626" sldId="388"/>
        </pc:sldMkLst>
        <pc:spChg chg="mod">
          <ac:chgData name="박선도" userId="b8914dc1-2b3b-4cbc-a9ff-506cdf2f16d2" providerId="ADAL" clId="{B895E896-86EA-494C-9932-272FDC5E791D}" dt="2020-01-20T02:21:04.468" v="221"/>
          <ac:spMkLst>
            <pc:docMk/>
            <pc:sldMk cId="577843626" sldId="388"/>
            <ac:spMk id="2" creationId="{DCCA60EB-2D47-4902-9AE7-FD87554E065F}"/>
          </ac:spMkLst>
        </pc:spChg>
        <pc:spChg chg="mod">
          <ac:chgData name="박선도" userId="b8914dc1-2b3b-4cbc-a9ff-506cdf2f16d2" providerId="ADAL" clId="{B895E896-86EA-494C-9932-272FDC5E791D}" dt="2020-01-20T01:29:34.743" v="6" actId="1076"/>
          <ac:spMkLst>
            <pc:docMk/>
            <pc:sldMk cId="577843626" sldId="388"/>
            <ac:spMk id="3" creationId="{0EBE9344-3D03-4506-99E6-FD6A0B8D4440}"/>
          </ac:spMkLst>
        </pc:spChg>
        <pc:spChg chg="add mod">
          <ac:chgData name="박선도" userId="b8914dc1-2b3b-4cbc-a9ff-506cdf2f16d2" providerId="ADAL" clId="{B895E896-86EA-494C-9932-272FDC5E791D}" dt="2020-01-20T02:17:28.502" v="164" actId="20577"/>
          <ac:spMkLst>
            <pc:docMk/>
            <pc:sldMk cId="577843626" sldId="388"/>
            <ac:spMk id="16" creationId="{3DE424B1-699A-4E26-8E73-C1B858FECF71}"/>
          </ac:spMkLst>
        </pc:spChg>
        <pc:spChg chg="add mod">
          <ac:chgData name="박선도" userId="b8914dc1-2b3b-4cbc-a9ff-506cdf2f16d2" providerId="ADAL" clId="{B895E896-86EA-494C-9932-272FDC5E791D}" dt="2020-01-20T02:20:46.390" v="198" actId="20577"/>
          <ac:spMkLst>
            <pc:docMk/>
            <pc:sldMk cId="577843626" sldId="388"/>
            <ac:spMk id="17" creationId="{0C8C8352-BDC8-4C13-BB76-61E796914A40}"/>
          </ac:spMkLst>
        </pc:spChg>
        <pc:spChg chg="add del mod">
          <ac:chgData name="박선도" userId="b8914dc1-2b3b-4cbc-a9ff-506cdf2f16d2" providerId="ADAL" clId="{B895E896-86EA-494C-9932-272FDC5E791D}" dt="2020-01-20T02:15:37.870" v="43" actId="478"/>
          <ac:spMkLst>
            <pc:docMk/>
            <pc:sldMk cId="577843626" sldId="388"/>
            <ac:spMk id="18" creationId="{802E8AAD-86C2-4A9D-B9D4-8AAC91E195AF}"/>
          </ac:spMkLst>
        </pc:spChg>
        <pc:spChg chg="mod">
          <ac:chgData name="박선도" userId="b8914dc1-2b3b-4cbc-a9ff-506cdf2f16d2" providerId="ADAL" clId="{B895E896-86EA-494C-9932-272FDC5E791D}" dt="2020-01-20T01:29:34.743" v="6" actId="1076"/>
          <ac:spMkLst>
            <pc:docMk/>
            <pc:sldMk cId="577843626" sldId="388"/>
            <ac:spMk id="20" creationId="{418CAEE3-F0FC-4047-B6D2-580A24707F2C}"/>
          </ac:spMkLst>
        </pc:spChg>
        <pc:spChg chg="mod">
          <ac:chgData name="박선도" userId="b8914dc1-2b3b-4cbc-a9ff-506cdf2f16d2" providerId="ADAL" clId="{B895E896-86EA-494C-9932-272FDC5E791D}" dt="2020-01-20T02:12:05.885" v="27" actId="1076"/>
          <ac:spMkLst>
            <pc:docMk/>
            <pc:sldMk cId="577843626" sldId="388"/>
            <ac:spMk id="54" creationId="{D8D73124-346E-4C74-AE72-C7B6F45B146D}"/>
          </ac:spMkLst>
        </pc:spChg>
        <pc:spChg chg="mod">
          <ac:chgData name="박선도" userId="b8914dc1-2b3b-4cbc-a9ff-506cdf2f16d2" providerId="ADAL" clId="{B895E896-86EA-494C-9932-272FDC5E791D}" dt="2020-01-20T02:17:02.694" v="82" actId="1076"/>
          <ac:spMkLst>
            <pc:docMk/>
            <pc:sldMk cId="577843626" sldId="388"/>
            <ac:spMk id="55" creationId="{29CA5B7C-AAF9-4C2F-8686-320D0EF0F4B2}"/>
          </ac:spMkLst>
        </pc:spChg>
        <pc:spChg chg="mod">
          <ac:chgData name="박선도" userId="b8914dc1-2b3b-4cbc-a9ff-506cdf2f16d2" providerId="ADAL" clId="{B895E896-86EA-494C-9932-272FDC5E791D}" dt="2020-01-20T01:29:34.743" v="6" actId="1076"/>
          <ac:spMkLst>
            <pc:docMk/>
            <pc:sldMk cId="577843626" sldId="388"/>
            <ac:spMk id="59" creationId="{D6FFD682-69A4-461F-B78A-E605BD768903}"/>
          </ac:spMkLst>
        </pc:spChg>
        <pc:spChg chg="mod">
          <ac:chgData name="박선도" userId="b8914dc1-2b3b-4cbc-a9ff-506cdf2f16d2" providerId="ADAL" clId="{B895E896-86EA-494C-9932-272FDC5E791D}" dt="2020-01-20T01:29:34.743" v="6" actId="1076"/>
          <ac:spMkLst>
            <pc:docMk/>
            <pc:sldMk cId="577843626" sldId="388"/>
            <ac:spMk id="65" creationId="{49BD31E6-36B5-4F09-BFE4-91F0EC2AF647}"/>
          </ac:spMkLst>
        </pc:spChg>
        <pc:spChg chg="mod">
          <ac:chgData name="박선도" userId="b8914dc1-2b3b-4cbc-a9ff-506cdf2f16d2" providerId="ADAL" clId="{B895E896-86EA-494C-9932-272FDC5E791D}" dt="2020-01-20T01:29:34.743" v="6" actId="1076"/>
          <ac:spMkLst>
            <pc:docMk/>
            <pc:sldMk cId="577843626" sldId="388"/>
            <ac:spMk id="66" creationId="{275AD2BE-F1E4-4211-9A3D-D285C7595A6C}"/>
          </ac:spMkLst>
        </pc:spChg>
        <pc:spChg chg="mod">
          <ac:chgData name="박선도" userId="b8914dc1-2b3b-4cbc-a9ff-506cdf2f16d2" providerId="ADAL" clId="{B895E896-86EA-494C-9932-272FDC5E791D}" dt="2020-01-20T01:29:34.743" v="6" actId="1076"/>
          <ac:spMkLst>
            <pc:docMk/>
            <pc:sldMk cId="577843626" sldId="388"/>
            <ac:spMk id="67" creationId="{4ECC3500-6F67-4F04-9B17-B4A541549346}"/>
          </ac:spMkLst>
        </pc:spChg>
        <pc:spChg chg="mod">
          <ac:chgData name="박선도" userId="b8914dc1-2b3b-4cbc-a9ff-506cdf2f16d2" providerId="ADAL" clId="{B895E896-86EA-494C-9932-272FDC5E791D}" dt="2020-01-20T01:29:34.743" v="6" actId="1076"/>
          <ac:spMkLst>
            <pc:docMk/>
            <pc:sldMk cId="577843626" sldId="388"/>
            <ac:spMk id="68" creationId="{1F307A1D-8814-4472-9114-A336DD61DA8D}"/>
          </ac:spMkLst>
        </pc:spChg>
        <pc:spChg chg="mod">
          <ac:chgData name="박선도" userId="b8914dc1-2b3b-4cbc-a9ff-506cdf2f16d2" providerId="ADAL" clId="{B895E896-86EA-494C-9932-272FDC5E791D}" dt="2020-01-20T01:29:34.743" v="6" actId="1076"/>
          <ac:spMkLst>
            <pc:docMk/>
            <pc:sldMk cId="577843626" sldId="388"/>
            <ac:spMk id="69" creationId="{4D6538D0-DBAC-478F-8328-D4159854D373}"/>
          </ac:spMkLst>
        </pc:spChg>
        <pc:grpChg chg="mod">
          <ac:chgData name="박선도" userId="b8914dc1-2b3b-4cbc-a9ff-506cdf2f16d2" providerId="ADAL" clId="{B895E896-86EA-494C-9932-272FDC5E791D}" dt="2020-01-20T01:29:34.743" v="6" actId="1076"/>
          <ac:grpSpMkLst>
            <pc:docMk/>
            <pc:sldMk cId="577843626" sldId="388"/>
            <ac:grpSpMk id="56" creationId="{6115F8B5-DA28-4E8A-AE13-73284A000DA0}"/>
          </ac:grpSpMkLst>
        </pc:grpChg>
      </pc:sldChg>
    </pc:docChg>
  </pc:docChgLst>
  <pc:docChgLst>
    <pc:chgData name="박선도" userId="S::124949@jnu.ac.kr::b8914dc1-2b3b-4cbc-a9ff-506cdf2f16d2" providerId="AD" clId="Web-{6F307F19-0167-4A21-8583-2FD2CD87EF05}"/>
    <pc:docChg chg="addSld delSld modSld">
      <pc:chgData name="박선도" userId="S::124949@jnu.ac.kr::b8914dc1-2b3b-4cbc-a9ff-506cdf2f16d2" providerId="AD" clId="Web-{6F307F19-0167-4A21-8583-2FD2CD87EF05}" dt="2020-01-18T04:03:18.380" v="94"/>
      <pc:docMkLst>
        <pc:docMk/>
      </pc:docMkLst>
    </pc:docChg>
  </pc:docChgLst>
  <pc:docChgLst>
    <pc:chgData name="게스트 사용자" userId="S::urn:spo:anon#008787e3584058931744f5595d58f79648f729229db0a2095588df07289409ef::" providerId="AD" clId="Web-{E43825E8-606A-4161-A8CA-D7F83F35F46D}"/>
    <pc:docChg chg="addSld modSld">
      <pc:chgData name="게스트 사용자" userId="S::urn:spo:anon#008787e3584058931744f5595d58f79648f729229db0a2095588df07289409ef::" providerId="AD" clId="Web-{E43825E8-606A-4161-A8CA-D7F83F35F46D}" dt="2020-01-18T03:11:11.607" v="35" actId="1076"/>
      <pc:docMkLst>
        <pc:docMk/>
      </pc:docMkLst>
    </pc:docChg>
  </pc:docChgLst>
  <pc:docChgLst>
    <pc:chgData name="박선도" userId="S::124949@jnu.ac.kr::b8914dc1-2b3b-4cbc-a9ff-506cdf2f16d2" providerId="AD" clId="Web-{D8511785-B5C0-B3F3-1993-7FBAE67A4085}"/>
    <pc:docChg chg="modSld">
      <pc:chgData name="박선도" userId="S::124949@jnu.ac.kr::b8914dc1-2b3b-4cbc-a9ff-506cdf2f16d2" providerId="AD" clId="Web-{D8511785-B5C0-B3F3-1993-7FBAE67A4085}" dt="2020-01-17T12:14:31.925" v="9" actId="20577"/>
      <pc:docMkLst>
        <pc:docMk/>
      </pc:docMkLst>
      <pc:sldChg chg="modSp">
        <pc:chgData name="박선도" userId="S::124949@jnu.ac.kr::b8914dc1-2b3b-4cbc-a9ff-506cdf2f16d2" providerId="AD" clId="Web-{D8511785-B5C0-B3F3-1993-7FBAE67A4085}" dt="2020-01-17T12:14:31.925" v="8" actId="20577"/>
        <pc:sldMkLst>
          <pc:docMk/>
          <pc:sldMk cId="3569210928" sldId="256"/>
        </pc:sldMkLst>
        <pc:spChg chg="mod">
          <ac:chgData name="박선도" userId="S::124949@jnu.ac.kr::b8914dc1-2b3b-4cbc-a9ff-506cdf2f16d2" providerId="AD" clId="Web-{D8511785-B5C0-B3F3-1993-7FBAE67A4085}" dt="2020-01-17T12:14:31.925" v="8" actId="20577"/>
          <ac:spMkLst>
            <pc:docMk/>
            <pc:sldMk cId="3569210928" sldId="256"/>
            <ac:spMk id="2" creationId="{00000000-0000-0000-0000-000000000000}"/>
          </ac:spMkLst>
        </pc:spChg>
      </pc:sldChg>
    </pc:docChg>
  </pc:docChgLst>
  <pc:docChgLst>
    <pc:chgData name="박선도" userId="S::124949@jnu.ac.kr::b8914dc1-2b3b-4cbc-a9ff-506cdf2f16d2" providerId="AD" clId="Web-{1397A689-110A-D758-6CE5-B2A99A5A6533}"/>
    <pc:docChg chg="modSld">
      <pc:chgData name="박선도" userId="S::124949@jnu.ac.kr::b8914dc1-2b3b-4cbc-a9ff-506cdf2f16d2" providerId="AD" clId="Web-{1397A689-110A-D758-6CE5-B2A99A5A6533}" dt="2020-01-20T00:48:23.692" v="5" actId="20577"/>
      <pc:docMkLst>
        <pc:docMk/>
      </pc:docMkLst>
      <pc:sldChg chg="modSp">
        <pc:chgData name="박선도" userId="S::124949@jnu.ac.kr::b8914dc1-2b3b-4cbc-a9ff-506cdf2f16d2" providerId="AD" clId="Web-{1397A689-110A-D758-6CE5-B2A99A5A6533}" dt="2020-01-20T00:48:23.692" v="4" actId="20577"/>
        <pc:sldMkLst>
          <pc:docMk/>
          <pc:sldMk cId="3569210928" sldId="256"/>
        </pc:sldMkLst>
        <pc:spChg chg="mod">
          <ac:chgData name="박선도" userId="S::124949@jnu.ac.kr::b8914dc1-2b3b-4cbc-a9ff-506cdf2f16d2" providerId="AD" clId="Web-{1397A689-110A-D758-6CE5-B2A99A5A6533}" dt="2020-01-20T00:48:23.692" v="4" actId="20577"/>
          <ac:spMkLst>
            <pc:docMk/>
            <pc:sldMk cId="3569210928" sldId="256"/>
            <ac:spMk id="2" creationId="{00000000-0000-0000-0000-000000000000}"/>
          </ac:spMkLst>
        </pc:spChg>
      </pc:sldChg>
    </pc:docChg>
  </pc:docChgLst>
  <pc:docChgLst>
    <pc:chgData name="박선도" userId="b8914dc1-2b3b-4cbc-a9ff-506cdf2f16d2" providerId="ADAL" clId="{582A6F46-94E9-4483-B12E-4B47AD9F7F94}"/>
    <pc:docChg chg="undo custSel addSld modSld">
      <pc:chgData name="박선도" userId="b8914dc1-2b3b-4cbc-a9ff-506cdf2f16d2" providerId="ADAL" clId="{582A6F46-94E9-4483-B12E-4B47AD9F7F94}" dt="2020-01-18T04:23:39.822" v="57" actId="478"/>
      <pc:docMkLst>
        <pc:docMk/>
      </pc:docMkLst>
      <pc:sldChg chg="modSp">
        <pc:chgData name="박선도" userId="b8914dc1-2b3b-4cbc-a9ff-506cdf2f16d2" providerId="ADAL" clId="{582A6F46-94E9-4483-B12E-4B47AD9F7F94}" dt="2020-01-18T03:40:51.353" v="3" actId="20577"/>
        <pc:sldMkLst>
          <pc:docMk/>
          <pc:sldMk cId="3569210928" sldId="256"/>
        </pc:sldMkLst>
        <pc:spChg chg="mod">
          <ac:chgData name="박선도" userId="b8914dc1-2b3b-4cbc-a9ff-506cdf2f16d2" providerId="ADAL" clId="{582A6F46-94E9-4483-B12E-4B47AD9F7F94}" dt="2020-01-18T03:40:51.353" v="3" actId="20577"/>
          <ac:spMkLst>
            <pc:docMk/>
            <pc:sldMk cId="3569210928" sldId="256"/>
            <ac:spMk id="2" creationId="{00000000-0000-0000-0000-000000000000}"/>
          </ac:spMkLst>
        </pc:spChg>
      </pc:sldChg>
      <pc:sldChg chg="modSp">
        <pc:chgData name="박선도" userId="b8914dc1-2b3b-4cbc-a9ff-506cdf2f16d2" providerId="ADAL" clId="{582A6F46-94E9-4483-B12E-4B47AD9F7F94}" dt="2020-01-18T04:10:01.748" v="41" actId="20577"/>
        <pc:sldMkLst>
          <pc:docMk/>
          <pc:sldMk cId="2140976678" sldId="376"/>
        </pc:sldMkLst>
        <pc:spChg chg="mod">
          <ac:chgData name="박선도" userId="b8914dc1-2b3b-4cbc-a9ff-506cdf2f16d2" providerId="ADAL" clId="{582A6F46-94E9-4483-B12E-4B47AD9F7F94}" dt="2020-01-18T04:09:52.877" v="24" actId="20577"/>
          <ac:spMkLst>
            <pc:docMk/>
            <pc:sldMk cId="2140976678" sldId="376"/>
            <ac:spMk id="2" creationId="{DCCA60EB-2D47-4902-9AE7-FD87554E065F}"/>
          </ac:spMkLst>
        </pc:spChg>
        <pc:spChg chg="mod">
          <ac:chgData name="박선도" userId="b8914dc1-2b3b-4cbc-a9ff-506cdf2f16d2" providerId="ADAL" clId="{582A6F46-94E9-4483-B12E-4B47AD9F7F94}" dt="2020-01-18T04:09:57.959" v="34" actId="20577"/>
          <ac:spMkLst>
            <pc:docMk/>
            <pc:sldMk cId="2140976678" sldId="376"/>
            <ac:spMk id="3" creationId="{0EBE9344-3D03-4506-99E6-FD6A0B8D4440}"/>
          </ac:spMkLst>
        </pc:spChg>
        <pc:spChg chg="mod">
          <ac:chgData name="박선도" userId="b8914dc1-2b3b-4cbc-a9ff-506cdf2f16d2" providerId="ADAL" clId="{582A6F46-94E9-4483-B12E-4B47AD9F7F94}" dt="2020-01-18T04:09:56.287" v="30" actId="20577"/>
          <ac:spMkLst>
            <pc:docMk/>
            <pc:sldMk cId="2140976678" sldId="376"/>
            <ac:spMk id="20" creationId="{418CAEE3-F0FC-4047-B6D2-580A24707F2C}"/>
          </ac:spMkLst>
        </pc:spChg>
        <pc:spChg chg="mod">
          <ac:chgData name="박선도" userId="b8914dc1-2b3b-4cbc-a9ff-506cdf2f16d2" providerId="ADAL" clId="{582A6F46-94E9-4483-B12E-4B47AD9F7F94}" dt="2020-01-18T04:09:59.704" v="37" actId="20577"/>
          <ac:spMkLst>
            <pc:docMk/>
            <pc:sldMk cId="2140976678" sldId="376"/>
            <ac:spMk id="35" creationId="{321147C6-0C20-401C-AC77-7C7B97EB6C7D}"/>
          </ac:spMkLst>
        </pc:spChg>
        <pc:spChg chg="mod">
          <ac:chgData name="박선도" userId="b8914dc1-2b3b-4cbc-a9ff-506cdf2f16d2" providerId="ADAL" clId="{582A6F46-94E9-4483-B12E-4B47AD9F7F94}" dt="2020-01-18T04:10:01.748" v="41" actId="20577"/>
          <ac:spMkLst>
            <pc:docMk/>
            <pc:sldMk cId="2140976678" sldId="376"/>
            <ac:spMk id="36" creationId="{8AF44A96-2ACD-46BE-B3CC-4E1DCB2CDA99}"/>
          </ac:spMkLst>
        </pc:spChg>
        <pc:spChg chg="mod">
          <ac:chgData name="박선도" userId="b8914dc1-2b3b-4cbc-a9ff-506cdf2f16d2" providerId="ADAL" clId="{582A6F46-94E9-4483-B12E-4B47AD9F7F94}" dt="2020-01-18T04:09:51.617" v="21" actId="20577"/>
          <ac:spMkLst>
            <pc:docMk/>
            <pc:sldMk cId="2140976678" sldId="376"/>
            <ac:spMk id="54" creationId="{D8D73124-346E-4C74-AE72-C7B6F45B146D}"/>
          </ac:spMkLst>
        </pc:spChg>
        <pc:spChg chg="mod">
          <ac:chgData name="박선도" userId="b8914dc1-2b3b-4cbc-a9ff-506cdf2f16d2" providerId="ADAL" clId="{582A6F46-94E9-4483-B12E-4B47AD9F7F94}" dt="2020-01-18T04:09:54.443" v="27" actId="20577"/>
          <ac:spMkLst>
            <pc:docMk/>
            <pc:sldMk cId="2140976678" sldId="376"/>
            <ac:spMk id="55" creationId="{29CA5B7C-AAF9-4C2F-8686-320D0EF0F4B2}"/>
          </ac:spMkLst>
        </pc:spChg>
      </pc:sldChg>
      <pc:sldChg chg="modSp add">
        <pc:chgData name="박선도" userId="b8914dc1-2b3b-4cbc-a9ff-506cdf2f16d2" providerId="ADAL" clId="{582A6F46-94E9-4483-B12E-4B47AD9F7F94}" dt="2020-01-18T04:03:34.844" v="18"/>
        <pc:sldMkLst>
          <pc:docMk/>
          <pc:sldMk cId="631394595" sldId="385"/>
        </pc:sldMkLst>
        <pc:spChg chg="mod">
          <ac:chgData name="박선도" userId="b8914dc1-2b3b-4cbc-a9ff-506cdf2f16d2" providerId="ADAL" clId="{582A6F46-94E9-4483-B12E-4B47AD9F7F94}" dt="2020-01-18T04:03:34.844" v="18"/>
          <ac:spMkLst>
            <pc:docMk/>
            <pc:sldMk cId="631394595" sldId="385"/>
            <ac:spMk id="2" creationId="{00000000-0000-0000-0000-000000000000}"/>
          </ac:spMkLst>
        </pc:spChg>
      </pc:sldChg>
      <pc:sldChg chg="add">
        <pc:chgData name="박선도" userId="b8914dc1-2b3b-4cbc-a9ff-506cdf2f16d2" providerId="ADAL" clId="{582A6F46-94E9-4483-B12E-4B47AD9F7F94}" dt="2020-01-18T04:10:05.411" v="42"/>
        <pc:sldMkLst>
          <pc:docMk/>
          <pc:sldMk cId="644975457" sldId="386"/>
        </pc:sldMkLst>
      </pc:sldChg>
      <pc:sldChg chg="delSp modSp add">
        <pc:chgData name="박선도" userId="b8914dc1-2b3b-4cbc-a9ff-506cdf2f16d2" providerId="ADAL" clId="{582A6F46-94E9-4483-B12E-4B47AD9F7F94}" dt="2020-01-18T04:10:17.800" v="47" actId="478"/>
        <pc:sldMkLst>
          <pc:docMk/>
          <pc:sldMk cId="1844114729" sldId="387"/>
        </pc:sldMkLst>
        <pc:spChg chg="del">
          <ac:chgData name="박선도" userId="b8914dc1-2b3b-4cbc-a9ff-506cdf2f16d2" providerId="ADAL" clId="{582A6F46-94E9-4483-B12E-4B47AD9F7F94}" dt="2020-01-18T04:10:10.956" v="44" actId="478"/>
          <ac:spMkLst>
            <pc:docMk/>
            <pc:sldMk cId="1844114729" sldId="387"/>
            <ac:spMk id="8" creationId="{353B8449-8470-49B4-A73A-FFDCF17CBA68}"/>
          </ac:spMkLst>
        </pc:spChg>
        <pc:spChg chg="del">
          <ac:chgData name="박선도" userId="b8914dc1-2b3b-4cbc-a9ff-506cdf2f16d2" providerId="ADAL" clId="{582A6F46-94E9-4483-B12E-4B47AD9F7F94}" dt="2020-01-18T04:10:10.956" v="44" actId="478"/>
          <ac:spMkLst>
            <pc:docMk/>
            <pc:sldMk cId="1844114729" sldId="387"/>
            <ac:spMk id="9" creationId="{5CABF020-2F5A-48C1-ABD2-395DD8CCC5A5}"/>
          </ac:spMkLst>
        </pc:spChg>
        <pc:spChg chg="del">
          <ac:chgData name="박선도" userId="b8914dc1-2b3b-4cbc-a9ff-506cdf2f16d2" providerId="ADAL" clId="{582A6F46-94E9-4483-B12E-4B47AD9F7F94}" dt="2020-01-18T04:10:10.956" v="44" actId="478"/>
          <ac:spMkLst>
            <pc:docMk/>
            <pc:sldMk cId="1844114729" sldId="387"/>
            <ac:spMk id="11" creationId="{DF7E6012-4EB4-46F4-81EF-D7CD83B74140}"/>
          </ac:spMkLst>
        </pc:spChg>
        <pc:spChg chg="mod">
          <ac:chgData name="박선도" userId="b8914dc1-2b3b-4cbc-a9ff-506cdf2f16d2" providerId="ADAL" clId="{582A6F46-94E9-4483-B12E-4B47AD9F7F94}" dt="2020-01-18T04:10:13.068" v="46" actId="1076"/>
          <ac:spMkLst>
            <pc:docMk/>
            <pc:sldMk cId="1844114729" sldId="387"/>
            <ac:spMk id="55" creationId="{29CA5B7C-AAF9-4C2F-8686-320D0EF0F4B2}"/>
          </ac:spMkLst>
        </pc:spChg>
        <pc:grpChg chg="del">
          <ac:chgData name="박선도" userId="b8914dc1-2b3b-4cbc-a9ff-506cdf2f16d2" providerId="ADAL" clId="{582A6F46-94E9-4483-B12E-4B47AD9F7F94}" dt="2020-01-18T04:10:10.956" v="44" actId="478"/>
          <ac:grpSpMkLst>
            <pc:docMk/>
            <pc:sldMk cId="1844114729" sldId="387"/>
            <ac:grpSpMk id="5" creationId="{FB2E28E5-034E-4F0B-9875-249707E04215}"/>
          </ac:grpSpMkLst>
        </pc:grpChg>
        <pc:grpChg chg="del">
          <ac:chgData name="박선도" userId="b8914dc1-2b3b-4cbc-a9ff-506cdf2f16d2" providerId="ADAL" clId="{582A6F46-94E9-4483-B12E-4B47AD9F7F94}" dt="2020-01-18T04:10:17.800" v="47" actId="478"/>
          <ac:grpSpMkLst>
            <pc:docMk/>
            <pc:sldMk cId="1844114729" sldId="387"/>
            <ac:grpSpMk id="39" creationId="{4AE20C20-D344-498F-9799-3AA70E59F853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아이템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3420221" cy="737235"/>
          </a:xfrm>
        </p:spPr>
        <p:txBody>
          <a:bodyPr/>
          <a:lstStyle/>
          <a:p>
            <a:r>
              <a:rPr lang="en-US" altLang="ko-KR"/>
              <a:t>@@@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75" y="2229700"/>
            <a:ext cx="6858543" cy="1685352"/>
          </a:xfrm>
        </p:spPr>
        <p:txBody>
          <a:bodyPr>
            <a:normAutofit/>
          </a:bodyPr>
          <a:lstStyle/>
          <a:p>
            <a:r>
              <a:rPr lang="en-US" altLang="ko-KR" sz="2000"/>
              <a:t>@@@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767375" y="1833050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/>
              <a:t>@@@</a:t>
            </a:r>
            <a:endParaRPr lang="ko-KR" altLang="en-US" sz="20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B2E28E5-034E-4F0B-9875-249707E04215}"/>
              </a:ext>
            </a:extLst>
          </p:cNvPr>
          <p:cNvGrpSpPr/>
          <p:nvPr/>
        </p:nvGrpSpPr>
        <p:grpSpPr>
          <a:xfrm>
            <a:off x="8418050" y="4675390"/>
            <a:ext cx="3180307" cy="668406"/>
            <a:chOff x="7072965" y="2909955"/>
            <a:chExt cx="3180307" cy="6684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EFC36FF-2E26-4A66-A0D3-F0197229222D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610E2A-4001-4DD9-9D76-99BEE0B1CE1C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웃는 얼굴 7">
            <a:extLst>
              <a:ext uri="{FF2B5EF4-FFF2-40B4-BE49-F238E27FC236}">
                <a16:creationId xmlns:a16="http://schemas.microsoft.com/office/drawing/2014/main" id="{353B8449-8470-49B4-A73A-FFDCF17CBA68}"/>
              </a:ext>
            </a:extLst>
          </p:cNvPr>
          <p:cNvSpPr/>
          <p:nvPr/>
        </p:nvSpPr>
        <p:spPr>
          <a:xfrm>
            <a:off x="9668679" y="4004190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CABF020-2F5A-48C1-ABD2-395DD8CCC5A5}"/>
              </a:ext>
            </a:extLst>
          </p:cNvPr>
          <p:cNvSpPr/>
          <p:nvPr/>
        </p:nvSpPr>
        <p:spPr>
          <a:xfrm>
            <a:off x="10422007" y="4164581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F7E6012-4EB4-46F4-81EF-D7CD83B74140}"/>
              </a:ext>
            </a:extLst>
          </p:cNvPr>
          <p:cNvSpPr/>
          <p:nvPr/>
        </p:nvSpPr>
        <p:spPr>
          <a:xfrm rot="10800000">
            <a:off x="8915351" y="4174922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321147C6-0C20-401C-AC77-7C7B97EB6C7D}"/>
              </a:ext>
            </a:extLst>
          </p:cNvPr>
          <p:cNvSpPr txBox="1">
            <a:spLocks/>
          </p:cNvSpPr>
          <p:nvPr/>
        </p:nvSpPr>
        <p:spPr>
          <a:xfrm>
            <a:off x="767375" y="4174922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/>
              <a:t>@@@</a:t>
            </a:r>
            <a:endParaRPr lang="ko-KR" altLang="en-US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AF44A96-2ACD-46BE-B3CC-4E1DCB2CDA99}"/>
              </a:ext>
            </a:extLst>
          </p:cNvPr>
          <p:cNvSpPr txBox="1">
            <a:spLocks/>
          </p:cNvSpPr>
          <p:nvPr/>
        </p:nvSpPr>
        <p:spPr>
          <a:xfrm>
            <a:off x="767375" y="4610366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@@@</a:t>
            </a:r>
          </a:p>
          <a:p>
            <a:endParaRPr lang="en-US" altLang="ko-KR" sz="200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AE20C20-D344-498F-9799-3AA70E59F853}"/>
              </a:ext>
            </a:extLst>
          </p:cNvPr>
          <p:cNvGrpSpPr/>
          <p:nvPr/>
        </p:nvGrpSpPr>
        <p:grpSpPr>
          <a:xfrm>
            <a:off x="7625918" y="1514204"/>
            <a:ext cx="4571563" cy="1905159"/>
            <a:chOff x="3825733" y="4216025"/>
            <a:chExt cx="4571563" cy="1905159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5507425-5658-4910-9E39-90478590BBD3}"/>
                </a:ext>
              </a:extLst>
            </p:cNvPr>
            <p:cNvGrpSpPr/>
            <p:nvPr/>
          </p:nvGrpSpPr>
          <p:grpSpPr>
            <a:xfrm>
              <a:off x="3825733" y="4216025"/>
              <a:ext cx="4571563" cy="1776826"/>
              <a:chOff x="1103408" y="3185209"/>
              <a:chExt cx="4571563" cy="177682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ABEC651-C542-4570-BB2B-740EC2E73401}"/>
                  </a:ext>
                </a:extLst>
              </p:cNvPr>
              <p:cNvSpPr txBox="1"/>
              <p:nvPr/>
            </p:nvSpPr>
            <p:spPr>
              <a:xfrm>
                <a:off x="2398005" y="3185209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8FE9FF9-E644-41FF-AF99-70EB3AEBFA78}"/>
                  </a:ext>
                </a:extLst>
              </p:cNvPr>
              <p:cNvCxnSpPr/>
              <p:nvPr/>
            </p:nvCxnSpPr>
            <p:spPr>
              <a:xfrm>
                <a:off x="3339070" y="4656362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B9AA17E-4A7F-4E86-AE3B-8B44AF463850}"/>
                  </a:ext>
                </a:extLst>
              </p:cNvPr>
              <p:cNvCxnSpPr/>
              <p:nvPr/>
            </p:nvCxnSpPr>
            <p:spPr>
              <a:xfrm flipH="1">
                <a:off x="2688830" y="3832541"/>
                <a:ext cx="65024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7CB1E4-3D9D-40BB-A9B8-ED209F3AB9A9}"/>
                  </a:ext>
                </a:extLst>
              </p:cNvPr>
              <p:cNvSpPr txBox="1"/>
              <p:nvPr/>
            </p:nvSpPr>
            <p:spPr>
              <a:xfrm>
                <a:off x="1103408" y="3678652"/>
                <a:ext cx="17862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err="1"/>
                  <a:t>CurrentWalkSpeed</a:t>
                </a:r>
                <a:endParaRPr lang="ko-KR" altLang="en-US" sz="140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C7CE73E-6555-4048-900B-55D5D5919F8B}"/>
                  </a:ext>
                </a:extLst>
              </p:cNvPr>
              <p:cNvSpPr txBox="1"/>
              <p:nvPr/>
            </p:nvSpPr>
            <p:spPr>
              <a:xfrm>
                <a:off x="4438554" y="4520347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/>
                  <a:t>time</a:t>
                </a:r>
                <a:endParaRPr lang="ko-KR" altLang="en-US" sz="140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EF25361-4E63-41C3-87CA-48CBA92DC2ED}"/>
                  </a:ext>
                </a:extLst>
              </p:cNvPr>
              <p:cNvSpPr/>
              <p:nvPr/>
            </p:nvSpPr>
            <p:spPr>
              <a:xfrm>
                <a:off x="3342884" y="3832541"/>
                <a:ext cx="1051557" cy="878482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B550E8A-4F51-4D13-8053-ADA2DC014D4A}"/>
                  </a:ext>
                </a:extLst>
              </p:cNvPr>
              <p:cNvSpPr/>
              <p:nvPr/>
            </p:nvSpPr>
            <p:spPr>
              <a:xfrm>
                <a:off x="3303189" y="4654258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F39DED6D-6DFA-42CC-B0FF-E3EFA21A6DC6}"/>
                  </a:ext>
                </a:extLst>
              </p:cNvPr>
              <p:cNvGrpSpPr/>
              <p:nvPr/>
            </p:nvGrpSpPr>
            <p:grpSpPr>
              <a:xfrm>
                <a:off x="2826264" y="3533610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51" name="직선 화살표 연결선 50">
                  <a:extLst>
                    <a:ext uri="{FF2B5EF4-FFF2-40B4-BE49-F238E27FC236}">
                      <a16:creationId xmlns:a16="http://schemas.microsoft.com/office/drawing/2014/main" id="{3AA006C9-1CAA-4640-8A7A-6269E2EF8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화살표 연결선 51">
                  <a:extLst>
                    <a:ext uri="{FF2B5EF4-FFF2-40B4-BE49-F238E27FC236}">
                      <a16:creationId xmlns:a16="http://schemas.microsoft.com/office/drawing/2014/main" id="{ABEE7986-976C-4390-83CC-C0160A3DCB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23D01E8-78BF-495D-945A-AE83C33DCC93}"/>
                </a:ext>
              </a:extLst>
            </p:cNvPr>
            <p:cNvCxnSpPr/>
            <p:nvPr/>
          </p:nvCxnSpPr>
          <p:spPr>
            <a:xfrm>
              <a:off x="6061395" y="5674307"/>
              <a:ext cx="0" cy="17517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A409FC2-4D14-41E9-9F6A-C6CCAF0DFC5C}"/>
                </a:ext>
              </a:extLst>
            </p:cNvPr>
            <p:cNvSpPr txBox="1"/>
            <p:nvPr/>
          </p:nvSpPr>
          <p:spPr>
            <a:xfrm>
              <a:off x="5612004" y="5812051"/>
              <a:ext cx="1020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Pressed</a:t>
              </a:r>
              <a:endParaRPr lang="ko-KR" altLang="en-US" sz="14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5F5C46-2074-44C1-8417-8660BE6F3E30}"/>
                </a:ext>
              </a:extLst>
            </p:cNvPr>
            <p:cNvSpPr txBox="1"/>
            <p:nvPr/>
          </p:nvSpPr>
          <p:spPr>
            <a:xfrm>
              <a:off x="6601420" y="5813407"/>
              <a:ext cx="1020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Released</a:t>
              </a:r>
              <a:endParaRPr lang="ko-KR" altLang="en-US" sz="1400"/>
            </a:p>
          </p:txBody>
        </p:sp>
      </p:grp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8D73124-346E-4C74-AE72-C7B6F45B146D}"/>
              </a:ext>
            </a:extLst>
          </p:cNvPr>
          <p:cNvSpPr txBox="1">
            <a:spLocks/>
          </p:cNvSpPr>
          <p:nvPr/>
        </p:nvSpPr>
        <p:spPr>
          <a:xfrm>
            <a:off x="767375" y="894224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/>
              <a:t>@@@</a:t>
            </a:r>
            <a:endParaRPr lang="ko-KR" altLang="en-US" sz="200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29CA5B7C-AAF9-4C2F-8686-320D0EF0F4B2}"/>
              </a:ext>
            </a:extLst>
          </p:cNvPr>
          <p:cNvSpPr txBox="1">
            <a:spLocks/>
          </p:cNvSpPr>
          <p:nvPr/>
        </p:nvSpPr>
        <p:spPr>
          <a:xfrm>
            <a:off x="767374" y="1309775"/>
            <a:ext cx="6858543" cy="43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@@@.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DCC14F-28B3-4C5D-B133-FE1D850DC9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97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7035800" cy="737235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아이템 카테고리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4254" y="13285210"/>
            <a:ext cx="6858543" cy="16853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2000"/>
              <a:t>1</a:t>
            </a:r>
            <a:r>
              <a:rPr lang="ko-KR" altLang="en-US" sz="2000"/>
              <a:t>타 </a:t>
            </a:r>
            <a:r>
              <a:rPr lang="ko-KR" altLang="en-US" sz="2000" err="1"/>
              <a:t>횡베기</a:t>
            </a:r>
            <a:r>
              <a:rPr lang="ko-KR" altLang="en-US" sz="2000"/>
              <a:t> </a:t>
            </a:r>
            <a:r>
              <a:rPr lang="en-US" altLang="ko-KR" sz="2000"/>
              <a:t>(</a:t>
            </a:r>
            <a:r>
              <a:rPr lang="ko-KR" altLang="en-US" sz="2000"/>
              <a:t>연속공격 없음</a:t>
            </a:r>
            <a:r>
              <a:rPr lang="en-US" altLang="ko-KR" sz="200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/>
              <a:t>(</a:t>
            </a:r>
            <a:r>
              <a:rPr lang="ko-KR" altLang="en-US" sz="2000"/>
              <a:t>시스템 기본이 </a:t>
            </a:r>
            <a:r>
              <a:rPr lang="en-US" altLang="ko-KR" sz="2000"/>
              <a:t>3</a:t>
            </a:r>
            <a:r>
              <a:rPr lang="ko-KR" altLang="en-US" sz="2000"/>
              <a:t>타인데 시스템적으로 </a:t>
            </a:r>
            <a:r>
              <a:rPr lang="en-US" altLang="ko-KR" sz="2000"/>
              <a:t>1</a:t>
            </a:r>
            <a:r>
              <a:rPr lang="ko-KR" altLang="en-US" sz="2000" err="1"/>
              <a:t>타짜리</a:t>
            </a:r>
            <a:r>
              <a:rPr lang="ko-KR" altLang="en-US" sz="2000"/>
              <a:t> 따로 구현 안하고</a:t>
            </a:r>
            <a:r>
              <a:rPr lang="en-US" altLang="ko-KR" sz="2000"/>
              <a:t> </a:t>
            </a:r>
            <a:r>
              <a:rPr lang="en-US" altLang="ko-KR" sz="2000" err="1"/>
              <a:t>AttackInterval</a:t>
            </a:r>
            <a:r>
              <a:rPr lang="ko-KR" altLang="en-US" sz="2000"/>
              <a:t>과 </a:t>
            </a:r>
            <a:r>
              <a:rPr lang="en-US" altLang="ko-KR" sz="2000" err="1"/>
              <a:t>AttackComboInterval</a:t>
            </a:r>
            <a:r>
              <a:rPr lang="ko-KR" altLang="en-US" sz="2000"/>
              <a:t>를</a:t>
            </a:r>
            <a:r>
              <a:rPr lang="en-US" altLang="ko-KR" sz="2000"/>
              <a:t> </a:t>
            </a:r>
            <a:r>
              <a:rPr lang="ko-KR" altLang="en-US" sz="2000"/>
              <a:t>같은 수치로 설정하면 </a:t>
            </a:r>
            <a:r>
              <a:rPr lang="en-US" altLang="ko-KR" sz="2000"/>
              <a:t>1</a:t>
            </a:r>
            <a:r>
              <a:rPr lang="ko-KR" altLang="en-US" sz="2000" err="1"/>
              <a:t>타짜리</a:t>
            </a:r>
            <a:r>
              <a:rPr lang="ko-KR" altLang="en-US" sz="2000"/>
              <a:t> 무기처럼 구현 </a:t>
            </a:r>
            <a:r>
              <a:rPr lang="ko-KR" altLang="en-US" sz="2000" err="1"/>
              <a:t>될거라</a:t>
            </a:r>
            <a:r>
              <a:rPr lang="ko-KR" altLang="en-US" sz="2000"/>
              <a:t> 생각됨           </a:t>
            </a:r>
            <a:r>
              <a:rPr lang="en-US" altLang="ko-KR" sz="2000"/>
              <a:t>_ </a:t>
            </a:r>
            <a:r>
              <a:rPr lang="ko-KR" altLang="en-US" sz="2000"/>
              <a:t>세부사항 시스템 기획 문서 참조</a:t>
            </a:r>
            <a:r>
              <a:rPr lang="en-US" altLang="ko-KR" sz="2000"/>
              <a:t>)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13904254" y="12888560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/>
              <a:t>공격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8D73124-346E-4C74-AE72-C7B6F45B146D}"/>
              </a:ext>
            </a:extLst>
          </p:cNvPr>
          <p:cNvSpPr txBox="1">
            <a:spLocks/>
          </p:cNvSpPr>
          <p:nvPr/>
        </p:nvSpPr>
        <p:spPr>
          <a:xfrm>
            <a:off x="604582" y="1253886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err="1">
                <a:ea typeface="맑은 고딕"/>
              </a:rPr>
              <a:t>장착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아이템</a:t>
            </a:r>
            <a:endParaRPr lang="en-US" altLang="ko-KR" sz="2000" dirty="0">
              <a:ea typeface="맑은 고딕"/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29CA5B7C-AAF9-4C2F-8686-320D0EF0F4B2}"/>
              </a:ext>
            </a:extLst>
          </p:cNvPr>
          <p:cNvSpPr txBox="1">
            <a:spLocks/>
          </p:cNvSpPr>
          <p:nvPr/>
        </p:nvSpPr>
        <p:spPr>
          <a:xfrm>
            <a:off x="685526" y="3572430"/>
            <a:ext cx="6858543" cy="434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err="1">
                <a:ea typeface="맑은 고딕"/>
              </a:rPr>
              <a:t>소비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아이템</a:t>
            </a:r>
            <a:r>
              <a:rPr lang="en-US" altLang="ko-KR" sz="2000" dirty="0">
                <a:ea typeface="맑은 고딕"/>
              </a:rPr>
              <a:t>(?)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115F8B5-DA28-4E8A-AE13-73284A000DA0}"/>
              </a:ext>
            </a:extLst>
          </p:cNvPr>
          <p:cNvGrpSpPr/>
          <p:nvPr/>
        </p:nvGrpSpPr>
        <p:grpSpPr>
          <a:xfrm>
            <a:off x="21627036" y="13476583"/>
            <a:ext cx="3180307" cy="668406"/>
            <a:chOff x="7072965" y="2909955"/>
            <a:chExt cx="3180307" cy="668406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CE22CE9-F6B4-4B0C-98E8-06181A9E4F6D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FEDB281-21B4-4F1C-9692-485FCEE42D88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웃는 얼굴 58">
            <a:extLst>
              <a:ext uri="{FF2B5EF4-FFF2-40B4-BE49-F238E27FC236}">
                <a16:creationId xmlns:a16="http://schemas.microsoft.com/office/drawing/2014/main" id="{D6FFD682-69A4-461F-B78A-E605BD768903}"/>
              </a:ext>
            </a:extLst>
          </p:cNvPr>
          <p:cNvSpPr/>
          <p:nvPr/>
        </p:nvSpPr>
        <p:spPr>
          <a:xfrm>
            <a:off x="22052959" y="12814017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화살표: 오른쪽으로 구부러짐 64">
            <a:extLst>
              <a:ext uri="{FF2B5EF4-FFF2-40B4-BE49-F238E27FC236}">
                <a16:creationId xmlns:a16="http://schemas.microsoft.com/office/drawing/2014/main" id="{49BD31E6-36B5-4F09-BFE4-91F0EC2AF647}"/>
              </a:ext>
            </a:extLst>
          </p:cNvPr>
          <p:cNvSpPr/>
          <p:nvPr/>
        </p:nvSpPr>
        <p:spPr>
          <a:xfrm rot="10800000">
            <a:off x="22747785" y="12976962"/>
            <a:ext cx="668136" cy="3082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내용 개체 틀 2">
            <a:extLst>
              <a:ext uri="{FF2B5EF4-FFF2-40B4-BE49-F238E27FC236}">
                <a16:creationId xmlns:a16="http://schemas.microsoft.com/office/drawing/2014/main" id="{275AD2BE-F1E4-4211-9A3D-D285C7595A6C}"/>
              </a:ext>
            </a:extLst>
          </p:cNvPr>
          <p:cNvSpPr txBox="1">
            <a:spLocks/>
          </p:cNvSpPr>
          <p:nvPr/>
        </p:nvSpPr>
        <p:spPr>
          <a:xfrm>
            <a:off x="13904253" y="15568819"/>
            <a:ext cx="6858543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/>
              <a:t>없음</a:t>
            </a:r>
            <a:endParaRPr lang="en-US" altLang="ko-KR" sz="2000"/>
          </a:p>
        </p:txBody>
      </p:sp>
      <p:sp>
        <p:nvSpPr>
          <p:cNvPr id="67" name="내용 개체 틀 2">
            <a:extLst>
              <a:ext uri="{FF2B5EF4-FFF2-40B4-BE49-F238E27FC236}">
                <a16:creationId xmlns:a16="http://schemas.microsoft.com/office/drawing/2014/main" id="{4ECC3500-6F67-4F04-9B17-B4A541549346}"/>
              </a:ext>
            </a:extLst>
          </p:cNvPr>
          <p:cNvSpPr txBox="1">
            <a:spLocks/>
          </p:cNvSpPr>
          <p:nvPr/>
        </p:nvSpPr>
        <p:spPr>
          <a:xfrm>
            <a:off x="13904253" y="15178410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/>
              <a:t>특수공격</a:t>
            </a:r>
          </a:p>
        </p:txBody>
      </p: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1F307A1D-8814-4472-9114-A336DD61DA8D}"/>
              </a:ext>
            </a:extLst>
          </p:cNvPr>
          <p:cNvSpPr txBox="1">
            <a:spLocks/>
          </p:cNvSpPr>
          <p:nvPr/>
        </p:nvSpPr>
        <p:spPr>
          <a:xfrm>
            <a:off x="13904254" y="11620978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/>
              <a:t>습득</a:t>
            </a:r>
          </a:p>
        </p:txBody>
      </p:sp>
      <p:sp>
        <p:nvSpPr>
          <p:cNvPr id="69" name="내용 개체 틀 2">
            <a:extLst>
              <a:ext uri="{FF2B5EF4-FFF2-40B4-BE49-F238E27FC236}">
                <a16:creationId xmlns:a16="http://schemas.microsoft.com/office/drawing/2014/main" id="{4D6538D0-DBAC-478F-8328-D4159854D373}"/>
              </a:ext>
            </a:extLst>
          </p:cNvPr>
          <p:cNvSpPr txBox="1">
            <a:spLocks/>
          </p:cNvSpPr>
          <p:nvPr/>
        </p:nvSpPr>
        <p:spPr>
          <a:xfrm>
            <a:off x="13904253" y="12036529"/>
            <a:ext cx="6858543" cy="43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/>
              <a:t>게임시작 후 튜토리얼 과정에서 얻음</a:t>
            </a:r>
            <a:endParaRPr lang="en-US" altLang="ko-KR" sz="200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3DE424B1-699A-4E26-8E73-C1B858FECF71}"/>
              </a:ext>
            </a:extLst>
          </p:cNvPr>
          <p:cNvSpPr txBox="1">
            <a:spLocks/>
          </p:cNvSpPr>
          <p:nvPr/>
        </p:nvSpPr>
        <p:spPr>
          <a:xfrm>
            <a:off x="753621" y="4681372"/>
            <a:ext cx="6858543" cy="7953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ea typeface="맑은 고딕"/>
              </a:rPr>
              <a:t>기타</a:t>
            </a:r>
            <a:endParaRPr lang="en-US" altLang="ko-KR" sz="2000" dirty="0">
              <a:ea typeface="맑은 고딕"/>
            </a:endParaRPr>
          </a:p>
          <a:p>
            <a:pPr marL="0" indent="0">
              <a:buNone/>
            </a:pPr>
            <a:r>
              <a:rPr lang="en-US" altLang="ko-KR" sz="2000" dirty="0">
                <a:ea typeface="맑은 고딕"/>
              </a:rPr>
              <a:t>    </a:t>
            </a:r>
            <a:r>
              <a:rPr lang="ko-KR" altLang="en-US" sz="2000" dirty="0">
                <a:ea typeface="맑은 고딕"/>
              </a:rPr>
              <a:t>수집형 아이템</a:t>
            </a:r>
            <a:r>
              <a:rPr lang="en-US" altLang="ko-KR" sz="2000" dirty="0">
                <a:ea typeface="맑은 고딕"/>
              </a:rPr>
              <a:t>?(</a:t>
            </a:r>
            <a:r>
              <a:rPr lang="ko-KR" altLang="en-US" sz="2000" dirty="0">
                <a:ea typeface="맑은 고딕"/>
              </a:rPr>
              <a:t>체력 최대치 늘려주는 것 등</a:t>
            </a:r>
            <a:r>
              <a:rPr lang="en-US" altLang="ko-KR" sz="2000" dirty="0">
                <a:ea typeface="맑은 고딕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ea typeface="맑은 고딕"/>
              </a:rPr>
              <a:t>    </a:t>
            </a:r>
            <a:r>
              <a:rPr lang="ko-KR" altLang="en-US" sz="2000" dirty="0">
                <a:ea typeface="맑은 고딕"/>
              </a:rPr>
              <a:t>스토리에 힌트가 되는 아이템</a:t>
            </a:r>
            <a:r>
              <a:rPr lang="en-US" altLang="ko-KR" sz="2000" dirty="0">
                <a:ea typeface="맑은 고딕"/>
              </a:rPr>
              <a:t>(</a:t>
            </a:r>
            <a:r>
              <a:rPr lang="ko-KR" altLang="en-US" sz="2000" dirty="0">
                <a:ea typeface="맑은 고딕"/>
              </a:rPr>
              <a:t>문서</a:t>
            </a:r>
            <a:r>
              <a:rPr lang="en-US" altLang="ko-KR" sz="2000" dirty="0">
                <a:ea typeface="맑은 고딕"/>
              </a:rPr>
              <a:t>? </a:t>
            </a:r>
            <a:r>
              <a:rPr lang="ko-KR" altLang="en-US" sz="2000" dirty="0">
                <a:ea typeface="맑은 고딕"/>
              </a:rPr>
              <a:t>책</a:t>
            </a:r>
            <a:r>
              <a:rPr lang="en-US" altLang="ko-KR" sz="2000" dirty="0">
                <a:ea typeface="맑은 고딕"/>
              </a:rPr>
              <a:t>?? </a:t>
            </a:r>
            <a:r>
              <a:rPr lang="ko-KR" altLang="en-US" sz="2000" dirty="0">
                <a:ea typeface="맑은 고딕"/>
              </a:rPr>
              <a:t>포스트</a:t>
            </a:r>
            <a:r>
              <a:rPr lang="en-US" altLang="ko-KR" sz="2000" dirty="0">
                <a:ea typeface="맑은 고딕"/>
              </a:rPr>
              <a:t>?? </a:t>
            </a:r>
            <a:r>
              <a:rPr lang="ko-KR" altLang="en-US" sz="2000" dirty="0">
                <a:ea typeface="맑은 고딕"/>
              </a:rPr>
              <a:t>등</a:t>
            </a:r>
            <a:r>
              <a:rPr lang="en-US" altLang="ko-KR" sz="2000" dirty="0">
                <a:ea typeface="맑은 고딕"/>
              </a:rPr>
              <a:t>)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C8C8352-BDC8-4C13-BB76-61E796914A40}"/>
              </a:ext>
            </a:extLst>
          </p:cNvPr>
          <p:cNvSpPr txBox="1">
            <a:spLocks/>
          </p:cNvSpPr>
          <p:nvPr/>
        </p:nvSpPr>
        <p:spPr>
          <a:xfrm>
            <a:off x="1266062" y="1782138"/>
            <a:ext cx="2848737" cy="1188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ea typeface="맑은 고딕"/>
              </a:rPr>
              <a:t>무기</a:t>
            </a:r>
            <a:endParaRPr lang="en-US" altLang="ko-KR" sz="2000" dirty="0">
              <a:ea typeface="맑은 고딕"/>
            </a:endParaRPr>
          </a:p>
          <a:p>
            <a:r>
              <a:rPr lang="en-US" altLang="ko-KR" sz="2000" dirty="0">
                <a:ea typeface="맑은 고딕"/>
              </a:rPr>
              <a:t>(</a:t>
            </a:r>
            <a:r>
              <a:rPr lang="ko-KR" altLang="en-US" sz="2000" dirty="0">
                <a:ea typeface="맑은 고딕"/>
              </a:rPr>
              <a:t>특수공격</a:t>
            </a:r>
            <a:r>
              <a:rPr lang="en-US" altLang="ko-KR" sz="2000" dirty="0">
                <a:ea typeface="맑은 고딕"/>
              </a:rPr>
              <a:t>)()</a:t>
            </a:r>
          </a:p>
          <a:p>
            <a:r>
              <a:rPr lang="en-US" altLang="ko-KR" sz="2000" dirty="0">
                <a:ea typeface="맑은 고딕"/>
              </a:rPr>
              <a:t>(</a:t>
            </a:r>
            <a:r>
              <a:rPr lang="ko-KR" altLang="en-US" sz="2000" dirty="0">
                <a:ea typeface="맑은 고딕"/>
              </a:rPr>
              <a:t>이동관련</a:t>
            </a:r>
            <a:r>
              <a:rPr lang="en-US" altLang="ko-KR" sz="2000" dirty="0">
                <a:ea typeface="맑은 고딕"/>
              </a:rPr>
              <a:t>)()</a:t>
            </a:r>
          </a:p>
        </p:txBody>
      </p:sp>
    </p:spTree>
    <p:extLst>
      <p:ext uri="{BB962C8B-B14F-4D97-AF65-F5344CB8AC3E}">
        <p14:creationId xmlns:p14="http://schemas.microsoft.com/office/powerpoint/2010/main" val="57784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무기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9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7035800" cy="737235"/>
          </a:xfrm>
        </p:spPr>
        <p:txBody>
          <a:bodyPr/>
          <a:lstStyle/>
          <a:p>
            <a:r>
              <a:rPr lang="ko-KR" altLang="en-US" err="1"/>
              <a:t>로봇팔</a:t>
            </a:r>
            <a:r>
              <a:rPr lang="en-US" altLang="ko-KR"/>
              <a:t>(</a:t>
            </a:r>
            <a:r>
              <a:rPr lang="ko-KR" altLang="en-US"/>
              <a:t>임시</a:t>
            </a:r>
            <a:r>
              <a:rPr lang="en-US" altLang="ko-KR"/>
              <a:t>)(</a:t>
            </a:r>
            <a:r>
              <a:rPr lang="ko-KR" altLang="en-US"/>
              <a:t>기본무기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74" y="3653530"/>
            <a:ext cx="6858543" cy="16853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2000"/>
              <a:t>1</a:t>
            </a:r>
            <a:r>
              <a:rPr lang="ko-KR" altLang="en-US" sz="2000"/>
              <a:t>타 </a:t>
            </a:r>
            <a:r>
              <a:rPr lang="ko-KR" altLang="en-US" sz="2000" err="1"/>
              <a:t>횡베기</a:t>
            </a:r>
            <a:r>
              <a:rPr lang="ko-KR" altLang="en-US" sz="2000"/>
              <a:t> </a:t>
            </a:r>
            <a:r>
              <a:rPr lang="en-US" altLang="ko-KR" sz="2000"/>
              <a:t>(</a:t>
            </a:r>
            <a:r>
              <a:rPr lang="ko-KR" altLang="en-US" sz="2000"/>
              <a:t>연속공격 없음</a:t>
            </a:r>
            <a:r>
              <a:rPr lang="en-US" altLang="ko-KR" sz="200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/>
              <a:t>(</a:t>
            </a:r>
            <a:r>
              <a:rPr lang="ko-KR" altLang="en-US" sz="2000"/>
              <a:t>시스템 기본이 </a:t>
            </a:r>
            <a:r>
              <a:rPr lang="en-US" altLang="ko-KR" sz="2000"/>
              <a:t>3</a:t>
            </a:r>
            <a:r>
              <a:rPr lang="ko-KR" altLang="en-US" sz="2000"/>
              <a:t>타인데 시스템적으로 </a:t>
            </a:r>
            <a:r>
              <a:rPr lang="en-US" altLang="ko-KR" sz="2000"/>
              <a:t>1</a:t>
            </a:r>
            <a:r>
              <a:rPr lang="ko-KR" altLang="en-US" sz="2000" err="1"/>
              <a:t>타짜리</a:t>
            </a:r>
            <a:r>
              <a:rPr lang="ko-KR" altLang="en-US" sz="2000"/>
              <a:t> 따로 구현 안하고</a:t>
            </a:r>
            <a:r>
              <a:rPr lang="en-US" altLang="ko-KR" sz="2000"/>
              <a:t> </a:t>
            </a:r>
            <a:r>
              <a:rPr lang="en-US" altLang="ko-KR" sz="2000" err="1"/>
              <a:t>AttackInterval</a:t>
            </a:r>
            <a:r>
              <a:rPr lang="ko-KR" altLang="en-US" sz="2000"/>
              <a:t>과 </a:t>
            </a:r>
            <a:r>
              <a:rPr lang="en-US" altLang="ko-KR" sz="2000" err="1"/>
              <a:t>AttackComboInterval</a:t>
            </a:r>
            <a:r>
              <a:rPr lang="ko-KR" altLang="en-US" sz="2000"/>
              <a:t>를</a:t>
            </a:r>
            <a:r>
              <a:rPr lang="en-US" altLang="ko-KR" sz="2000"/>
              <a:t> </a:t>
            </a:r>
            <a:r>
              <a:rPr lang="ko-KR" altLang="en-US" sz="2000"/>
              <a:t>같은 수치로 설정하면 </a:t>
            </a:r>
            <a:r>
              <a:rPr lang="en-US" altLang="ko-KR" sz="2000"/>
              <a:t>1</a:t>
            </a:r>
            <a:r>
              <a:rPr lang="ko-KR" altLang="en-US" sz="2000" err="1"/>
              <a:t>타짜리</a:t>
            </a:r>
            <a:r>
              <a:rPr lang="ko-KR" altLang="en-US" sz="2000"/>
              <a:t> 무기처럼 구현 </a:t>
            </a:r>
            <a:r>
              <a:rPr lang="ko-KR" altLang="en-US" sz="2000" err="1"/>
              <a:t>될거라</a:t>
            </a:r>
            <a:r>
              <a:rPr lang="ko-KR" altLang="en-US" sz="2000"/>
              <a:t> 생각됨           </a:t>
            </a:r>
            <a:r>
              <a:rPr lang="en-US" altLang="ko-KR" sz="2000"/>
              <a:t>_ </a:t>
            </a:r>
            <a:r>
              <a:rPr lang="ko-KR" altLang="en-US" sz="2000"/>
              <a:t>세부사항 시스템 기획 문서 참조</a:t>
            </a:r>
            <a:r>
              <a:rPr lang="en-US" altLang="ko-KR" sz="2000"/>
              <a:t>)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767374" y="3256880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/>
              <a:t>공격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8D73124-346E-4C74-AE72-C7B6F45B146D}"/>
              </a:ext>
            </a:extLst>
          </p:cNvPr>
          <p:cNvSpPr txBox="1">
            <a:spLocks/>
          </p:cNvSpPr>
          <p:nvPr/>
        </p:nvSpPr>
        <p:spPr>
          <a:xfrm>
            <a:off x="767375" y="894224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/>
              <a:t>설정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29CA5B7C-AAF9-4C2F-8686-320D0EF0F4B2}"/>
              </a:ext>
            </a:extLst>
          </p:cNvPr>
          <p:cNvSpPr txBox="1">
            <a:spLocks/>
          </p:cNvSpPr>
          <p:nvPr/>
        </p:nvSpPr>
        <p:spPr>
          <a:xfrm>
            <a:off x="767374" y="1309775"/>
            <a:ext cx="6858543" cy="43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err="1"/>
              <a:t>팔없는쪽에</a:t>
            </a:r>
            <a:r>
              <a:rPr lang="ko-KR" altLang="en-US" sz="2000"/>
              <a:t> 장착</a:t>
            </a:r>
            <a:r>
              <a:rPr lang="en-US" altLang="ko-KR" sz="2000"/>
              <a:t>, </a:t>
            </a:r>
            <a:r>
              <a:rPr lang="ko-KR" altLang="en-US" sz="2000"/>
              <a:t>기본 타격기능만 있음</a:t>
            </a:r>
            <a:endParaRPr lang="en-US" altLang="ko-KR" sz="200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115F8B5-DA28-4E8A-AE13-73284A000DA0}"/>
              </a:ext>
            </a:extLst>
          </p:cNvPr>
          <p:cNvGrpSpPr/>
          <p:nvPr/>
        </p:nvGrpSpPr>
        <p:grpSpPr>
          <a:xfrm>
            <a:off x="8490156" y="3844903"/>
            <a:ext cx="3180307" cy="668406"/>
            <a:chOff x="7072965" y="2909955"/>
            <a:chExt cx="3180307" cy="668406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CE22CE9-F6B4-4B0C-98E8-06181A9E4F6D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FEDB281-21B4-4F1C-9692-485FCEE42D88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웃는 얼굴 58">
            <a:extLst>
              <a:ext uri="{FF2B5EF4-FFF2-40B4-BE49-F238E27FC236}">
                <a16:creationId xmlns:a16="http://schemas.microsoft.com/office/drawing/2014/main" id="{D6FFD682-69A4-461F-B78A-E605BD768903}"/>
              </a:ext>
            </a:extLst>
          </p:cNvPr>
          <p:cNvSpPr/>
          <p:nvPr/>
        </p:nvSpPr>
        <p:spPr>
          <a:xfrm>
            <a:off x="8916079" y="3182337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화살표: 오른쪽으로 구부러짐 64">
            <a:extLst>
              <a:ext uri="{FF2B5EF4-FFF2-40B4-BE49-F238E27FC236}">
                <a16:creationId xmlns:a16="http://schemas.microsoft.com/office/drawing/2014/main" id="{49BD31E6-36B5-4F09-BFE4-91F0EC2AF647}"/>
              </a:ext>
            </a:extLst>
          </p:cNvPr>
          <p:cNvSpPr/>
          <p:nvPr/>
        </p:nvSpPr>
        <p:spPr>
          <a:xfrm rot="10800000">
            <a:off x="9610905" y="3345282"/>
            <a:ext cx="668136" cy="3082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내용 개체 틀 2">
            <a:extLst>
              <a:ext uri="{FF2B5EF4-FFF2-40B4-BE49-F238E27FC236}">
                <a16:creationId xmlns:a16="http://schemas.microsoft.com/office/drawing/2014/main" id="{275AD2BE-F1E4-4211-9A3D-D285C7595A6C}"/>
              </a:ext>
            </a:extLst>
          </p:cNvPr>
          <p:cNvSpPr txBox="1">
            <a:spLocks/>
          </p:cNvSpPr>
          <p:nvPr/>
        </p:nvSpPr>
        <p:spPr>
          <a:xfrm>
            <a:off x="767373" y="5937139"/>
            <a:ext cx="6858543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/>
              <a:t>없음</a:t>
            </a:r>
            <a:endParaRPr lang="en-US" altLang="ko-KR" sz="2000"/>
          </a:p>
        </p:txBody>
      </p:sp>
      <p:sp>
        <p:nvSpPr>
          <p:cNvPr id="67" name="내용 개체 틀 2">
            <a:extLst>
              <a:ext uri="{FF2B5EF4-FFF2-40B4-BE49-F238E27FC236}">
                <a16:creationId xmlns:a16="http://schemas.microsoft.com/office/drawing/2014/main" id="{4ECC3500-6F67-4F04-9B17-B4A541549346}"/>
              </a:ext>
            </a:extLst>
          </p:cNvPr>
          <p:cNvSpPr txBox="1">
            <a:spLocks/>
          </p:cNvSpPr>
          <p:nvPr/>
        </p:nvSpPr>
        <p:spPr>
          <a:xfrm>
            <a:off x="767373" y="5546730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/>
              <a:t>특수공격</a:t>
            </a:r>
          </a:p>
        </p:txBody>
      </p: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1F307A1D-8814-4472-9114-A336DD61DA8D}"/>
              </a:ext>
            </a:extLst>
          </p:cNvPr>
          <p:cNvSpPr txBox="1">
            <a:spLocks/>
          </p:cNvSpPr>
          <p:nvPr/>
        </p:nvSpPr>
        <p:spPr>
          <a:xfrm>
            <a:off x="767374" y="1989298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/>
              <a:t>습득</a:t>
            </a:r>
          </a:p>
        </p:txBody>
      </p:sp>
      <p:sp>
        <p:nvSpPr>
          <p:cNvPr id="69" name="내용 개체 틀 2">
            <a:extLst>
              <a:ext uri="{FF2B5EF4-FFF2-40B4-BE49-F238E27FC236}">
                <a16:creationId xmlns:a16="http://schemas.microsoft.com/office/drawing/2014/main" id="{4D6538D0-DBAC-478F-8328-D4159854D373}"/>
              </a:ext>
            </a:extLst>
          </p:cNvPr>
          <p:cNvSpPr txBox="1">
            <a:spLocks/>
          </p:cNvSpPr>
          <p:nvPr/>
        </p:nvSpPr>
        <p:spPr>
          <a:xfrm>
            <a:off x="767373" y="2404849"/>
            <a:ext cx="6858543" cy="43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/>
              <a:t>게임시작 후 튜토리얼 과정에서 얻음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427709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특수공격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39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3420221" cy="737235"/>
          </a:xfrm>
        </p:spPr>
        <p:txBody>
          <a:bodyPr/>
          <a:lstStyle/>
          <a:p>
            <a:r>
              <a:rPr lang="en-US" altLang="ko-KR"/>
              <a:t>@@@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75" y="2229700"/>
            <a:ext cx="6858543" cy="1685352"/>
          </a:xfrm>
        </p:spPr>
        <p:txBody>
          <a:bodyPr>
            <a:normAutofit/>
          </a:bodyPr>
          <a:lstStyle/>
          <a:p>
            <a:r>
              <a:rPr lang="en-US" altLang="ko-KR" sz="2000"/>
              <a:t>@@@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767375" y="1833050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/>
              <a:t>@@@</a:t>
            </a:r>
            <a:endParaRPr lang="ko-KR" altLang="en-US" sz="20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B2E28E5-034E-4F0B-9875-249707E04215}"/>
              </a:ext>
            </a:extLst>
          </p:cNvPr>
          <p:cNvGrpSpPr/>
          <p:nvPr/>
        </p:nvGrpSpPr>
        <p:grpSpPr>
          <a:xfrm>
            <a:off x="8418050" y="4675390"/>
            <a:ext cx="3180307" cy="668406"/>
            <a:chOff x="7072965" y="2909955"/>
            <a:chExt cx="3180307" cy="6684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EFC36FF-2E26-4A66-A0D3-F0197229222D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610E2A-4001-4DD9-9D76-99BEE0B1CE1C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웃는 얼굴 7">
            <a:extLst>
              <a:ext uri="{FF2B5EF4-FFF2-40B4-BE49-F238E27FC236}">
                <a16:creationId xmlns:a16="http://schemas.microsoft.com/office/drawing/2014/main" id="{353B8449-8470-49B4-A73A-FFDCF17CBA68}"/>
              </a:ext>
            </a:extLst>
          </p:cNvPr>
          <p:cNvSpPr/>
          <p:nvPr/>
        </p:nvSpPr>
        <p:spPr>
          <a:xfrm>
            <a:off x="9668679" y="4004190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CABF020-2F5A-48C1-ABD2-395DD8CCC5A5}"/>
              </a:ext>
            </a:extLst>
          </p:cNvPr>
          <p:cNvSpPr/>
          <p:nvPr/>
        </p:nvSpPr>
        <p:spPr>
          <a:xfrm>
            <a:off x="10422007" y="4164581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F7E6012-4EB4-46F4-81EF-D7CD83B74140}"/>
              </a:ext>
            </a:extLst>
          </p:cNvPr>
          <p:cNvSpPr/>
          <p:nvPr/>
        </p:nvSpPr>
        <p:spPr>
          <a:xfrm rot="10800000">
            <a:off x="8915351" y="4174922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321147C6-0C20-401C-AC77-7C7B97EB6C7D}"/>
              </a:ext>
            </a:extLst>
          </p:cNvPr>
          <p:cNvSpPr txBox="1">
            <a:spLocks/>
          </p:cNvSpPr>
          <p:nvPr/>
        </p:nvSpPr>
        <p:spPr>
          <a:xfrm>
            <a:off x="767375" y="4174922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/>
              <a:t>@@@</a:t>
            </a:r>
            <a:endParaRPr lang="ko-KR" altLang="en-US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AF44A96-2ACD-46BE-B3CC-4E1DCB2CDA99}"/>
              </a:ext>
            </a:extLst>
          </p:cNvPr>
          <p:cNvSpPr txBox="1">
            <a:spLocks/>
          </p:cNvSpPr>
          <p:nvPr/>
        </p:nvSpPr>
        <p:spPr>
          <a:xfrm>
            <a:off x="767375" y="4610366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@@@</a:t>
            </a:r>
          </a:p>
          <a:p>
            <a:endParaRPr lang="en-US" altLang="ko-KR" sz="200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AE20C20-D344-498F-9799-3AA70E59F853}"/>
              </a:ext>
            </a:extLst>
          </p:cNvPr>
          <p:cNvGrpSpPr/>
          <p:nvPr/>
        </p:nvGrpSpPr>
        <p:grpSpPr>
          <a:xfrm>
            <a:off x="7625918" y="1514204"/>
            <a:ext cx="4571563" cy="1905159"/>
            <a:chOff x="3825733" y="4216025"/>
            <a:chExt cx="4571563" cy="1905159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5507425-5658-4910-9E39-90478590BBD3}"/>
                </a:ext>
              </a:extLst>
            </p:cNvPr>
            <p:cNvGrpSpPr/>
            <p:nvPr/>
          </p:nvGrpSpPr>
          <p:grpSpPr>
            <a:xfrm>
              <a:off x="3825733" y="4216025"/>
              <a:ext cx="4571563" cy="1776826"/>
              <a:chOff x="1103408" y="3185209"/>
              <a:chExt cx="4571563" cy="177682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ABEC651-C542-4570-BB2B-740EC2E73401}"/>
                  </a:ext>
                </a:extLst>
              </p:cNvPr>
              <p:cNvSpPr txBox="1"/>
              <p:nvPr/>
            </p:nvSpPr>
            <p:spPr>
              <a:xfrm>
                <a:off x="2398005" y="3185209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8FE9FF9-E644-41FF-AF99-70EB3AEBFA78}"/>
                  </a:ext>
                </a:extLst>
              </p:cNvPr>
              <p:cNvCxnSpPr/>
              <p:nvPr/>
            </p:nvCxnSpPr>
            <p:spPr>
              <a:xfrm>
                <a:off x="3339070" y="4656362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B9AA17E-4A7F-4E86-AE3B-8B44AF463850}"/>
                  </a:ext>
                </a:extLst>
              </p:cNvPr>
              <p:cNvCxnSpPr/>
              <p:nvPr/>
            </p:nvCxnSpPr>
            <p:spPr>
              <a:xfrm flipH="1">
                <a:off x="2688830" y="3832541"/>
                <a:ext cx="65024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7CB1E4-3D9D-40BB-A9B8-ED209F3AB9A9}"/>
                  </a:ext>
                </a:extLst>
              </p:cNvPr>
              <p:cNvSpPr txBox="1"/>
              <p:nvPr/>
            </p:nvSpPr>
            <p:spPr>
              <a:xfrm>
                <a:off x="1103408" y="3678652"/>
                <a:ext cx="17862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err="1"/>
                  <a:t>CurrentWalkSpeed</a:t>
                </a:r>
                <a:endParaRPr lang="ko-KR" altLang="en-US" sz="140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C7CE73E-6555-4048-900B-55D5D5919F8B}"/>
                  </a:ext>
                </a:extLst>
              </p:cNvPr>
              <p:cNvSpPr txBox="1"/>
              <p:nvPr/>
            </p:nvSpPr>
            <p:spPr>
              <a:xfrm>
                <a:off x="4438554" y="4520347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/>
                  <a:t>time</a:t>
                </a:r>
                <a:endParaRPr lang="ko-KR" altLang="en-US" sz="140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EF25361-4E63-41C3-87CA-48CBA92DC2ED}"/>
                  </a:ext>
                </a:extLst>
              </p:cNvPr>
              <p:cNvSpPr/>
              <p:nvPr/>
            </p:nvSpPr>
            <p:spPr>
              <a:xfrm>
                <a:off x="3342884" y="3832541"/>
                <a:ext cx="1051557" cy="878482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B550E8A-4F51-4D13-8053-ADA2DC014D4A}"/>
                  </a:ext>
                </a:extLst>
              </p:cNvPr>
              <p:cNvSpPr/>
              <p:nvPr/>
            </p:nvSpPr>
            <p:spPr>
              <a:xfrm>
                <a:off x="3303189" y="4654258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F39DED6D-6DFA-42CC-B0FF-E3EFA21A6DC6}"/>
                  </a:ext>
                </a:extLst>
              </p:cNvPr>
              <p:cNvGrpSpPr/>
              <p:nvPr/>
            </p:nvGrpSpPr>
            <p:grpSpPr>
              <a:xfrm>
                <a:off x="2826264" y="3533610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51" name="직선 화살표 연결선 50">
                  <a:extLst>
                    <a:ext uri="{FF2B5EF4-FFF2-40B4-BE49-F238E27FC236}">
                      <a16:creationId xmlns:a16="http://schemas.microsoft.com/office/drawing/2014/main" id="{3AA006C9-1CAA-4640-8A7A-6269E2EF8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화살표 연결선 51">
                  <a:extLst>
                    <a:ext uri="{FF2B5EF4-FFF2-40B4-BE49-F238E27FC236}">
                      <a16:creationId xmlns:a16="http://schemas.microsoft.com/office/drawing/2014/main" id="{ABEE7986-976C-4390-83CC-C0160A3DCB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23D01E8-78BF-495D-945A-AE83C33DCC93}"/>
                </a:ext>
              </a:extLst>
            </p:cNvPr>
            <p:cNvCxnSpPr/>
            <p:nvPr/>
          </p:nvCxnSpPr>
          <p:spPr>
            <a:xfrm>
              <a:off x="6061395" y="5674307"/>
              <a:ext cx="0" cy="17517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A409FC2-4D14-41E9-9F6A-C6CCAF0DFC5C}"/>
                </a:ext>
              </a:extLst>
            </p:cNvPr>
            <p:cNvSpPr txBox="1"/>
            <p:nvPr/>
          </p:nvSpPr>
          <p:spPr>
            <a:xfrm>
              <a:off x="5612004" y="5812051"/>
              <a:ext cx="1020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Pressed</a:t>
              </a:r>
              <a:endParaRPr lang="ko-KR" altLang="en-US" sz="14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5F5C46-2074-44C1-8417-8660BE6F3E30}"/>
                </a:ext>
              </a:extLst>
            </p:cNvPr>
            <p:cNvSpPr txBox="1"/>
            <p:nvPr/>
          </p:nvSpPr>
          <p:spPr>
            <a:xfrm>
              <a:off x="6601420" y="5813407"/>
              <a:ext cx="1020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Released</a:t>
              </a:r>
              <a:endParaRPr lang="ko-KR" altLang="en-US" sz="1400"/>
            </a:p>
          </p:txBody>
        </p:sp>
      </p:grp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8D73124-346E-4C74-AE72-C7B6F45B146D}"/>
              </a:ext>
            </a:extLst>
          </p:cNvPr>
          <p:cNvSpPr txBox="1">
            <a:spLocks/>
          </p:cNvSpPr>
          <p:nvPr/>
        </p:nvSpPr>
        <p:spPr>
          <a:xfrm>
            <a:off x="767375" y="894224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/>
              <a:t>@@@</a:t>
            </a:r>
            <a:endParaRPr lang="ko-KR" altLang="en-US" sz="200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29CA5B7C-AAF9-4C2F-8686-320D0EF0F4B2}"/>
              </a:ext>
            </a:extLst>
          </p:cNvPr>
          <p:cNvSpPr txBox="1">
            <a:spLocks/>
          </p:cNvSpPr>
          <p:nvPr/>
        </p:nvSpPr>
        <p:spPr>
          <a:xfrm>
            <a:off x="767374" y="1309775"/>
            <a:ext cx="6858543" cy="43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@@@.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DCC14F-28B3-4C5D-B133-FE1D850DC9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97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아이템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84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3420221" cy="737235"/>
          </a:xfrm>
        </p:spPr>
        <p:txBody>
          <a:bodyPr/>
          <a:lstStyle/>
          <a:p>
            <a:r>
              <a:rPr lang="en-US" altLang="ko-KR"/>
              <a:t>@@@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75" y="2229700"/>
            <a:ext cx="6858543" cy="1685352"/>
          </a:xfrm>
        </p:spPr>
        <p:txBody>
          <a:bodyPr>
            <a:normAutofit/>
          </a:bodyPr>
          <a:lstStyle/>
          <a:p>
            <a:r>
              <a:rPr lang="en-US" altLang="ko-KR" sz="2000"/>
              <a:t>@@@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767375" y="1833050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/>
              <a:t>@@@</a:t>
            </a:r>
            <a:endParaRPr lang="ko-KR" altLang="en-US" sz="2000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321147C6-0C20-401C-AC77-7C7B97EB6C7D}"/>
              </a:ext>
            </a:extLst>
          </p:cNvPr>
          <p:cNvSpPr txBox="1">
            <a:spLocks/>
          </p:cNvSpPr>
          <p:nvPr/>
        </p:nvSpPr>
        <p:spPr>
          <a:xfrm>
            <a:off x="767375" y="4174922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/>
              <a:t>@@@</a:t>
            </a:r>
            <a:endParaRPr lang="ko-KR" altLang="en-US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AF44A96-2ACD-46BE-B3CC-4E1DCB2CDA99}"/>
              </a:ext>
            </a:extLst>
          </p:cNvPr>
          <p:cNvSpPr txBox="1">
            <a:spLocks/>
          </p:cNvSpPr>
          <p:nvPr/>
        </p:nvSpPr>
        <p:spPr>
          <a:xfrm>
            <a:off x="767375" y="4610366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@@@</a:t>
            </a:r>
          </a:p>
          <a:p>
            <a:endParaRPr lang="en-US" altLang="ko-KR" sz="200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8D73124-346E-4C74-AE72-C7B6F45B146D}"/>
              </a:ext>
            </a:extLst>
          </p:cNvPr>
          <p:cNvSpPr txBox="1">
            <a:spLocks/>
          </p:cNvSpPr>
          <p:nvPr/>
        </p:nvSpPr>
        <p:spPr>
          <a:xfrm>
            <a:off x="767375" y="894224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/>
              <a:t>@@@</a:t>
            </a:r>
            <a:endParaRPr lang="ko-KR" altLang="en-US" sz="200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29CA5B7C-AAF9-4C2F-8686-320D0EF0F4B2}"/>
              </a:ext>
            </a:extLst>
          </p:cNvPr>
          <p:cNvSpPr txBox="1">
            <a:spLocks/>
          </p:cNvSpPr>
          <p:nvPr/>
        </p:nvSpPr>
        <p:spPr>
          <a:xfrm>
            <a:off x="767374" y="1309775"/>
            <a:ext cx="6858543" cy="43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@@@.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DCC14F-28B3-4C5D-B133-FE1D850DC9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11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32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와이드스크린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아이템 시스템</vt:lpstr>
      <vt:lpstr>아이템 카테고리</vt:lpstr>
      <vt:lpstr>무기</vt:lpstr>
      <vt:lpstr>로봇팔(임시)(기본무기)</vt:lpstr>
      <vt:lpstr>특수공격</vt:lpstr>
      <vt:lpstr>@@@</vt:lpstr>
      <vt:lpstr>아이템</vt:lpstr>
      <vt:lpstr>@@@</vt:lpstr>
      <vt:lpstr>PowerPoint 프레젠테이션</vt:lpstr>
      <vt:lpstr>@@@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박선도</cp:lastModifiedBy>
  <cp:revision>1</cp:revision>
  <dcterms:created xsi:type="dcterms:W3CDTF">2020-01-17T12:08:13Z</dcterms:created>
  <dcterms:modified xsi:type="dcterms:W3CDTF">2020-01-20T02:21:05Z</dcterms:modified>
</cp:coreProperties>
</file>