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8" r:id="rId5"/>
    <p:sldId id="286" r:id="rId6"/>
    <p:sldId id="283" r:id="rId7"/>
    <p:sldId id="270" r:id="rId8"/>
    <p:sldId id="279" r:id="rId9"/>
    <p:sldId id="271" r:id="rId10"/>
    <p:sldId id="282" r:id="rId11"/>
    <p:sldId id="280" r:id="rId12"/>
    <p:sldId id="272" r:id="rId13"/>
    <p:sldId id="285" r:id="rId14"/>
    <p:sldId id="26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2B763-E4AF-4D82-8DC1-452FE2C71A5C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3770-4F94-4268-BD4F-94D8E66C7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DCA-91BA-4452-B106-CA551B309F67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4F9C-2FD4-48B6-90D0-E7512E70389D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FC26-8D57-4A02-8169-52D553543A50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12C3-A5D2-43FA-999F-5F92358473B0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FE6-8184-443B-8E66-D5ABDFD58371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2CE7-B716-4735-95D8-0AD1383BA5E6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CBA-F866-4CC8-AC69-0082AA67F1CF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B080-A1E9-46FA-9131-7695AC5A4A6B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D8B0-9604-4EBD-8CF0-F5A79C800BB4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E9AB-91BF-4563-8104-195AA40878CD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FC9-2553-4262-8D03-ED061E3CE3DE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D67D-6B31-4044-ACA0-2EBE4FBF1713}" type="datetime1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x1y-juzzThA?t=284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711906" y="2233183"/>
            <a:ext cx="2379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Escape</a:t>
            </a:r>
          </a:p>
          <a:p>
            <a:pPr algn="ctr"/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8170716" y="5310069"/>
            <a:ext cx="227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작성자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박선도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작성일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 2019-12-27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AA05D1-9F20-47D3-9A93-731D845CA6A2}"/>
              </a:ext>
            </a:extLst>
          </p:cNvPr>
          <p:cNvSpPr txBox="1"/>
          <p:nvPr/>
        </p:nvSpPr>
        <p:spPr>
          <a:xfrm>
            <a:off x="4730359" y="3710940"/>
            <a:ext cx="23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게임 제안서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2FE572-AF83-440C-B88D-9B8FC541DF39}"/>
              </a:ext>
            </a:extLst>
          </p:cNvPr>
          <p:cNvGrpSpPr/>
          <p:nvPr/>
        </p:nvGrpSpPr>
        <p:grpSpPr>
          <a:xfrm>
            <a:off x="4337108" y="4603963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4C6F6D-BBFF-4A20-8847-B2D451F93CC5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C6F799-B5F9-47CD-A70B-DADE35F15023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E0B970-867E-49EA-B2C5-AAACB7AE6F6D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26F96-A7E5-43AB-8158-CD4218B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210345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43111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2.7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시스템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2BD6034-6318-477F-AEE7-CE60BF84086C}"/>
              </a:ext>
            </a:extLst>
          </p:cNvPr>
          <p:cNvSpPr/>
          <p:nvPr/>
        </p:nvSpPr>
        <p:spPr>
          <a:xfrm>
            <a:off x="1220178" y="1987533"/>
            <a:ext cx="256950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스테이지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907F8-0960-43C5-A11D-5F8CA400AA3A}"/>
              </a:ext>
            </a:extLst>
          </p:cNvPr>
          <p:cNvSpPr txBox="1"/>
          <p:nvPr/>
        </p:nvSpPr>
        <p:spPr>
          <a:xfrm>
            <a:off x="3789680" y="1987533"/>
            <a:ext cx="5435600" cy="21760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스테이지는 폐쇄된 방의 구조이다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스테이지 안에 있는 요소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(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버튼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물건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전선 등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와 상호작용하여 순차적으로 퍼즐을 풀어야 한다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유체이탈 상태로만 풀 수 있는 요소들이 있다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퍼즐을 풀고 탈출구로 나가면 스테이지 클리어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EC791D-08D3-4B57-B154-3A61A68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09774" y="182880"/>
            <a:ext cx="1985354" cy="854227"/>
            <a:chOff x="595777" y="-971550"/>
            <a:chExt cx="177986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595777" y="-896988"/>
              <a:ext cx="1779860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2.8.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게임 진행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전체 흐름도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626968" y="327413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게임 시작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A8094C-8323-44B1-9E63-326B03A1CAC5}"/>
              </a:ext>
            </a:extLst>
          </p:cNvPr>
          <p:cNvSpPr/>
          <p:nvPr/>
        </p:nvSpPr>
        <p:spPr>
          <a:xfrm>
            <a:off x="626968" y="2247689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메인 화면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83C8A2-4001-402A-9114-D75241BA4F7A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1498253" y="2775336"/>
            <a:ext cx="0" cy="4987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DFDB879C-FE45-4157-9709-12117F9E862E}"/>
              </a:ext>
            </a:extLst>
          </p:cNvPr>
          <p:cNvSpPr/>
          <p:nvPr/>
        </p:nvSpPr>
        <p:spPr>
          <a:xfrm>
            <a:off x="5331980" y="2798486"/>
            <a:ext cx="2222340" cy="148896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스테이지 시작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ACB85C-CF79-48D7-9058-68C56CC0913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54320" y="3542970"/>
            <a:ext cx="104876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16BC2E-E0DF-4B39-9DEC-643D81DBE0CA}"/>
              </a:ext>
            </a:extLst>
          </p:cNvPr>
          <p:cNvSpPr txBox="1"/>
          <p:nvPr/>
        </p:nvSpPr>
        <p:spPr>
          <a:xfrm>
            <a:off x="7569230" y="3243173"/>
            <a:ext cx="1048763" cy="369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클리어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0D6865-D364-4B68-B5CE-F19EBE24E8E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443150" y="4287454"/>
            <a:ext cx="0" cy="4494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8C10FD-05D5-4B6A-9B49-2A8C52DE3D16}"/>
              </a:ext>
            </a:extLst>
          </p:cNvPr>
          <p:cNvCxnSpPr>
            <a:cxnSpLocks/>
          </p:cNvCxnSpPr>
          <p:nvPr/>
        </p:nvCxnSpPr>
        <p:spPr>
          <a:xfrm flipH="1">
            <a:off x="3679388" y="4736916"/>
            <a:ext cx="276376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6028FDB-A11E-4D69-ACEF-F33F7122B4FA}"/>
              </a:ext>
            </a:extLst>
          </p:cNvPr>
          <p:cNvCxnSpPr>
            <a:cxnSpLocks/>
          </p:cNvCxnSpPr>
          <p:nvPr/>
        </p:nvCxnSpPr>
        <p:spPr>
          <a:xfrm flipH="1" flipV="1">
            <a:off x="3679388" y="3875102"/>
            <a:ext cx="10678" cy="8618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94ACB0-6271-47C0-B919-0D90225BD4F7}"/>
              </a:ext>
            </a:extLst>
          </p:cNvPr>
          <p:cNvSpPr txBox="1"/>
          <p:nvPr/>
        </p:nvSpPr>
        <p:spPr>
          <a:xfrm>
            <a:off x="6428240" y="4287453"/>
            <a:ext cx="1048763" cy="369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실패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7769A9-CA2D-4336-A702-F57ADC4EE502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10815122" y="3531393"/>
            <a:ext cx="716918" cy="65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435CD5-33BD-466B-BE41-322C6EDF001B}"/>
              </a:ext>
            </a:extLst>
          </p:cNvPr>
          <p:cNvCxnSpPr>
            <a:cxnSpLocks/>
          </p:cNvCxnSpPr>
          <p:nvPr/>
        </p:nvCxnSpPr>
        <p:spPr>
          <a:xfrm>
            <a:off x="11532040" y="2130958"/>
            <a:ext cx="0" cy="14069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A281EEB-8DC7-4BA0-AC4B-BE5A956D48C7}"/>
              </a:ext>
            </a:extLst>
          </p:cNvPr>
          <p:cNvCxnSpPr>
            <a:cxnSpLocks/>
          </p:cNvCxnSpPr>
          <p:nvPr/>
        </p:nvCxnSpPr>
        <p:spPr>
          <a:xfrm flipV="1">
            <a:off x="3659467" y="2130958"/>
            <a:ext cx="7872573" cy="433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C12E0DB-14C1-4B4F-96B6-95B555981124}"/>
              </a:ext>
            </a:extLst>
          </p:cNvPr>
          <p:cNvCxnSpPr>
            <a:cxnSpLocks/>
          </p:cNvCxnSpPr>
          <p:nvPr/>
        </p:nvCxnSpPr>
        <p:spPr>
          <a:xfrm>
            <a:off x="3659467" y="2174264"/>
            <a:ext cx="0" cy="10933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3DB4BA-C85F-460E-9510-B5AD1985310A}"/>
              </a:ext>
            </a:extLst>
          </p:cNvPr>
          <p:cNvCxnSpPr>
            <a:cxnSpLocks/>
            <a:stCxn id="13" idx="3"/>
            <a:endCxn id="93" idx="1"/>
          </p:cNvCxnSpPr>
          <p:nvPr/>
        </p:nvCxnSpPr>
        <p:spPr>
          <a:xfrm flipV="1">
            <a:off x="2369537" y="3531394"/>
            <a:ext cx="372317" cy="65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A938BA4-8A87-4C48-861C-ADD34DEE812E}"/>
              </a:ext>
            </a:extLst>
          </p:cNvPr>
          <p:cNvCxnSpPr>
            <a:cxnSpLocks/>
            <a:stCxn id="93" idx="3"/>
            <a:endCxn id="28" idx="1"/>
          </p:cNvCxnSpPr>
          <p:nvPr/>
        </p:nvCxnSpPr>
        <p:spPr>
          <a:xfrm>
            <a:off x="4577081" y="3531394"/>
            <a:ext cx="754899" cy="115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0479D5-4468-4A15-B66B-355D558F65F2}"/>
              </a:ext>
            </a:extLst>
          </p:cNvPr>
          <p:cNvSpPr/>
          <p:nvPr/>
        </p:nvSpPr>
        <p:spPr>
          <a:xfrm>
            <a:off x="2741854" y="3267570"/>
            <a:ext cx="1835227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스토리 출력</a:t>
            </a:r>
          </a:p>
        </p:txBody>
      </p: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B7429529-11C2-408A-9EBA-F0AA52A00622}"/>
              </a:ext>
            </a:extLst>
          </p:cNvPr>
          <p:cNvSpPr/>
          <p:nvPr/>
        </p:nvSpPr>
        <p:spPr>
          <a:xfrm>
            <a:off x="8592782" y="2793472"/>
            <a:ext cx="2222340" cy="148896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스테이지 유무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5361-D0B7-46CA-B1E3-08BF616D088D}"/>
              </a:ext>
            </a:extLst>
          </p:cNvPr>
          <p:cNvSpPr txBox="1"/>
          <p:nvPr/>
        </p:nvSpPr>
        <p:spPr>
          <a:xfrm>
            <a:off x="10990731" y="3168710"/>
            <a:ext cx="1048763" cy="369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Yes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7B18AC-798F-4C1A-8146-5046DE1714D6}"/>
              </a:ext>
            </a:extLst>
          </p:cNvPr>
          <p:cNvSpPr txBox="1"/>
          <p:nvPr/>
        </p:nvSpPr>
        <p:spPr>
          <a:xfrm>
            <a:off x="9226832" y="4287453"/>
            <a:ext cx="1048763" cy="369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No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1E799C9-48C2-4AB2-BF5F-F02EAA529B1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9703952" y="4298994"/>
            <a:ext cx="0" cy="5520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7B83E45-CF1E-407E-AD94-AE739EA56BF1}"/>
              </a:ext>
            </a:extLst>
          </p:cNvPr>
          <p:cNvSpPr/>
          <p:nvPr/>
        </p:nvSpPr>
        <p:spPr>
          <a:xfrm>
            <a:off x="8786338" y="4851055"/>
            <a:ext cx="1835227" cy="9561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엔딩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스토리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39707E-A200-4DBC-A1D1-BB5695CB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3696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개발 계획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1.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개발 예상 기간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59C877-381E-4F51-925F-3FDB6C0A5D79}"/>
              </a:ext>
            </a:extLst>
          </p:cNvPr>
          <p:cNvSpPr txBox="1"/>
          <p:nvPr/>
        </p:nvSpPr>
        <p:spPr>
          <a:xfrm>
            <a:off x="763035" y="1515771"/>
            <a:ext cx="342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개발 예상 기간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AD1989-5D9F-40E7-B3D8-9B55B184BB1C}"/>
              </a:ext>
            </a:extLst>
          </p:cNvPr>
          <p:cNvSpPr/>
          <p:nvPr/>
        </p:nvSpPr>
        <p:spPr>
          <a:xfrm>
            <a:off x="40416" y="7125966"/>
            <a:ext cx="9498565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3750D1-D1D1-4BA0-9438-78ADCAD01639}"/>
              </a:ext>
            </a:extLst>
          </p:cNvPr>
          <p:cNvCxnSpPr>
            <a:cxnSpLocks/>
          </p:cNvCxnSpPr>
          <p:nvPr/>
        </p:nvCxnSpPr>
        <p:spPr>
          <a:xfrm>
            <a:off x="854475" y="1915882"/>
            <a:ext cx="56516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54DF15-E5DA-4C2D-8E66-4CFAF29F577A}"/>
              </a:ext>
            </a:extLst>
          </p:cNvPr>
          <p:cNvSpPr txBox="1"/>
          <p:nvPr/>
        </p:nvSpPr>
        <p:spPr>
          <a:xfrm>
            <a:off x="3163766" y="1573369"/>
            <a:ext cx="227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총 </a:t>
            </a:r>
            <a:r>
              <a:rPr lang="en-US" altLang="ko-KR" sz="140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140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개월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F8331-DEC3-4CEA-9B48-4ABE805D7C31}"/>
              </a:ext>
            </a:extLst>
          </p:cNvPr>
          <p:cNvSpPr/>
          <p:nvPr/>
        </p:nvSpPr>
        <p:spPr>
          <a:xfrm>
            <a:off x="633001" y="1334628"/>
            <a:ext cx="10868119" cy="48934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25E058-230E-4731-A038-A64A266B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79194-8E98-4EC4-847E-7CC33FD3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5" y="2178667"/>
            <a:ext cx="10590765" cy="34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3696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개발 계획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개발 인원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AF8007-1A1C-4985-87D5-2118CA44F3CE}"/>
              </a:ext>
            </a:extLst>
          </p:cNvPr>
          <p:cNvGrpSpPr/>
          <p:nvPr/>
        </p:nvGrpSpPr>
        <p:grpSpPr>
          <a:xfrm>
            <a:off x="3384315" y="2077881"/>
            <a:ext cx="5277678" cy="3486574"/>
            <a:chOff x="5203632" y="2171892"/>
            <a:chExt cx="5277678" cy="34865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9C877-381E-4F51-925F-3FDB6C0A5D79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1)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개발 인원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AD1989-5D9F-40E7-B3D8-9B55B184BB1C}"/>
                </a:ext>
              </a:extLst>
            </p:cNvPr>
            <p:cNvSpPr/>
            <p:nvPr/>
          </p:nvSpPr>
          <p:spPr>
            <a:xfrm>
              <a:off x="5203632" y="2722278"/>
              <a:ext cx="5277678" cy="2936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1.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기획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시나리오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급히 구함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!)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프로그래머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급히 구함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!)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3.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레벨디자이너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급히 구함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!)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4.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이펙터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lang="ko-KR" altLang="en-US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애니메이터</a:t>
              </a: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</a:t>
              </a: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급히 구함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!)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algn="just">
                <a:lnSpc>
                  <a:spcPct val="150000"/>
                </a:lnSpc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5. </a:t>
              </a: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프로그래머 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(</a:t>
              </a: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박선도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43750D1-D1D1-4BA0-9438-78ADCAD0163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4DF15-E5DA-4C2D-8E66-4CFAF29F577A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F8331-DEC3-4CEA-9B48-4ABE805D7C31}"/>
              </a:ext>
            </a:extLst>
          </p:cNvPr>
          <p:cNvSpPr/>
          <p:nvPr/>
        </p:nvSpPr>
        <p:spPr>
          <a:xfrm>
            <a:off x="3254281" y="1896738"/>
            <a:ext cx="5534119" cy="3064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92E81A-61D2-4018-882B-58DE1ED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7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Thank you </a:t>
            </a:r>
            <a:endParaRPr lang="ko-KR" altLang="en-US" sz="4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5C0E7-CB0E-4EC8-B035-2D22C94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01666" y="1383372"/>
            <a:ext cx="222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901664" y="1913634"/>
            <a:ext cx="24643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게임 설명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게임소개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그래픽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5.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배경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6.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조작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7.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스테이지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8.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게임 진행 방식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6796-2EEC-4194-B3EC-9602D1FBAC19}"/>
              </a:ext>
            </a:extLst>
          </p:cNvPr>
          <p:cNvSpPr txBox="1"/>
          <p:nvPr/>
        </p:nvSpPr>
        <p:spPr>
          <a:xfrm>
            <a:off x="4901664" y="4514346"/>
            <a:ext cx="2226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개발 계획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예상 개발 기간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개발 인원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9AA7E3-77A2-40E8-88E5-7BD2F48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C20369-228A-4B01-AEA4-50ADEFB2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1E1EF-90A0-4171-8CF9-B3BC5042A8F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DBAADB-7A73-40EA-B5C2-4306C4B80273}"/>
              </a:ext>
            </a:extLst>
          </p:cNvPr>
          <p:cNvSpPr/>
          <p:nvPr/>
        </p:nvSpPr>
        <p:spPr>
          <a:xfrm>
            <a:off x="1236301" y="1869178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4B109-32D0-4FCE-B078-25C6A4200E70}"/>
              </a:ext>
            </a:extLst>
          </p:cNvPr>
          <p:cNvSpPr txBox="1"/>
          <p:nvPr/>
        </p:nvSpPr>
        <p:spPr>
          <a:xfrm>
            <a:off x="2570692" y="19302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KeyWord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D57EE69-692B-4CB8-80A7-B776F0E40243}"/>
              </a:ext>
            </a:extLst>
          </p:cNvPr>
          <p:cNvSpPr/>
          <p:nvPr/>
        </p:nvSpPr>
        <p:spPr>
          <a:xfrm flipV="1">
            <a:off x="4916761" y="2054226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8F744E4-610F-4512-8C80-950A416A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43" y="2570782"/>
            <a:ext cx="205086" cy="2050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A5BB92-61B2-492A-9E01-E05FE4B09772}"/>
              </a:ext>
            </a:extLst>
          </p:cNvPr>
          <p:cNvSpPr txBox="1"/>
          <p:nvPr/>
        </p:nvSpPr>
        <p:spPr>
          <a:xfrm>
            <a:off x="3220486" y="257634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interaction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285D74-4139-4B46-9E2D-A3AD1A6038D8}"/>
              </a:ext>
            </a:extLst>
          </p:cNvPr>
          <p:cNvSpPr txBox="1"/>
          <p:nvPr/>
        </p:nvSpPr>
        <p:spPr>
          <a:xfrm>
            <a:off x="1977981" y="2530299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상호작용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7F9E6C-34A8-4FE3-A700-B54989DEE1DE}"/>
              </a:ext>
            </a:extLst>
          </p:cNvPr>
          <p:cNvSpPr txBox="1"/>
          <p:nvPr/>
        </p:nvSpPr>
        <p:spPr>
          <a:xfrm>
            <a:off x="3248690" y="314964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Puzzle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CBD6F-9AE0-4AE6-8125-E190C186BABD}"/>
              </a:ext>
            </a:extLst>
          </p:cNvPr>
          <p:cNvSpPr txBox="1"/>
          <p:nvPr/>
        </p:nvSpPr>
        <p:spPr>
          <a:xfrm>
            <a:off x="2006185" y="3103596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퍼즐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181057-065E-4072-811E-78635EB461DD}"/>
              </a:ext>
            </a:extLst>
          </p:cNvPr>
          <p:cNvSpPr txBox="1"/>
          <p:nvPr/>
        </p:nvSpPr>
        <p:spPr>
          <a:xfrm>
            <a:off x="3246908" y="373357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Escape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B21F1-31B1-4E41-A5F3-9A5E8A4DF104}"/>
              </a:ext>
            </a:extLst>
          </p:cNvPr>
          <p:cNvSpPr txBox="1"/>
          <p:nvPr/>
        </p:nvSpPr>
        <p:spPr>
          <a:xfrm>
            <a:off x="2004403" y="368752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탈출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FE30EE-544E-43A1-8A55-915C0A30859B}"/>
              </a:ext>
            </a:extLst>
          </p:cNvPr>
          <p:cNvSpPr txBox="1"/>
          <p:nvPr/>
        </p:nvSpPr>
        <p:spPr>
          <a:xfrm>
            <a:off x="3246908" y="4897869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Virtual Reality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23075-D087-439C-829C-0601D0B134BA}"/>
              </a:ext>
            </a:extLst>
          </p:cNvPr>
          <p:cNvSpPr txBox="1"/>
          <p:nvPr/>
        </p:nvSpPr>
        <p:spPr>
          <a:xfrm>
            <a:off x="2004403" y="4851820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VR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61B3F-029C-4D4E-9C45-C627445B213C}"/>
              </a:ext>
            </a:extLst>
          </p:cNvPr>
          <p:cNvSpPr txBox="1"/>
          <p:nvPr/>
        </p:nvSpPr>
        <p:spPr>
          <a:xfrm>
            <a:off x="3246908" y="432546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Psychic power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15765D-9B44-4F4F-83A5-98458CE4B87B}"/>
              </a:ext>
            </a:extLst>
          </p:cNvPr>
          <p:cNvSpPr txBox="1"/>
          <p:nvPr/>
        </p:nvSpPr>
        <p:spPr>
          <a:xfrm>
            <a:off x="2004403" y="4279415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초능력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1CB97FC-FBB2-40FB-9932-F8F045E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94" y="3125351"/>
            <a:ext cx="205086" cy="20508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1E41E62-1C35-4447-A326-3FBE1C07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67" y="3726916"/>
            <a:ext cx="205086" cy="20508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720046C-7856-49E5-B785-F5E27DBD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70" y="4274266"/>
            <a:ext cx="205086" cy="2050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5F0F1DB-BEEA-47A3-9860-E5B188BC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27" y="4851820"/>
            <a:ext cx="205086" cy="205086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47E965-811A-4978-9276-00B9C26B9026}"/>
              </a:ext>
            </a:extLst>
          </p:cNvPr>
          <p:cNvGrpSpPr/>
          <p:nvPr/>
        </p:nvGrpSpPr>
        <p:grpSpPr>
          <a:xfrm>
            <a:off x="5973574" y="1922313"/>
            <a:ext cx="5287838" cy="2572624"/>
            <a:chOff x="5203632" y="2171892"/>
            <a:chExt cx="5287838" cy="257262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5288E8-D536-4D4F-B550-E3CAB57D4CD9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Hook Sentence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D24970-7C84-40A3-AD42-C650A7F5D527}"/>
                </a:ext>
              </a:extLst>
            </p:cNvPr>
            <p:cNvSpPr/>
            <p:nvPr/>
          </p:nvSpPr>
          <p:spPr>
            <a:xfrm>
              <a:off x="5213792" y="3470321"/>
              <a:ext cx="5277678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초능력을 사용해 퍼즐을 풀고</a:t>
              </a:r>
              <a:endPara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실험실에서 탈출하자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!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B0A9837-BEA2-44B2-9381-6F0B0FC4D915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A8D3D3-65FA-4AFE-ABA0-CD904A56F97C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6546F-12A0-4117-AC01-CC2B76E2197E}"/>
              </a:ext>
            </a:extLst>
          </p:cNvPr>
          <p:cNvSpPr/>
          <p:nvPr/>
        </p:nvSpPr>
        <p:spPr>
          <a:xfrm>
            <a:off x="5843540" y="1702710"/>
            <a:ext cx="5534119" cy="38141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DEB77-F770-4B36-8D92-DBE588D03044}"/>
              </a:ext>
            </a:extLst>
          </p:cNvPr>
          <p:cNvSpPr/>
          <p:nvPr/>
        </p:nvSpPr>
        <p:spPr>
          <a:xfrm>
            <a:off x="1032188" y="1708784"/>
            <a:ext cx="4326533" cy="38141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1528157-3D70-43CB-B314-C93957D3FFA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23575-9395-440B-AF5B-3AA00B029B35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1.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개요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E4FAEB-14C9-40CD-B7A9-9EFD69BED2D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실행 단추: 정보 가져오기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694B3A-2233-4EFA-A94D-808F299A9726}"/>
              </a:ext>
            </a:extLst>
          </p:cNvPr>
          <p:cNvSpPr/>
          <p:nvPr/>
        </p:nvSpPr>
        <p:spPr>
          <a:xfrm>
            <a:off x="10811348" y="1975712"/>
            <a:ext cx="304074" cy="304074"/>
          </a:xfrm>
          <a:prstGeom prst="actionButtonInformation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실행 단추: 뒤로 또는 앞으로 이동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FA9ECD-C45B-4AEB-BC66-F50BB5400BA7}"/>
              </a:ext>
            </a:extLst>
          </p:cNvPr>
          <p:cNvSpPr/>
          <p:nvPr/>
        </p:nvSpPr>
        <p:spPr>
          <a:xfrm>
            <a:off x="9510248" y="1978676"/>
            <a:ext cx="291931" cy="291931"/>
          </a:xfrm>
          <a:prstGeom prst="actionButtonBackPrevious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으로 이동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DAE392-6C4B-4C28-A6B7-EBC6A514918F}"/>
              </a:ext>
            </a:extLst>
          </p:cNvPr>
          <p:cNvSpPr/>
          <p:nvPr/>
        </p:nvSpPr>
        <p:spPr>
          <a:xfrm>
            <a:off x="9946114" y="1975410"/>
            <a:ext cx="291931" cy="291931"/>
          </a:xfrm>
          <a:prstGeom prst="actionButtonForwardNex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홈으로 이동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33A18E3-864A-4879-B5AC-4F841AACD636}"/>
              </a:ext>
            </a:extLst>
          </p:cNvPr>
          <p:cNvSpPr/>
          <p:nvPr/>
        </p:nvSpPr>
        <p:spPr>
          <a:xfrm>
            <a:off x="10378731" y="1975952"/>
            <a:ext cx="291931" cy="291931"/>
          </a:xfrm>
          <a:prstGeom prst="actionButtonHome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210345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43111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2.1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기획의도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EC791D-08D3-4B57-B154-3A61A68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331" y="6300622"/>
            <a:ext cx="2743200" cy="404694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D0BF51-2511-4083-B39F-43523BE086C9}"/>
              </a:ext>
            </a:extLst>
          </p:cNvPr>
          <p:cNvGrpSpPr/>
          <p:nvPr/>
        </p:nvGrpSpPr>
        <p:grpSpPr>
          <a:xfrm>
            <a:off x="6390640" y="2109614"/>
            <a:ext cx="5277678" cy="2130189"/>
            <a:chOff x="5203632" y="2171892"/>
            <a:chExt cx="5277678" cy="19219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A0D95F-F0A1-4071-BA38-3EC52EDF1D2A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다 더해보자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!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0600B5-4145-48E8-8378-17953DE82C6F}"/>
                </a:ext>
              </a:extLst>
            </p:cNvPr>
            <p:cNvSpPr/>
            <p:nvPr/>
          </p:nvSpPr>
          <p:spPr>
            <a:xfrm>
              <a:off x="5203632" y="3693939"/>
              <a:ext cx="5277678" cy="399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VR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초능력 퍼즐 탈출 게임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!!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F8D7A0B-9AD0-4373-A690-4D1874D20128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7FB46-0A9E-4E6E-A2B4-97B18C5A5952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950B8D-695B-4494-BA05-64B3EE6F7E98}"/>
              </a:ext>
            </a:extLst>
          </p:cNvPr>
          <p:cNvSpPr/>
          <p:nvPr/>
        </p:nvSpPr>
        <p:spPr>
          <a:xfrm>
            <a:off x="6390640" y="2109433"/>
            <a:ext cx="5277678" cy="38544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0212AD-C69B-420F-8D21-EE8A2F95D458}"/>
              </a:ext>
            </a:extLst>
          </p:cNvPr>
          <p:cNvGrpSpPr/>
          <p:nvPr/>
        </p:nvGrpSpPr>
        <p:grpSpPr>
          <a:xfrm>
            <a:off x="453831" y="2101211"/>
            <a:ext cx="5277678" cy="3486574"/>
            <a:chOff x="5203632" y="2171892"/>
            <a:chExt cx="5277678" cy="34865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502A1A-7961-4519-B482-720F20B88060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재미있게 했던 게임은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?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5C0751-360E-4F4A-8C08-F3CFA3AEA590}"/>
                </a:ext>
              </a:extLst>
            </p:cNvPr>
            <p:cNvSpPr/>
            <p:nvPr/>
          </p:nvSpPr>
          <p:spPr>
            <a:xfrm>
              <a:off x="5203632" y="2722278"/>
              <a:ext cx="5277678" cy="2936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Echo arena VR 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조작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	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무중력 상태에서 이동 조작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	(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손에 추진체가 있어 원하는 방향으로 이동 가능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Beyond to souls 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세계관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	</a:t>
              </a:r>
            </a:p>
            <a:p>
              <a:pPr marL="285750" lvl="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Portal 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장르</a:t>
              </a:r>
              <a:r>
                <a:rPr lang="en-US" altLang="ko-KR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, </a:t>
              </a:r>
              <a:r>
                <a:rPr lang="ko-KR" altLang="en-US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스토리텔링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  <a:endParaRPr lang="en-US" altLang="ko-KR" sz="18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	1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인칭 퍼즐게임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10A76A-A023-4826-97DF-2720C71BCC0A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9C72E-7DCF-4A37-A5CE-551779A73463}"/>
              </a:ext>
            </a:extLst>
          </p:cNvPr>
          <p:cNvSpPr/>
          <p:nvPr/>
        </p:nvSpPr>
        <p:spPr>
          <a:xfrm>
            <a:off x="453831" y="2101031"/>
            <a:ext cx="5277678" cy="38628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3B2AF93-6DB7-41D3-A33E-AD9E56C112DF}"/>
              </a:ext>
            </a:extLst>
          </p:cNvPr>
          <p:cNvSpPr/>
          <p:nvPr/>
        </p:nvSpPr>
        <p:spPr>
          <a:xfrm rot="5400000">
            <a:off x="5852160" y="3876479"/>
            <a:ext cx="416560" cy="35910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0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23830" y="182880"/>
            <a:ext cx="1923211" cy="854227"/>
            <a:chOff x="608378" y="-971550"/>
            <a:chExt cx="1724149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08378" y="-767995"/>
              <a:ext cx="1724149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.2.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게임 소개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2388870" y="1723065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게임 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4441467" y="1796385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Escape Lab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F1653D-A174-40DA-9926-3D08E8BDE17A}"/>
              </a:ext>
            </a:extLst>
          </p:cNvPr>
          <p:cNvSpPr/>
          <p:nvPr/>
        </p:nvSpPr>
        <p:spPr>
          <a:xfrm>
            <a:off x="2388870" y="2679080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장르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85654-9AF7-406D-A851-65E78CC2E017}"/>
              </a:ext>
            </a:extLst>
          </p:cNvPr>
          <p:cNvSpPr txBox="1"/>
          <p:nvPr/>
        </p:nvSpPr>
        <p:spPr>
          <a:xfrm>
            <a:off x="4441467" y="2758237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퍼즐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탈출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650714-6118-4CA1-BEC5-D4E524E4F976}"/>
              </a:ext>
            </a:extLst>
          </p:cNvPr>
          <p:cNvSpPr/>
          <p:nvPr/>
        </p:nvSpPr>
        <p:spPr>
          <a:xfrm>
            <a:off x="2388870" y="452194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타겟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2C3F34-483B-4C98-A01A-B777076907FF}"/>
              </a:ext>
            </a:extLst>
          </p:cNvPr>
          <p:cNvSpPr txBox="1"/>
          <p:nvPr/>
        </p:nvSpPr>
        <p:spPr>
          <a:xfrm>
            <a:off x="4492266" y="4471168"/>
            <a:ext cx="5881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PC,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모바일 퍼즐게임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좋아하는 사람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방탈출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게임을 좋아하는 사람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Portal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게임을 재미있게 플레이한 사람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498AA9-F259-4CCB-B550-29CD3A6976A9}"/>
              </a:ext>
            </a:extLst>
          </p:cNvPr>
          <p:cNvSpPr/>
          <p:nvPr/>
        </p:nvSpPr>
        <p:spPr>
          <a:xfrm>
            <a:off x="2366444" y="5474417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플랫폼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46B71-87F3-497F-B177-8771EA37BCED}"/>
              </a:ext>
            </a:extLst>
          </p:cNvPr>
          <p:cNvSpPr txBox="1"/>
          <p:nvPr/>
        </p:nvSpPr>
        <p:spPr>
          <a:xfrm>
            <a:off x="4441466" y="5553574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PC, VR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C20369-228A-4B01-AEA4-50ADEFB2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60729-D90F-4385-8F19-3918865B59D7}"/>
              </a:ext>
            </a:extLst>
          </p:cNvPr>
          <p:cNvSpPr/>
          <p:nvPr/>
        </p:nvSpPr>
        <p:spPr>
          <a:xfrm>
            <a:off x="2388870" y="3560932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시점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26FA4-9748-44C2-A1D4-4A53E2D7B4EF}"/>
              </a:ext>
            </a:extLst>
          </p:cNvPr>
          <p:cNvSpPr txBox="1"/>
          <p:nvPr/>
        </p:nvSpPr>
        <p:spPr>
          <a:xfrm>
            <a:off x="4441467" y="3640089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10102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9" cy="854227"/>
            <a:chOff x="640080" y="-971550"/>
            <a:chExt cx="1660747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40082" y="-767995"/>
              <a:ext cx="1660745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2.3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시놉시스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915435" y="1304425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2789061" y="1363801"/>
            <a:ext cx="39126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실험실을 탈출해라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!!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F8A84B-DE0B-4E62-9AB9-B3D0BCEBE33F}"/>
              </a:ext>
            </a:extLst>
          </p:cNvPr>
          <p:cNvGrpSpPr/>
          <p:nvPr/>
        </p:nvGrpSpPr>
        <p:grpSpPr>
          <a:xfrm>
            <a:off x="915435" y="2127417"/>
            <a:ext cx="5277678" cy="3902073"/>
            <a:chOff x="5203632" y="2171892"/>
            <a:chExt cx="5277678" cy="39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B78E8-C3C9-428F-9C5F-59329DBBB549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세계관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B44B5A-2E24-4FF3-A875-9D32C7D93522}"/>
                </a:ext>
              </a:extLst>
            </p:cNvPr>
            <p:cNvSpPr/>
            <p:nvPr/>
          </p:nvSpPr>
          <p:spPr>
            <a:xfrm>
              <a:off x="5203632" y="2722278"/>
              <a:ext cx="5277678" cy="3351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2XXX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멀지 않은 미래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몇 해 전부터 각종 초능력을 가진 아이들이 태어나기 시작했다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정부는 비밀리에 이 현상을 연구하기 위해 지하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깊숙히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 실험실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‘____’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를 만들었다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그때부터 실종되는 아이들이 증가 되는데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...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2843D7-E2ED-40F1-A06E-E825D12DD871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DFA8DA-8E2E-40F1-8F44-D2321B26D70C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17EF4D-FDFA-40FD-BB4E-EA19AFEC2872}"/>
              </a:ext>
            </a:extLst>
          </p:cNvPr>
          <p:cNvSpPr/>
          <p:nvPr/>
        </p:nvSpPr>
        <p:spPr>
          <a:xfrm>
            <a:off x="915435" y="2127237"/>
            <a:ext cx="5277678" cy="43084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2C519C-AD39-4A6F-8FF7-D269BF4042BB}"/>
              </a:ext>
            </a:extLst>
          </p:cNvPr>
          <p:cNvGrpSpPr/>
          <p:nvPr/>
        </p:nvGrpSpPr>
        <p:grpSpPr>
          <a:xfrm>
            <a:off x="6399284" y="2118124"/>
            <a:ext cx="5277678" cy="3902073"/>
            <a:chOff x="5203632" y="2171892"/>
            <a:chExt cx="5277678" cy="3902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E9A0C-C0AE-4A85-9708-C6D2D940A24F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시나리오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8F4A91-7122-4170-8165-784F95EA2D51}"/>
                </a:ext>
              </a:extLst>
            </p:cNvPr>
            <p:cNvSpPr/>
            <p:nvPr/>
          </p:nvSpPr>
          <p:spPr>
            <a:xfrm>
              <a:off x="5203632" y="2722278"/>
              <a:ext cx="5277678" cy="3351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주인공은 어릴 때 실험실에 납치되어 바깥 세상을 모르고 살고 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주인공은 유체이탈을 한 상태로 물리적인 영향을 미칠 수 있는 초능력을 가지고 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유체상태의 물리력을 키우는 실험을 받던 중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멀리서 폭발과 진동이 있었다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그 원인으로 건물 내부 시스템에 문제가 생겨 탈출의 가능성이 생기는데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...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BECB6E-2801-4412-A92C-CA0A5AEC81F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4074BB-9996-4310-AA47-D9EA49D8FBFE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9C9C5-1C96-44A1-99D7-266C3AEDF00A}"/>
              </a:ext>
            </a:extLst>
          </p:cNvPr>
          <p:cNvSpPr/>
          <p:nvPr/>
        </p:nvSpPr>
        <p:spPr>
          <a:xfrm>
            <a:off x="6399284" y="2117944"/>
            <a:ext cx="5277678" cy="4324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9B3EC3-7939-48CC-B7FD-C2D52E6D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7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2.4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그래픽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그래픽 컨셉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75530" y="2127277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시네마틱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실사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1A45-0585-4E15-82AC-2E6F14421D95}"/>
              </a:ext>
            </a:extLst>
          </p:cNvPr>
          <p:cNvSpPr txBox="1"/>
          <p:nvPr/>
        </p:nvSpPr>
        <p:spPr>
          <a:xfrm>
            <a:off x="6587541" y="2768493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이미지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Beyond to souls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23" name="그림 22" descr="detroit become human screenshots에 대한 이미지 검색결과">
            <a:extLst>
              <a:ext uri="{FF2B5EF4-FFF2-40B4-BE49-F238E27FC236}">
                <a16:creationId xmlns:a16="http://schemas.microsoft.com/office/drawing/2014/main" id="{5B135474-DB91-4E95-B224-070482838A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4" y="3309075"/>
            <a:ext cx="5144946" cy="2894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last of us in game에 대한 이미지 검색결과">
            <a:extLst>
              <a:ext uri="{FF2B5EF4-FFF2-40B4-BE49-F238E27FC236}">
                <a16:creationId xmlns:a16="http://schemas.microsoft.com/office/drawing/2014/main" id="{C66024E5-C063-4D43-866B-26419327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77" y="3309075"/>
            <a:ext cx="5144946" cy="2894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yond to souls screenshot에 대한 이미지 검색결과">
            <a:extLst>
              <a:ext uri="{FF2B5EF4-FFF2-40B4-BE49-F238E27FC236}">
                <a16:creationId xmlns:a16="http://schemas.microsoft.com/office/drawing/2014/main" id="{FDE92973-8A70-4671-A74D-20DD651D8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1812" b="12236"/>
          <a:stretch/>
        </p:blipFill>
        <p:spPr bwMode="auto">
          <a:xfrm>
            <a:off x="6717177" y="226629"/>
            <a:ext cx="5175810" cy="2541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85CF85-D625-434F-BC7D-94FEEE36CDAC}"/>
              </a:ext>
            </a:extLst>
          </p:cNvPr>
          <p:cNvSpPr txBox="1"/>
          <p:nvPr/>
        </p:nvSpPr>
        <p:spPr>
          <a:xfrm>
            <a:off x="6587541" y="6186668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이미지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Last of us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048F6-922E-478E-9120-BEEF601283C9}"/>
              </a:ext>
            </a:extLst>
          </p:cNvPr>
          <p:cNvSpPr txBox="1"/>
          <p:nvPr/>
        </p:nvSpPr>
        <p:spPr>
          <a:xfrm>
            <a:off x="870519" y="6203107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이미지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Detroit become human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3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2.5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배경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626696" y="2166865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실험실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백색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폐쇄된 공간</a:t>
            </a:r>
          </a:p>
        </p:txBody>
      </p:sp>
      <p:pic>
        <p:nvPicPr>
          <p:cNvPr id="1028" name="Picture 4" descr="portal 2 map에 대한 이미지 검색결과">
            <a:extLst>
              <a:ext uri="{FF2B5EF4-FFF2-40B4-BE49-F238E27FC236}">
                <a16:creationId xmlns:a16="http://schemas.microsoft.com/office/drawing/2014/main" id="{CDF5CE6E-B3F4-4BB8-8264-AC9B5D27A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r="6160"/>
          <a:stretch/>
        </p:blipFill>
        <p:spPr bwMode="auto">
          <a:xfrm>
            <a:off x="1235401" y="3369142"/>
            <a:ext cx="4653023" cy="32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8FA8BA94-3AE1-4DDB-AD5B-8EB0F3B2E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899" r="3297"/>
          <a:stretch/>
        </p:blipFill>
        <p:spPr bwMode="auto">
          <a:xfrm>
            <a:off x="6303578" y="3406352"/>
            <a:ext cx="4752371" cy="3204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rtal 2 map에 대한 이미지 검색결과">
            <a:extLst>
              <a:ext uri="{FF2B5EF4-FFF2-40B4-BE49-F238E27FC236}">
                <a16:creationId xmlns:a16="http://schemas.microsoft.com/office/drawing/2014/main" id="{B0CC3BBB-C975-4A22-8778-352D0D5C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77" y="194400"/>
            <a:ext cx="4752371" cy="296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E61A45-0585-4E15-82AC-2E6F14421D95}"/>
              </a:ext>
            </a:extLst>
          </p:cNvPr>
          <p:cNvSpPr txBox="1"/>
          <p:nvPr/>
        </p:nvSpPr>
        <p:spPr>
          <a:xfrm>
            <a:off x="4235205" y="6203810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이미지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Portal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배경 컨셉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210345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43111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2.6.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조작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233E282-F923-45B5-8B9F-5BDF3971FEEC}"/>
              </a:ext>
            </a:extLst>
          </p:cNvPr>
          <p:cNvSpPr/>
          <p:nvPr/>
        </p:nvSpPr>
        <p:spPr>
          <a:xfrm>
            <a:off x="1340727" y="1954530"/>
            <a:ext cx="1535847" cy="699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인간 상태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865193-2CE6-476E-B68C-66BB5D023ACD}"/>
              </a:ext>
            </a:extLst>
          </p:cNvPr>
          <p:cNvSpPr txBox="1"/>
          <p:nvPr/>
        </p:nvSpPr>
        <p:spPr>
          <a:xfrm>
            <a:off x="4120464" y="1954530"/>
            <a:ext cx="5165383" cy="6943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중력이 있는 환경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조이스틱 입력과 직접 발로 이동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E04771A-7576-4E3F-8082-7564B206071D}"/>
              </a:ext>
            </a:extLst>
          </p:cNvPr>
          <p:cNvSpPr/>
          <p:nvPr/>
        </p:nvSpPr>
        <p:spPr>
          <a:xfrm>
            <a:off x="1332387" y="4204024"/>
            <a:ext cx="1535847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유체이탈 상태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D7EBDA-71A3-434A-9DF1-879C850C0B7D}"/>
              </a:ext>
            </a:extLst>
          </p:cNvPr>
          <p:cNvSpPr txBox="1"/>
          <p:nvPr/>
        </p:nvSpPr>
        <p:spPr>
          <a:xfrm>
            <a:off x="8404176" y="3694685"/>
            <a:ext cx="362571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Echo arena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에서 이동 방식 참조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영상 링크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https://youtu.be/x1y-juzzThA?t=284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2BD6034-6318-477F-AEE7-CE60BF84086C}"/>
              </a:ext>
            </a:extLst>
          </p:cNvPr>
          <p:cNvSpPr/>
          <p:nvPr/>
        </p:nvSpPr>
        <p:spPr>
          <a:xfrm>
            <a:off x="813778" y="1266173"/>
            <a:ext cx="256950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플레이어 조작방법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53D888-8A1A-46DD-A1EB-F1CFFB05717F}"/>
              </a:ext>
            </a:extLst>
          </p:cNvPr>
          <p:cNvSpPr/>
          <p:nvPr/>
        </p:nvSpPr>
        <p:spPr>
          <a:xfrm>
            <a:off x="2876574" y="1955289"/>
            <a:ext cx="1243889" cy="69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0A2EC96-F044-4992-9730-88E182AEB23C}"/>
              </a:ext>
            </a:extLst>
          </p:cNvPr>
          <p:cNvSpPr/>
          <p:nvPr/>
        </p:nvSpPr>
        <p:spPr>
          <a:xfrm>
            <a:off x="2876574" y="2645096"/>
            <a:ext cx="1243891" cy="913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상호 작용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AF9E347-4B85-470F-B3C4-80E4016B97B0}"/>
              </a:ext>
            </a:extLst>
          </p:cNvPr>
          <p:cNvSpPr/>
          <p:nvPr/>
        </p:nvSpPr>
        <p:spPr>
          <a:xfrm>
            <a:off x="2871015" y="4204026"/>
            <a:ext cx="124389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BE203E8-EB02-4212-801D-2A02D3F9521F}"/>
              </a:ext>
            </a:extLst>
          </p:cNvPr>
          <p:cNvSpPr/>
          <p:nvPr/>
        </p:nvSpPr>
        <p:spPr>
          <a:xfrm>
            <a:off x="2868235" y="5405129"/>
            <a:ext cx="1243891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상호 작용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BB662F-FC99-44C8-A805-38C6E8555C62}"/>
              </a:ext>
            </a:extLst>
          </p:cNvPr>
          <p:cNvSpPr txBox="1"/>
          <p:nvPr/>
        </p:nvSpPr>
        <p:spPr>
          <a:xfrm>
            <a:off x="4120464" y="2649814"/>
            <a:ext cx="7370496" cy="9087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강한 물리적 영향력을 미칠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물건 집기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던지기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돌리기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문손잡이</a:t>
            </a:r>
            <a:r>
              <a:rPr lang="en-US" altLang="ko-KR" dirty="0">
                <a:solidFill>
                  <a:schemeClr val="tx1"/>
                </a:solidFill>
              </a:rPr>
              <a:t>) : grab trigger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스위치 조작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디스플레이 조작 등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검지를 가져다 대서 조작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D49236-87CA-40F1-93C5-496CD5B5E66E}"/>
              </a:ext>
            </a:extLst>
          </p:cNvPr>
          <p:cNvSpPr txBox="1"/>
          <p:nvPr/>
        </p:nvSpPr>
        <p:spPr>
          <a:xfrm>
            <a:off x="4117685" y="4204027"/>
            <a:ext cx="4139225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무중력 환경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컨트롤러의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버튼과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버튼을 눌러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컨트롤러가 가리키는 반대방향에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추진력을 생성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8E870F-0CF5-472B-98DF-89ADD03BC239}"/>
              </a:ext>
            </a:extLst>
          </p:cNvPr>
          <p:cNvSpPr txBox="1"/>
          <p:nvPr/>
        </p:nvSpPr>
        <p:spPr>
          <a:xfrm>
            <a:off x="4120464" y="5404355"/>
            <a:ext cx="6801143" cy="920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약한 물리적 영향력을 미칠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전선 </a:t>
            </a:r>
            <a:r>
              <a:rPr lang="ko-KR" altLang="en-US" dirty="0" err="1">
                <a:solidFill>
                  <a:schemeClr val="tx1"/>
                </a:solidFill>
              </a:rPr>
              <a:t>쇼트시키기</a:t>
            </a:r>
            <a:r>
              <a:rPr lang="en-US" altLang="ko-KR" dirty="0">
                <a:solidFill>
                  <a:schemeClr val="tx1"/>
                </a:solidFill>
              </a:rPr>
              <a:t> : grab trigger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스위치 조작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디스플레이 조작 등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검지를 가져다 대서 조작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77" name="슬라이드 번호 개체 틀 3076">
            <a:extLst>
              <a:ext uri="{FF2B5EF4-FFF2-40B4-BE49-F238E27FC236}">
                <a16:creationId xmlns:a16="http://schemas.microsoft.com/office/drawing/2014/main" id="{484460AC-BC8F-4481-B5A4-C8135D47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73" name="그룹 3072">
            <a:extLst>
              <a:ext uri="{FF2B5EF4-FFF2-40B4-BE49-F238E27FC236}">
                <a16:creationId xmlns:a16="http://schemas.microsoft.com/office/drawing/2014/main" id="{04D46783-1A9E-4C0F-A652-00C645CF0D75}"/>
              </a:ext>
            </a:extLst>
          </p:cNvPr>
          <p:cNvGrpSpPr/>
          <p:nvPr/>
        </p:nvGrpSpPr>
        <p:grpSpPr>
          <a:xfrm>
            <a:off x="8610600" y="4079111"/>
            <a:ext cx="2470612" cy="1785434"/>
            <a:chOff x="7328702" y="3586480"/>
            <a:chExt cx="4070818" cy="2941853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C53A807E-2050-47AD-83EB-1012035C9940}"/>
                </a:ext>
              </a:extLst>
            </p:cNvPr>
            <p:cNvGrpSpPr/>
            <p:nvPr/>
          </p:nvGrpSpPr>
          <p:grpSpPr>
            <a:xfrm>
              <a:off x="7328702" y="3586480"/>
              <a:ext cx="4070818" cy="2941853"/>
              <a:chOff x="6984480" y="3436034"/>
              <a:chExt cx="4070818" cy="2941853"/>
            </a:xfrm>
          </p:grpSpPr>
          <p:pic>
            <p:nvPicPr>
              <p:cNvPr id="3074" name="Picture 2" descr="oculus touch에 대한 이미지 검색결과">
                <a:extLst>
                  <a:ext uri="{FF2B5EF4-FFF2-40B4-BE49-F238E27FC236}">
                    <a16:creationId xmlns:a16="http://schemas.microsoft.com/office/drawing/2014/main" id="{4D66A9FF-FB29-4B5A-BAB9-2837DDCD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8837" l="500" r="90000">
                            <a14:foregroundMark x1="11000" y1="57093" x2="6333" y2="61279"/>
                            <a14:foregroundMark x1="6333" y1="61279" x2="6250" y2="61279"/>
                            <a14:foregroundMark x1="8167" y1="73140" x2="500" y2="78953"/>
                            <a14:foregroundMark x1="2750" y1="94651" x2="750" y2="9883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78" t="7196" r="10947" b="9352"/>
              <a:stretch/>
            </p:blipFill>
            <p:spPr bwMode="auto">
              <a:xfrm>
                <a:off x="7214818" y="3436034"/>
                <a:ext cx="3840480" cy="2941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화살표: 오른쪽 126">
                <a:extLst>
                  <a:ext uri="{FF2B5EF4-FFF2-40B4-BE49-F238E27FC236}">
                    <a16:creationId xmlns:a16="http://schemas.microsoft.com/office/drawing/2014/main" id="{26747350-EEEF-41C0-8B5C-9EC4C13688B2}"/>
                  </a:ext>
                </a:extLst>
              </p:cNvPr>
              <p:cNvSpPr/>
              <p:nvPr/>
            </p:nvSpPr>
            <p:spPr>
              <a:xfrm rot="9572012">
                <a:off x="6984480" y="4829079"/>
                <a:ext cx="2533268" cy="60367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654E057-8C1D-4996-9AA7-19F69DD24B94}"/>
                </a:ext>
              </a:extLst>
            </p:cNvPr>
            <p:cNvSpPr txBox="1"/>
            <p:nvPr/>
          </p:nvSpPr>
          <p:spPr>
            <a:xfrm rot="20329229">
              <a:off x="7808463" y="5309557"/>
              <a:ext cx="1679685" cy="608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추진력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569</Words>
  <Application>Microsoft Office PowerPoint</Application>
  <PresentationFormat>와이드스크린</PresentationFormat>
  <Paragraphs>162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박선도</cp:lastModifiedBy>
  <cp:revision>138</cp:revision>
  <dcterms:created xsi:type="dcterms:W3CDTF">2017-11-16T00:50:54Z</dcterms:created>
  <dcterms:modified xsi:type="dcterms:W3CDTF">2019-12-27T06:38:17Z</dcterms:modified>
</cp:coreProperties>
</file>