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68" r:id="rId3"/>
    <p:sldId id="348" r:id="rId4"/>
    <p:sldId id="369" r:id="rId5"/>
    <p:sldId id="347" r:id="rId6"/>
    <p:sldId id="350" r:id="rId7"/>
    <p:sldId id="365" r:id="rId8"/>
    <p:sldId id="364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6" r:id="rId17"/>
    <p:sldId id="358" r:id="rId18"/>
    <p:sldId id="359" r:id="rId19"/>
    <p:sldId id="360" r:id="rId20"/>
    <p:sldId id="361" r:id="rId21"/>
    <p:sldId id="362" r:id="rId22"/>
    <p:sldId id="363" r:id="rId23"/>
    <p:sldId id="3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5050"/>
    <a:srgbClr val="FFC000"/>
    <a:srgbClr val="000000"/>
    <a:srgbClr val="CDAE52"/>
    <a:srgbClr val="FFD966"/>
    <a:srgbClr val="FF7C80"/>
    <a:srgbClr val="4472C4"/>
    <a:srgbClr val="F7C5A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5846-5170-45E7-8F3D-FAAECB9B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CD01D9-86BC-425A-AE65-AABA9E8BB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F4AB8-3EBC-42BF-B38E-1FBE915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7670-0DA6-439D-9869-319D8D4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174-1665-4A75-B93D-B8E6602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4BDC-1851-4565-B965-B12E571E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9B8F6-0515-457A-A2B0-507E10EC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0FFC0-9043-4610-905D-A3BA552C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2A8CD-6E65-42B9-A3AE-E729FE8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94929-801E-4B0F-8ABA-1999141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A8525-34B8-466B-AD81-D7FA80DB9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FFD85-0830-43EB-B9ED-DFF34284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FE24C-5E9C-451A-A797-6700B308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DA8F-734B-456D-A88B-9920118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1BB12-3C1C-4FC6-BA56-BF53FA8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BCBA-BBB1-4716-9584-37BC54E4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8A91A-2A37-4D10-BCCF-04CA9C13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90"/>
            <a:ext cx="8986520" cy="505841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4EFB3-5720-47EA-9934-7645ADE6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C157-1FCB-4943-BC4F-D317A22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9DD9-C992-415F-A4EB-4BC7DF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6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1D12-F590-476D-AFE7-E2B04BE7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51B2E-49DE-493F-A75A-BEFD680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28889-9C47-4FCC-89C4-DE485C15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61537-6D20-4F15-B35C-370E0EE5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4A400-F951-4B6E-9382-EFF7B065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29972-EC14-4D09-B39D-8CBFA70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3282A-3786-47E3-A2E2-FAD2BEBD7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CDB69-5CCE-4271-A638-5DC8CD68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9B437-774D-4893-8205-3D3D7F34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853E0-9565-44FF-B23C-E9C97CC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BF8EF-E7A2-4995-BD70-A728758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665C-5292-4C94-9107-19051D6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2BB2E-9A2E-42DE-8A5A-B4360C53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4C8C3-3410-42D5-99D3-B6DCC3D4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80FFA-A216-49AF-9D5E-A47E2957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0D22A9-5821-4A9F-A428-4D2D09F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15DAD-BA57-440A-9824-0ED3DE4E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EFAB56-A407-4A1F-9060-3C4FBA10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98D8B-BC44-43D1-85F8-62B2FC37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2517-F044-41F4-84C5-37AD3259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EE9E93-9FAF-417F-8507-7254793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8AEC3-9395-46A0-AB6D-48D69C9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36069-9757-4F53-9AAE-A6221F14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C1857-27EA-4541-8050-B79DB6F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CAAF4-A7B4-4199-9BD5-7E2D6E2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52AA4-7610-410F-8F76-74294E31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0BD83-C063-4E60-9908-E3B9CCF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1C09F-F785-4AE4-8C99-EB080416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2B42A-4865-4F07-8BAA-30AA59BA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20498-18DE-4207-B3B9-D8A8A106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B5EA7-A683-4577-B178-075BFBB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418CD-EB54-460D-94AD-67F1E35F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F90B3-6BF7-49DE-815C-6CDE225D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D4DD0-F776-48E8-BA5D-77FAC4C91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120B3-D124-45C2-B935-10EFED3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0AF59-ECB4-4E7E-92A0-3BE2DCE8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3EBF4-5A4D-4CF3-B8B9-FA3C9D3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7F335-1196-402F-849B-4253536B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A6395-520A-45CA-BCBD-62CE64A0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0691-6F55-4796-8998-9213C3E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AB191-48F8-467A-877C-0E53C62F3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504E-B695-483E-8899-DB8130962F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21661-8C37-4028-BACB-B1FC691A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73460-EC88-422E-9BBD-C5F0B7FA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2EB4-E9CF-4244-B7A9-88D9D32D3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캐릭터 모션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WALK_[TYPE]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DC7404-225B-40A9-AAC9-F8BE0A69039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55B4E7-325E-4607-9A97-0C2912898B4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7C064D-05CE-4D42-BA9E-20070A48945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F7D4CE8-8CAE-4644-BB8A-90AC1EBFA290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E9B7DF-B63E-48DF-891B-B67C40238A64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BE9F1E-40AE-4A8E-A2D5-2B992DAF694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3C10B0-A529-4578-95F0-C9A1738B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207305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하체수정 불필요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상체만 수정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8E286C5-48B4-4094-93CF-A2789C480F38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걷는중</a:t>
            </a:r>
            <a:endParaRPr lang="en-US" altLang="ko-KR" sz="2400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11AA736-C8C5-4ECF-9513-D0FBD4832644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FECC7E0-86EC-4A0A-A236-B27FEDC5462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86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JUMP_(*)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4D63EF-E878-4C1B-9331-37660F199035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60B88B-4ED1-4F32-8125-87C27365126C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76A36-6FA4-4C2E-9209-E7E0D2853147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E47529-79E5-4997-B061-54B5D0AED2E7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웃는 얼굴 15">
            <a:extLst>
              <a:ext uri="{FF2B5EF4-FFF2-40B4-BE49-F238E27FC236}">
                <a16:creationId xmlns:a16="http://schemas.microsoft.com/office/drawing/2014/main" id="{EDFB50F6-0571-4088-A95B-9A00ABCA74EB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1FDB2A3B-B97A-4E71-A9AB-380251372C11}"/>
              </a:ext>
            </a:extLst>
          </p:cNvPr>
          <p:cNvSpPr/>
          <p:nvPr/>
        </p:nvSpPr>
        <p:spPr>
          <a:xfrm>
            <a:off x="10698889" y="1802690"/>
            <a:ext cx="636969" cy="636969"/>
          </a:xfrm>
          <a:prstGeom prst="smileyFac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50A253C-4E40-483A-9B6D-A5628CC48F47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5400000" flipH="1" flipV="1">
            <a:off x="9827116" y="1988065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74902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A18C89E-5463-464C-9CCA-3E6ED01E405E}"/>
              </a:ext>
            </a:extLst>
          </p:cNvPr>
          <p:cNvSpPr txBox="1">
            <a:spLocks/>
          </p:cNvSpPr>
          <p:nvPr/>
        </p:nvSpPr>
        <p:spPr>
          <a:xfrm>
            <a:off x="1224389" y="187961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시작 </a:t>
            </a:r>
            <a:r>
              <a:rPr lang="en-US" altLang="ko-KR" sz="2400" dirty="0"/>
              <a:t>~ </a:t>
            </a:r>
            <a:r>
              <a:rPr lang="ko-KR" altLang="en-US" sz="2400" dirty="0"/>
              <a:t>착지</a:t>
            </a:r>
            <a:endParaRPr lang="en-US" altLang="ko-KR" sz="24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5F6B304-31CB-40F8-BA87-D5911136340C}"/>
              </a:ext>
            </a:extLst>
          </p:cNvPr>
          <p:cNvSpPr txBox="1">
            <a:spLocks/>
          </p:cNvSpPr>
          <p:nvPr/>
        </p:nvSpPr>
        <p:spPr>
          <a:xfrm>
            <a:off x="1010920" y="242112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ADF247-A2F4-439D-9549-1661C8E4F395}"/>
              </a:ext>
            </a:extLst>
          </p:cNvPr>
          <p:cNvSpPr/>
          <p:nvPr/>
        </p:nvSpPr>
        <p:spPr>
          <a:xfrm>
            <a:off x="1224389" y="2839897"/>
            <a:ext cx="6509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JUMP_START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도약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  [(*)frame]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JUMP_RISE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JUMP_FALL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하강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JUMP_LAND	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점프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착지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애니메이션으로 이루어진다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AE919AC2-5660-41B0-9322-33C4C0D347FC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6324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JUMP2STEP_RISE_[TYPE]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69006-C532-4BEC-ABB5-F78C1102CF59}"/>
              </a:ext>
            </a:extLst>
          </p:cNvPr>
          <p:cNvGrpSpPr/>
          <p:nvPr/>
        </p:nvGrpSpPr>
        <p:grpSpPr>
          <a:xfrm>
            <a:off x="7670415" y="4371722"/>
            <a:ext cx="3180307" cy="668406"/>
            <a:chOff x="7072965" y="2909955"/>
            <a:chExt cx="3180307" cy="6684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4A8495-B46E-4568-B7C3-A843EBDC6B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D8C84D-3F30-48DA-8041-9357D4A9B77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웃는 얼굴 7">
            <a:extLst>
              <a:ext uri="{FF2B5EF4-FFF2-40B4-BE49-F238E27FC236}">
                <a16:creationId xmlns:a16="http://schemas.microsoft.com/office/drawing/2014/main" id="{D386BDE0-4741-4240-AF2C-80D8369076BD}"/>
              </a:ext>
            </a:extLst>
          </p:cNvPr>
          <p:cNvSpPr/>
          <p:nvPr/>
        </p:nvSpPr>
        <p:spPr>
          <a:xfrm>
            <a:off x="8096338" y="3709156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1093356E-0288-4D58-AFC0-A9C6A7989EE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8866417" y="2518898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CB5540C-FC3E-4863-B29F-8FEFBF5B3C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01487" y="1703341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76005D-092B-41C4-B2C4-804523B772AE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645674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8B8AC20-7279-4D2D-8A48-836753FF5E89}"/>
              </a:ext>
            </a:extLst>
          </p:cNvPr>
          <p:cNvCxnSpPr>
            <a:cxnSpLocks/>
          </p:cNvCxnSpPr>
          <p:nvPr/>
        </p:nvCxnSpPr>
        <p:spPr>
          <a:xfrm flipV="1">
            <a:off x="10852375" y="645674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DB9EDA-8EB9-4861-8FFF-39F0049463D8}"/>
              </a:ext>
            </a:extLst>
          </p:cNvPr>
          <p:cNvCxnSpPr>
            <a:cxnSpLocks/>
          </p:cNvCxnSpPr>
          <p:nvPr/>
        </p:nvCxnSpPr>
        <p:spPr>
          <a:xfrm flipH="1" flipV="1">
            <a:off x="10049893" y="873760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B8A780E-6E8F-46A1-A15A-7B5003238FAB}"/>
              </a:ext>
            </a:extLst>
          </p:cNvPr>
          <p:cNvSpPr txBox="1">
            <a:spLocks/>
          </p:cNvSpPr>
          <p:nvPr/>
        </p:nvSpPr>
        <p:spPr>
          <a:xfrm>
            <a:off x="622209" y="2154935"/>
            <a:ext cx="49936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</a:t>
            </a:r>
            <a:r>
              <a:rPr lang="ko-KR" altLang="en-US" sz="2400" dirty="0"/>
              <a:t>단 점프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상승중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AF92BA2-24A7-499B-A21D-5759E6623C44}"/>
              </a:ext>
            </a:extLst>
          </p:cNvPr>
          <p:cNvSpPr txBox="1">
            <a:spLocks/>
          </p:cNvSpPr>
          <p:nvPr/>
        </p:nvSpPr>
        <p:spPr>
          <a:xfrm>
            <a:off x="622209" y="3082950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9D1573-7FDF-4857-9761-F319DA27006D}"/>
              </a:ext>
            </a:extLst>
          </p:cNvPr>
          <p:cNvSpPr/>
          <p:nvPr/>
        </p:nvSpPr>
        <p:spPr>
          <a:xfrm>
            <a:off x="835678" y="3501722"/>
            <a:ext cx="724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단 점프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상승 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B735B141-5ADD-4928-BAA2-AC642E3D55B3}"/>
              </a:ext>
            </a:extLst>
          </p:cNvPr>
          <p:cNvSpPr txBox="1">
            <a:spLocks/>
          </p:cNvSpPr>
          <p:nvPr/>
        </p:nvSpPr>
        <p:spPr>
          <a:xfrm>
            <a:off x="756920" y="1690928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46506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WALLSLIDE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F9D123-D619-4B1E-9F10-95C1EEB1E951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B37CC2-DFD3-447B-A531-3D6A584C87B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058399-588E-4D88-8EEB-D8CF1130AE23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FAD85354-761C-46F8-9470-1972DC76D6B6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962F83-9BA1-4AD8-969F-9CB63CE508E3}"/>
              </a:ext>
            </a:extLst>
          </p:cNvPr>
          <p:cNvSpPr/>
          <p:nvPr/>
        </p:nvSpPr>
        <p:spPr>
          <a:xfrm rot="5400000">
            <a:off x="9584515" y="2892876"/>
            <a:ext cx="495331" cy="312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047BE4-9846-49E3-9DE3-69B58AEC9E5C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27F5FB-4455-43FD-9E51-70AB6411C1F3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F92687-905D-479A-847E-4C073AF95FB8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21957DD-9A82-431F-AAD5-D6C2B269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벽에 한쪽 팔과 다리를 지지하며 하강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ko-KR" altLang="en-US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F047733-43E4-4B8A-B362-C53C67309B4D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붙어 천천히 미끄러지며 하강</a:t>
            </a:r>
            <a:endParaRPr lang="en-US" altLang="ko-KR" sz="2400" dirty="0"/>
          </a:p>
          <a:p>
            <a:r>
              <a:rPr lang="ko-KR" altLang="en-US" sz="2400" dirty="0"/>
              <a:t>우측 이미지 참고</a:t>
            </a:r>
            <a:endParaRPr lang="en-US" altLang="ko-KR" sz="24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62ACF80-F272-43D6-AA8F-5B79C495D84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A18355-FC4C-4911-8E0D-2680E3176B5F}"/>
              </a:ext>
            </a:extLst>
          </p:cNvPr>
          <p:cNvGrpSpPr/>
          <p:nvPr/>
        </p:nvGrpSpPr>
        <p:grpSpPr>
          <a:xfrm>
            <a:off x="7482985" y="1266546"/>
            <a:ext cx="1437943" cy="1437942"/>
            <a:chOff x="9963598" y="1792420"/>
            <a:chExt cx="1437943" cy="14379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0287A96-608F-46D5-B3C0-35AA57DF0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3599" y="1792420"/>
              <a:ext cx="1437942" cy="14379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C5F7C-74DD-43BF-B85B-02849F10543E}"/>
                </a:ext>
              </a:extLst>
            </p:cNvPr>
            <p:cNvSpPr txBox="1"/>
            <p:nvPr/>
          </p:nvSpPr>
          <p:spPr>
            <a:xfrm>
              <a:off x="9963598" y="2922585"/>
              <a:ext cx="1437943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Wall slide</a:t>
              </a:r>
              <a:endParaRPr lang="ko-KR" altLang="en-US" sz="1400" dirty="0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4C26B8A7-AD19-4B17-809F-C0DF4BB96E3F}"/>
              </a:ext>
            </a:extLst>
          </p:cNvPr>
          <p:cNvSpPr txBox="1">
            <a:spLocks/>
          </p:cNvSpPr>
          <p:nvPr/>
        </p:nvSpPr>
        <p:spPr>
          <a:xfrm>
            <a:off x="1049020" y="1405547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564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43B93C2-E3C3-4B3D-B640-E8A24AA386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15860" y="2542350"/>
            <a:ext cx="738664" cy="1641852"/>
          </a:xfrm>
          <a:prstGeom prst="curvedConnector3">
            <a:avLst>
              <a:gd name="adj1" fmla="val 2231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WALLJUMP_RISE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69B52F-9B03-4C46-B764-9F23B7E04F1C}"/>
              </a:ext>
            </a:extLst>
          </p:cNvPr>
          <p:cNvGrpSpPr/>
          <p:nvPr/>
        </p:nvGrpSpPr>
        <p:grpSpPr>
          <a:xfrm>
            <a:off x="9640329" y="4658867"/>
            <a:ext cx="1822279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E15D5B-2C89-47D5-8F69-7BA6882DDDB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DAD19F-A854-4CFA-81EC-057481922B9E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1D75557C-41F0-415F-BD1E-26DCEF3737C3}"/>
              </a:ext>
            </a:extLst>
          </p:cNvPr>
          <p:cNvSpPr/>
          <p:nvPr/>
        </p:nvSpPr>
        <p:spPr>
          <a:xfrm rot="1713948">
            <a:off x="9595889" y="3351225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C02BDF-E4C9-4570-A8D6-7A3267D30927}"/>
              </a:ext>
            </a:extLst>
          </p:cNvPr>
          <p:cNvGrpSpPr/>
          <p:nvPr/>
        </p:nvGrpSpPr>
        <p:grpSpPr>
          <a:xfrm>
            <a:off x="9290517" y="1953586"/>
            <a:ext cx="349812" cy="3373687"/>
            <a:chOff x="7072965" y="-248810"/>
            <a:chExt cx="3180307" cy="33736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B6BE27-EF9E-4E5C-B81F-C93E11930D95}"/>
                </a:ext>
              </a:extLst>
            </p:cNvPr>
            <p:cNvSpPr/>
            <p:nvPr/>
          </p:nvSpPr>
          <p:spPr>
            <a:xfrm>
              <a:off x="7072965" y="-248810"/>
              <a:ext cx="3180307" cy="2322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513D81-B2A3-4C21-9AED-D72CA0A8E143}"/>
                </a:ext>
              </a:extLst>
            </p:cNvPr>
            <p:cNvSpPr/>
            <p:nvPr/>
          </p:nvSpPr>
          <p:spPr>
            <a:xfrm>
              <a:off x="7072965" y="-13830"/>
              <a:ext cx="3172488" cy="31387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C7BE265-96B3-48BA-84E2-4D58AF1ED858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088390"/>
            <a:ext cx="6782" cy="2247925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11C4CB-3023-4ADC-AA8D-2729EE3CA042}"/>
              </a:ext>
            </a:extLst>
          </p:cNvPr>
          <p:cNvCxnSpPr>
            <a:cxnSpLocks/>
          </p:cNvCxnSpPr>
          <p:nvPr/>
        </p:nvCxnSpPr>
        <p:spPr>
          <a:xfrm flipV="1">
            <a:off x="10802660" y="1088390"/>
            <a:ext cx="0" cy="194131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2E1A57-A636-4F0F-B34E-8C5A7A45250F}"/>
              </a:ext>
            </a:extLst>
          </p:cNvPr>
          <p:cNvCxnSpPr>
            <a:cxnSpLocks/>
          </p:cNvCxnSpPr>
          <p:nvPr/>
        </p:nvCxnSpPr>
        <p:spPr>
          <a:xfrm flipH="1" flipV="1">
            <a:off x="9964266" y="1316476"/>
            <a:ext cx="820926" cy="1"/>
          </a:xfrm>
          <a:prstGeom prst="line">
            <a:avLst/>
          </a:prstGeom>
          <a:ln w="19050">
            <a:solidFill>
              <a:srgbClr val="FF5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C4E35FB-2533-46BB-87C8-A41EDD0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WALLSLIDE </a:t>
            </a:r>
            <a:r>
              <a:rPr lang="ko-KR" altLang="en-US" sz="2000" dirty="0"/>
              <a:t>애니메이션에서 자연스럽게 연결되야 함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  <a:endParaRPr lang="ko-KR" altLang="en-US" sz="20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BE69B61-A8A8-4099-B5AC-BCDB12F1BAE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737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벽에 붙은 상태에서 벽을 박차고 대각선으로 뛰어올라 상승 중</a:t>
            </a:r>
            <a:r>
              <a:rPr lang="en-US" altLang="ko-KR" sz="2400" dirty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A87E854-5BC5-4BA9-A683-62DD18F650CB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C2CCEAE1-C04B-4A87-9BF0-C26BE82AE5E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64990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DASH_FRONT_[TYPE]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97604F-4E86-4A01-9C8F-613AE2E8E4BD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CD35E9-9247-43C9-9FBA-4E5DF59C2860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D6DDAF-DEEE-4DE2-9DEA-D3345EA4525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976331F7-988B-40FC-A10F-07CCDED4E273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/>
          </a:prstGeom>
          <a:solidFill>
            <a:srgbClr val="FFD966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AEA6BE-EDB9-4F44-8B1E-85D9C47FE599}"/>
              </a:ext>
            </a:extLst>
          </p:cNvPr>
          <p:cNvSpPr/>
          <p:nvPr/>
        </p:nvSpPr>
        <p:spPr>
          <a:xfrm>
            <a:off x="9810365" y="3338714"/>
            <a:ext cx="636969" cy="40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9C2C9A-3374-4ABE-8DB6-71D1C8124472}"/>
              </a:ext>
            </a:extLst>
          </p:cNvPr>
          <p:cNvCxnSpPr/>
          <p:nvPr/>
        </p:nvCxnSpPr>
        <p:spPr>
          <a:xfrm flipH="1">
            <a:off x="8366954" y="336919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BEC3E0-AD49-4897-8F89-0308B50961F1}"/>
              </a:ext>
            </a:extLst>
          </p:cNvPr>
          <p:cNvCxnSpPr/>
          <p:nvPr/>
        </p:nvCxnSpPr>
        <p:spPr>
          <a:xfrm flipH="1">
            <a:off x="8356794" y="351143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6EE88-B02F-4084-B3FE-368C248C192D}"/>
              </a:ext>
            </a:extLst>
          </p:cNvPr>
          <p:cNvCxnSpPr/>
          <p:nvPr/>
        </p:nvCxnSpPr>
        <p:spPr>
          <a:xfrm flipH="1">
            <a:off x="8356794" y="3653674"/>
            <a:ext cx="548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789A0E48-D563-4EB1-BCCC-D2E7F11FF957}"/>
              </a:ext>
            </a:extLst>
          </p:cNvPr>
          <p:cNvSpPr/>
          <p:nvPr/>
        </p:nvSpPr>
        <p:spPr>
          <a:xfrm>
            <a:off x="10563693" y="3191121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D48300-1597-4B2F-B2B3-2B6AE0A25D7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73282" y="2262757"/>
            <a:ext cx="2240" cy="9155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B1EE6D4-384F-43DF-9724-A056EB7C8B5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882178" y="2262755"/>
            <a:ext cx="4785" cy="928366"/>
          </a:xfrm>
          <a:prstGeom prst="line">
            <a:avLst/>
          </a:prstGeom>
          <a:ln w="19050">
            <a:solidFill>
              <a:srgbClr val="FF5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3EE28D-FD69-4DC9-A70E-0D3A4327ADE5}"/>
              </a:ext>
            </a:extLst>
          </p:cNvPr>
          <p:cNvCxnSpPr>
            <a:cxnSpLocks/>
          </p:cNvCxnSpPr>
          <p:nvPr/>
        </p:nvCxnSpPr>
        <p:spPr>
          <a:xfrm>
            <a:off x="9373282" y="2490841"/>
            <a:ext cx="1508896" cy="0"/>
          </a:xfrm>
          <a:prstGeom prst="line">
            <a:avLst/>
          </a:prstGeom>
          <a:ln w="19050">
            <a:solidFill>
              <a:srgbClr val="FF5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27EB7925-EB25-437F-A615-63A1E85C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7521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적색으로 표시된 구간</a:t>
            </a:r>
          </a:p>
          <a:p>
            <a:endParaRPr lang="ko-KR" altLang="en-US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3C085E7-018D-45E3-AB98-9050D594537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캐릭터가 짧은 시간에 전방으로 일정거리 이동</a:t>
            </a:r>
            <a:endParaRPr lang="en-US" altLang="ko-KR" sz="24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E52DE12-B4F4-446E-AFBE-9547489DC648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6A6A374E-D1D0-4FDB-AF3A-7F9B08775A72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30243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공격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4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ATTACK(*)_DEFAULT_FRONT_GROUND_[TYPE]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146083-0388-4DF7-88D3-9714529B7DD2}"/>
              </a:ext>
            </a:extLst>
          </p:cNvPr>
          <p:cNvGrpSpPr/>
          <p:nvPr/>
        </p:nvGrpSpPr>
        <p:grpSpPr>
          <a:xfrm>
            <a:off x="8490156" y="5478394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CB04A6-DA18-46A1-BD73-9754DF0B8ECF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F8F79D-63DF-4CCB-88D5-489CD39CE2E2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0E2703D4-DF8E-4701-8613-4954B464AB35}"/>
              </a:ext>
            </a:extLst>
          </p:cNvPr>
          <p:cNvSpPr/>
          <p:nvPr/>
        </p:nvSpPr>
        <p:spPr>
          <a:xfrm>
            <a:off x="8916079" y="481582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481823-F437-4155-9E5D-A95E6760F46C}"/>
              </a:ext>
            </a:extLst>
          </p:cNvPr>
          <p:cNvSpPr/>
          <p:nvPr/>
        </p:nvSpPr>
        <p:spPr>
          <a:xfrm>
            <a:off x="9642072" y="5032169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00138F-8D1C-4631-A4CD-6ABCAF8CB06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C6D4C67-C6F2-49ED-8FE4-CF0873FF2DC3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15D4DC-7C1B-4A68-A198-3353F731EA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웃는 얼굴 12">
            <a:extLst>
              <a:ext uri="{FF2B5EF4-FFF2-40B4-BE49-F238E27FC236}">
                <a16:creationId xmlns:a16="http://schemas.microsoft.com/office/drawing/2014/main" id="{F1878712-C8E9-4D77-AA58-08FFE21A5790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DE9885-E15A-4920-B56D-39FB5FA5B739}"/>
              </a:ext>
            </a:extLst>
          </p:cNvPr>
          <p:cNvGrpSpPr/>
          <p:nvPr/>
        </p:nvGrpSpPr>
        <p:grpSpPr>
          <a:xfrm>
            <a:off x="8490156" y="2293474"/>
            <a:ext cx="3180307" cy="668406"/>
            <a:chOff x="7072965" y="2909955"/>
            <a:chExt cx="3180307" cy="6684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3ADCC-75F2-435F-9EEC-90EDA736974C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43AD8B-4D60-4C2A-BC81-E6E72B40277B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웃는 얼굴 17">
            <a:extLst>
              <a:ext uri="{FF2B5EF4-FFF2-40B4-BE49-F238E27FC236}">
                <a16:creationId xmlns:a16="http://schemas.microsoft.com/office/drawing/2014/main" id="{1792D292-4369-4F63-8B25-09780DF44F7A}"/>
              </a:ext>
            </a:extLst>
          </p:cNvPr>
          <p:cNvSpPr/>
          <p:nvPr/>
        </p:nvSpPr>
        <p:spPr>
          <a:xfrm>
            <a:off x="8916079" y="16309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으로 구부러짐 19">
            <a:extLst>
              <a:ext uri="{FF2B5EF4-FFF2-40B4-BE49-F238E27FC236}">
                <a16:creationId xmlns:a16="http://schemas.microsoft.com/office/drawing/2014/main" id="{DDEA55E6-2F7D-4C2F-8BD1-EA0C5DDE201B}"/>
              </a:ext>
            </a:extLst>
          </p:cNvPr>
          <p:cNvSpPr/>
          <p:nvPr/>
        </p:nvSpPr>
        <p:spPr>
          <a:xfrm rot="12490248">
            <a:off x="9760996" y="1401694"/>
            <a:ext cx="297513" cy="71048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048CC963-2CFF-49B1-9870-3705883F5F77}"/>
              </a:ext>
            </a:extLst>
          </p:cNvPr>
          <p:cNvSpPr/>
          <p:nvPr/>
        </p:nvSpPr>
        <p:spPr>
          <a:xfrm rot="10800000">
            <a:off x="9610905" y="3345282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5007DA2B-E90F-4583-B52B-8CF2FFCE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2878993"/>
            <a:ext cx="7298772" cy="353068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400" dirty="0"/>
              <a:t>ATTACK1_DEFAULT_FRONT_GROUND_[TYPE]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하단에서 상단으로 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  <a:endParaRPr lang="en-US" altLang="ko-KR" sz="2400" dirty="0"/>
          </a:p>
          <a:p>
            <a:r>
              <a:rPr lang="en-US" altLang="ko-KR" sz="2400" dirty="0"/>
              <a:t>ATTACK2_DEFAULT_FRONT_GROUND_[TYPE]</a:t>
            </a: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ATTACK3_DEFAULT_FRONT_GROUND_[TYPE]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/>
              <a:t>   - (default type)</a:t>
            </a:r>
            <a:r>
              <a:rPr lang="ko-KR" altLang="en-US" sz="2400" dirty="0"/>
              <a:t>정면 중단 찌르기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r>
              <a:rPr lang="en-US" altLang="ko-KR" sz="2400" dirty="0"/>
              <a:t>1-&gt;2-&gt;3 </a:t>
            </a:r>
            <a:r>
              <a:rPr lang="ko-KR" altLang="en-US" sz="2400" dirty="0"/>
              <a:t>공격이 자연스럽게 연결 되어야함</a:t>
            </a:r>
            <a:r>
              <a:rPr lang="en-US" altLang="ko-KR" sz="2400" dirty="0"/>
              <a:t>.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endParaRPr lang="ko-KR" altLang="en-US" sz="24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9715252-0AC4-48E3-952B-69753AE41454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일반공격 </a:t>
            </a:r>
            <a:r>
              <a:rPr lang="en-US" altLang="ko-KR" sz="2400" dirty="0"/>
              <a:t>/ 3</a:t>
            </a:r>
            <a:r>
              <a:rPr lang="ko-KR" altLang="en-US" sz="2400" dirty="0"/>
              <a:t>타까지 연계된다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9D672E84-6496-4823-B122-A8173C350231}"/>
              </a:ext>
            </a:extLst>
          </p:cNvPr>
          <p:cNvSpPr txBox="1">
            <a:spLocks/>
          </p:cNvSpPr>
          <p:nvPr/>
        </p:nvSpPr>
        <p:spPr>
          <a:xfrm>
            <a:off x="1102360" y="2486207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9CBF5540-888C-41C8-9889-7B33E9B6A4F3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05796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ATTACK_DEFAULT_UP_GROUND_[TYPE]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939D-09B2-4F89-8151-14F9CA014B46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92CE50-3B0B-42E4-A713-8B7D10AE7748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0E71F1-581E-4F01-ACA7-90552B1B6C4D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501D6FEF-A344-43DD-BE7A-BFA711531E28}"/>
              </a:ext>
            </a:extLst>
          </p:cNvPr>
          <p:cNvSpPr/>
          <p:nvPr/>
        </p:nvSpPr>
        <p:spPr>
          <a:xfrm>
            <a:off x="8916079" y="3182337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80DEFE6D-0674-49BD-BB8F-506ECE213688}"/>
              </a:ext>
            </a:extLst>
          </p:cNvPr>
          <p:cNvSpPr/>
          <p:nvPr/>
        </p:nvSpPr>
        <p:spPr>
          <a:xfrm rot="5400000">
            <a:off x="8867247" y="2554893"/>
            <a:ext cx="637654" cy="3979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FE4167-9AA6-4E45-9C35-EC1E72F5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위 방향 횡 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A952E15-0A20-4587-89DE-1399F4818F95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일반 위 공격 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1631F08-C75F-4AAC-9E13-334DD358A162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2F68A88-CA68-45EA-BBBF-CC7439909687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8064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ATTACK_DEFAULT_FRONT_AIR_[TYPE]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E01A7E-E8A9-4C06-B618-467C0039F65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8C96ED7-947E-44EE-B5B4-EE5064CC1B05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417A24-ECEE-4B46-BD69-3190D6732CFA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42A0BF38-D674-4ED4-883A-76E3739786AC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43301A67-7142-4830-B736-E77D3A0FE436}"/>
              </a:ext>
            </a:extLst>
          </p:cNvPr>
          <p:cNvSpPr/>
          <p:nvPr/>
        </p:nvSpPr>
        <p:spPr>
          <a:xfrm rot="10800000">
            <a:off x="9673049" y="227946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52941-96C7-4992-BBCF-0AAA3BCF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정면 중단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13BD2F6-8792-4EFE-8581-09384855C79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정면 공격</a:t>
            </a:r>
            <a:endParaRPr lang="en-US" altLang="ko-KR" sz="24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BDAB239-4170-4547-806B-902ED4DC7DB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39AD1-8373-499E-BBE3-859D0470B8B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76324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애니메이션 목록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4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ATTACK_DEFAULT_UP_AIR_[TYPE]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548115-111A-4C4F-ADA3-DD933BCE17E1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8A66C8-78E5-459D-AE70-82926797000A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FF679C-5DB9-4548-986E-5BC9FEF15D7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340D61F9-5661-48C8-9CA7-F3282AF0A4E1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54B37464-C439-4847-95C9-3A137637BE41}"/>
              </a:ext>
            </a:extLst>
          </p:cNvPr>
          <p:cNvSpPr/>
          <p:nvPr/>
        </p:nvSpPr>
        <p:spPr>
          <a:xfrm rot="5400000">
            <a:off x="8891845" y="1533178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CA4337-72B5-4FD0-A7DE-32603007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92C19EB-7271-4D03-BDCA-48E9F522E1F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위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3C97BE7-0B5E-485C-ACA2-F36C0732FE13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BB970BC-206D-4886-92B8-10DB1E6EE838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87768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ATTACK_DEFAULT_DOWN_AIR_[TYPE]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725C40-C824-4FAE-90B6-CD7C47C6D1F3}"/>
              </a:ext>
            </a:extLst>
          </p:cNvPr>
          <p:cNvGrpSpPr/>
          <p:nvPr/>
        </p:nvGrpSpPr>
        <p:grpSpPr>
          <a:xfrm>
            <a:off x="8490156" y="3844903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0D3E1CB-BC65-4291-802B-E7C04EA02354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513BB8-1B8A-4E0E-AAF2-F8733BE51195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DDD18214-8DE2-4E62-9D4E-E4423412E242}"/>
              </a:ext>
            </a:extLst>
          </p:cNvPr>
          <p:cNvSpPr/>
          <p:nvPr/>
        </p:nvSpPr>
        <p:spPr>
          <a:xfrm>
            <a:off x="8960695" y="2115108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27653463-F539-413D-A1F1-F9C7F1CCE570}"/>
              </a:ext>
            </a:extLst>
          </p:cNvPr>
          <p:cNvSpPr/>
          <p:nvPr/>
        </p:nvSpPr>
        <p:spPr>
          <a:xfrm rot="16200000">
            <a:off x="8998377" y="3015749"/>
            <a:ext cx="668136" cy="308248"/>
          </a:xfrm>
          <a:prstGeom prst="curved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90543E0-89B9-4146-B029-D33A72A7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298772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en-US" altLang="ko-KR" sz="2400" dirty="0"/>
              <a:t>(default type)</a:t>
            </a:r>
            <a:r>
              <a:rPr lang="ko-KR" altLang="en-US" sz="2400" dirty="0"/>
              <a:t>위 방향 횡</a:t>
            </a:r>
            <a:r>
              <a:rPr lang="en-US" altLang="ko-KR" sz="2400" dirty="0"/>
              <a:t> </a:t>
            </a:r>
            <a:r>
              <a:rPr lang="ko-KR" altLang="en-US" sz="2400" dirty="0"/>
              <a:t>베기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[TYPE]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별로 각각 애니메이션 필요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캐릭터문서 참조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34D30E7-3CEB-4FEE-86A8-459337CDBA4E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점프 중 아래 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6B1C19F-BEC3-4836-B9D6-64AA21B50C8B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457D14F-C462-4F0A-8C9B-47A3706295B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31705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ATTACK_SPECIAL_FRONT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웃는 얼굴 6">
            <a:extLst>
              <a:ext uri="{FF2B5EF4-FFF2-40B4-BE49-F238E27FC236}">
                <a16:creationId xmlns:a16="http://schemas.microsoft.com/office/drawing/2014/main" id="{BCD3A4C6-E937-4D99-A9E2-E36BA68EBDBA}"/>
              </a:ext>
            </a:extLst>
          </p:cNvPr>
          <p:cNvSpPr/>
          <p:nvPr/>
        </p:nvSpPr>
        <p:spPr>
          <a:xfrm>
            <a:off x="8987101" y="2766434"/>
            <a:ext cx="636969" cy="63696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A6A099A-827E-4219-B21C-82B124FF91DA}"/>
              </a:ext>
            </a:extLst>
          </p:cNvPr>
          <p:cNvSpPr/>
          <p:nvPr/>
        </p:nvSpPr>
        <p:spPr>
          <a:xfrm>
            <a:off x="9713094" y="2982775"/>
            <a:ext cx="636969" cy="222182"/>
          </a:xfrm>
          <a:prstGeom prst="rightArrow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556E9B4-94EF-47F4-9924-8BA908A4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/>
              <a:t>큰 동작으로 전방으로 공격을 발사하는 애니메이션</a:t>
            </a:r>
            <a:endParaRPr lang="en-US" altLang="ko-KR" sz="2400" dirty="0"/>
          </a:p>
          <a:p>
            <a:pPr marL="285750" indent="-285750"/>
            <a:r>
              <a:rPr lang="ko-KR" altLang="en-US" sz="2400" dirty="0"/>
              <a:t>여러 특수공격에 쓰이기 때문에 범용적이어야 함</a:t>
            </a:r>
            <a:endParaRPr lang="en-US" altLang="ko-KR" sz="2400" dirty="0"/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9A4510E-D008-4F84-A97A-4F8C26BCB553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특수공격</a:t>
            </a:r>
            <a:endParaRPr lang="en-US" altLang="ko-KR" sz="24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5069622-E038-40B0-B127-85A4E728E601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549CA80-B81C-48DC-9F6F-C4F3BA78510E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27673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0130-7729-4AAD-B67E-C94BE682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0307C-892B-4156-BB11-05A4BC5A9CD4}"/>
              </a:ext>
            </a:extLst>
          </p:cNvPr>
          <p:cNvGrpSpPr/>
          <p:nvPr/>
        </p:nvGrpSpPr>
        <p:grpSpPr>
          <a:xfrm>
            <a:off x="8561178" y="3429000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675C63-43D1-428B-A2D1-90B0BFA05D3E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1826A8-3103-4835-9176-EBBFCBD5ACA0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0F85BF6-3D22-4D19-99C3-DC311AC86CE5}"/>
              </a:ext>
            </a:extLst>
          </p:cNvPr>
          <p:cNvGrpSpPr/>
          <p:nvPr/>
        </p:nvGrpSpPr>
        <p:grpSpPr>
          <a:xfrm>
            <a:off x="8987100" y="2771913"/>
            <a:ext cx="755588" cy="636969"/>
            <a:chOff x="8987100" y="2771913"/>
            <a:chExt cx="755588" cy="6369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25DF0D5-F238-4489-9C0F-66D684688CE6}"/>
                </a:ext>
              </a:extLst>
            </p:cNvPr>
            <p:cNvSpPr/>
            <p:nvPr/>
          </p:nvSpPr>
          <p:spPr>
            <a:xfrm>
              <a:off x="8987100" y="2771913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9E7EA35-8986-4B13-A7AC-4704E013E86C}"/>
                </a:ext>
              </a:extLst>
            </p:cNvPr>
            <p:cNvGrpSpPr/>
            <p:nvPr/>
          </p:nvGrpSpPr>
          <p:grpSpPr>
            <a:xfrm>
              <a:off x="9168018" y="3052285"/>
              <a:ext cx="70253" cy="76224"/>
              <a:chOff x="8727037" y="2931795"/>
              <a:chExt cx="70253" cy="76224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D40A33E-7F9E-4D1C-BA38-6E6DC45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C933EED-FD67-432C-96C4-8B748EB34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61A4342-E29A-42AA-B036-99E78DCEEC68}"/>
                </a:ext>
              </a:extLst>
            </p:cNvPr>
            <p:cNvGrpSpPr/>
            <p:nvPr/>
          </p:nvGrpSpPr>
          <p:grpSpPr>
            <a:xfrm>
              <a:off x="9305584" y="2873215"/>
              <a:ext cx="70253" cy="76224"/>
              <a:chOff x="8727037" y="2931795"/>
              <a:chExt cx="70253" cy="7622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4D815AD-AF74-4AC2-B28A-E802DC497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062" y="2931795"/>
                <a:ext cx="66228" cy="736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888FF7-340C-4ECD-B066-6E2EDF60D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7037" y="2931795"/>
                <a:ext cx="70253" cy="762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D1A37D41-6054-4163-A0FC-3C6493843E42}"/>
                </a:ext>
              </a:extLst>
            </p:cNvPr>
            <p:cNvSpPr/>
            <p:nvPr/>
          </p:nvSpPr>
          <p:spPr>
            <a:xfrm rot="16200000">
              <a:off x="9407645" y="3040265"/>
              <a:ext cx="329565" cy="34052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787128ED-C418-45D4-885D-275F82C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182338"/>
            <a:ext cx="7458818" cy="1771628"/>
          </a:xfrm>
        </p:spPr>
        <p:txBody>
          <a:bodyPr>
            <a:normAutofit/>
          </a:bodyPr>
          <a:lstStyle/>
          <a:p>
            <a:pPr marL="285750" indent="-285750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사망하여 쓰러지는 애니메이션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85750" indent="-285750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</a:t>
            </a:r>
          </a:p>
          <a:p>
            <a:endParaRPr lang="ko-KR" altLang="en-US" sz="24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773406BA-BDA5-4891-A713-B761EA583A0C}"/>
              </a:ext>
            </a:extLst>
          </p:cNvPr>
          <p:cNvSpPr txBox="1">
            <a:spLocks/>
          </p:cNvSpPr>
          <p:nvPr/>
        </p:nvSpPr>
        <p:spPr>
          <a:xfrm>
            <a:off x="1102360" y="1938386"/>
            <a:ext cx="6944360" cy="52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사망</a:t>
            </a:r>
            <a:endParaRPr lang="en-US" altLang="ko-KR" sz="2400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1A8CF54-BA4B-4915-A136-EF8AACB8B38E}"/>
              </a:ext>
            </a:extLst>
          </p:cNvPr>
          <p:cNvSpPr txBox="1">
            <a:spLocks/>
          </p:cNvSpPr>
          <p:nvPr/>
        </p:nvSpPr>
        <p:spPr>
          <a:xfrm>
            <a:off x="1102360" y="276768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5DA7139D-30D7-45FE-ACB7-E55C0C97627B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3010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91FAC783-8848-4C4C-834D-26E01AB55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23260"/>
              </p:ext>
            </p:extLst>
          </p:nvPr>
        </p:nvGraphicFramePr>
        <p:xfrm>
          <a:off x="202406" y="532288"/>
          <a:ext cx="11787188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3" imgW="8778240" imgH="4648232" progId="Excel.Sheet.12">
                  <p:embed/>
                </p:oleObj>
              </mc:Choice>
              <mc:Fallback>
                <p:oleObj name="Worksheet" r:id="rId3" imgW="8778240" imgH="46482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" y="532288"/>
                        <a:ext cx="11787188" cy="62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5E86BE-F76C-4C86-8969-4AEEE811B397}"/>
              </a:ext>
            </a:extLst>
          </p:cNvPr>
          <p:cNvGrpSpPr/>
          <p:nvPr/>
        </p:nvGrpSpPr>
        <p:grpSpPr>
          <a:xfrm>
            <a:off x="8775187" y="1163965"/>
            <a:ext cx="2936594" cy="2175899"/>
            <a:chOff x="8637973" y="869142"/>
            <a:chExt cx="2936594" cy="217589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2898CDD-04FD-4A6B-834F-FF2446BCAFE5}"/>
                </a:ext>
              </a:extLst>
            </p:cNvPr>
            <p:cNvGrpSpPr/>
            <p:nvPr/>
          </p:nvGrpSpPr>
          <p:grpSpPr>
            <a:xfrm>
              <a:off x="10136624" y="869142"/>
              <a:ext cx="1437943" cy="1437942"/>
              <a:chOff x="9963598" y="1792420"/>
              <a:chExt cx="1437943" cy="143794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53BAE45-363E-4AF4-AE65-A9ABFEF36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3599" y="1792420"/>
                <a:ext cx="1437942" cy="143794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ABBC28-0778-4386-8242-0792B87D4549}"/>
                  </a:ext>
                </a:extLst>
              </p:cNvPr>
              <p:cNvSpPr txBox="1"/>
              <p:nvPr/>
            </p:nvSpPr>
            <p:spPr>
              <a:xfrm>
                <a:off x="9963598" y="2922585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slide</a:t>
                </a:r>
                <a:endParaRPr lang="ko-KR" altLang="en-US" sz="1400" dirty="0"/>
              </a:p>
            </p:txBody>
          </p:sp>
        </p:grp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E1E540-6E5E-4956-B613-FCEA2B9FFB7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8637973" y="1588113"/>
              <a:ext cx="1498652" cy="1456928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626D8D-B25D-4E46-8199-047074C21C05}"/>
              </a:ext>
            </a:extLst>
          </p:cNvPr>
          <p:cNvGrpSpPr/>
          <p:nvPr/>
        </p:nvGrpSpPr>
        <p:grpSpPr>
          <a:xfrm>
            <a:off x="10044701" y="2673464"/>
            <a:ext cx="1667080" cy="1338738"/>
            <a:chOff x="9907486" y="2344814"/>
            <a:chExt cx="1667080" cy="133873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666B6C-3EDD-4AD1-87E2-51E5239E1F05}"/>
                </a:ext>
              </a:extLst>
            </p:cNvPr>
            <p:cNvGrpSpPr/>
            <p:nvPr/>
          </p:nvGrpSpPr>
          <p:grpSpPr>
            <a:xfrm>
              <a:off x="10136623" y="2344814"/>
              <a:ext cx="1437943" cy="1338738"/>
              <a:chOff x="10040884" y="2762599"/>
              <a:chExt cx="1437943" cy="1338738"/>
            </a:xfrm>
          </p:grpSpPr>
          <p:pic>
            <p:nvPicPr>
              <p:cNvPr id="1036" name="Picture 12" descr="game wall slide에 대한 이미지 검색결과">
                <a:extLst>
                  <a:ext uri="{FF2B5EF4-FFF2-40B4-BE49-F238E27FC236}">
                    <a16:creationId xmlns:a16="http://schemas.microsoft.com/office/drawing/2014/main" id="{FCFA333A-EB22-4BBB-9B90-9D5C110F9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2" b="20033"/>
              <a:stretch/>
            </p:blipFill>
            <p:spPr bwMode="auto">
              <a:xfrm>
                <a:off x="10040884" y="2762599"/>
                <a:ext cx="1437943" cy="133280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C6579C-536E-44A5-8F2A-EBA391252825}"/>
                  </a:ext>
                </a:extLst>
              </p:cNvPr>
              <p:cNvSpPr txBox="1"/>
              <p:nvPr/>
            </p:nvSpPr>
            <p:spPr>
              <a:xfrm>
                <a:off x="10040884" y="3793560"/>
                <a:ext cx="1437943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Wall jump</a:t>
                </a:r>
                <a:endParaRPr lang="ko-KR" altLang="en-US" sz="1400" dirty="0"/>
              </a:p>
            </p:txBody>
          </p:sp>
        </p:grp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F52012AD-18E0-40E9-8D74-11BF0DCC56F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07486" y="2805195"/>
              <a:ext cx="948108" cy="532850"/>
            </a:xfrm>
            <a:prstGeom prst="bentConnector3">
              <a:avLst>
                <a:gd name="adj1" fmla="val 69289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944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애니메이션 플로우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8490A2F7-BC76-457B-9EDB-D78571F775DA}"/>
              </a:ext>
            </a:extLst>
          </p:cNvPr>
          <p:cNvSpPr/>
          <p:nvPr/>
        </p:nvSpPr>
        <p:spPr>
          <a:xfrm>
            <a:off x="3556911" y="2353696"/>
            <a:ext cx="1498513" cy="750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IDLE_GROUND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FBC148-F679-471A-806D-6CDF7BCE8851}"/>
              </a:ext>
            </a:extLst>
          </p:cNvPr>
          <p:cNvSpPr/>
          <p:nvPr/>
        </p:nvSpPr>
        <p:spPr>
          <a:xfrm>
            <a:off x="5404499" y="235622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_START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6D3B6E-E7EC-4E34-85DC-B6D3F752D222}"/>
              </a:ext>
            </a:extLst>
          </p:cNvPr>
          <p:cNvSpPr/>
          <p:nvPr/>
        </p:nvSpPr>
        <p:spPr>
          <a:xfrm>
            <a:off x="7250972" y="1678671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3185DD1-0D93-4D64-A781-5033A3DE107C}"/>
              </a:ext>
            </a:extLst>
          </p:cNvPr>
          <p:cNvSpPr/>
          <p:nvPr/>
        </p:nvSpPr>
        <p:spPr>
          <a:xfrm>
            <a:off x="7246068" y="387746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</a:t>
            </a:r>
          </a:p>
          <a:p>
            <a:pPr algn="ctr"/>
            <a:r>
              <a:rPr lang="en-US" altLang="ko-KR" sz="1000" dirty="0"/>
              <a:t>_FALL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589D03-5C11-4F8D-B018-78BFAAB5E41E}"/>
              </a:ext>
            </a:extLst>
          </p:cNvPr>
          <p:cNvSpPr/>
          <p:nvPr/>
        </p:nvSpPr>
        <p:spPr>
          <a:xfrm>
            <a:off x="5404499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JUMP_</a:t>
            </a:r>
          </a:p>
          <a:p>
            <a:pPr algn="ctr"/>
            <a:r>
              <a:rPr lang="en-US" altLang="ko-KR" sz="1000" dirty="0"/>
              <a:t>LAND</a:t>
            </a:r>
            <a:endParaRPr lang="ko-KR" altLang="en-US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81CC65-03B6-4F2F-94C0-9D3C210EA7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6903012" y="2053865"/>
            <a:ext cx="347960" cy="6775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A9B6FF-EEA0-4CD9-A3C8-4D8FC151914E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7995325" y="2429059"/>
            <a:ext cx="4904" cy="144840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C938D3-8CAA-41D1-B59A-5847FB202E77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>
            <a:off x="6903012" y="4252661"/>
            <a:ext cx="343056" cy="5133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B7DA0D6-4FAB-47AA-BE51-D9A3A73047FD}"/>
              </a:ext>
            </a:extLst>
          </p:cNvPr>
          <p:cNvSpPr/>
          <p:nvPr/>
        </p:nvSpPr>
        <p:spPr>
          <a:xfrm>
            <a:off x="127496" y="2412952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ATTACK1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9F5243-8D51-4728-AE09-F11D63ECE73B}"/>
              </a:ext>
            </a:extLst>
          </p:cNvPr>
          <p:cNvCxnSpPr>
            <a:cxnSpLocks/>
            <a:stCxn id="36" idx="4"/>
            <a:endCxn id="76" idx="0"/>
          </p:cNvCxnSpPr>
          <p:nvPr/>
        </p:nvCxnSpPr>
        <p:spPr>
          <a:xfrm>
            <a:off x="876753" y="3163340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CB5EA47-DE9A-4AA8-A016-05A5F527F2A7}"/>
              </a:ext>
            </a:extLst>
          </p:cNvPr>
          <p:cNvSpPr/>
          <p:nvPr/>
        </p:nvSpPr>
        <p:spPr>
          <a:xfrm>
            <a:off x="127496" y="4032761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ATTACK2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778212E-8A36-4D80-BA06-8DF47ED27561}"/>
              </a:ext>
            </a:extLst>
          </p:cNvPr>
          <p:cNvSpPr/>
          <p:nvPr/>
        </p:nvSpPr>
        <p:spPr>
          <a:xfrm>
            <a:off x="127496" y="565257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ATTACK3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873638-DC92-44F6-946C-16E814EA8B24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876753" y="4783149"/>
            <a:ext cx="0" cy="86942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ABEC78B-4B5B-4D0D-B0CA-7C11DB9E95B1}"/>
              </a:ext>
            </a:extLst>
          </p:cNvPr>
          <p:cNvSpPr/>
          <p:nvPr/>
        </p:nvSpPr>
        <p:spPr>
          <a:xfrm>
            <a:off x="10170960" y="104256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82909FE-F114-439E-95D1-4C30AABA8311}"/>
              </a:ext>
            </a:extLst>
          </p:cNvPr>
          <p:cNvSpPr/>
          <p:nvPr/>
        </p:nvSpPr>
        <p:spPr>
          <a:xfrm>
            <a:off x="173616" y="1076467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_GROUND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0CB964DE-B8BD-48A0-BF4B-E139497B44BF}"/>
              </a:ext>
            </a:extLst>
          </p:cNvPr>
          <p:cNvSpPr/>
          <p:nvPr/>
        </p:nvSpPr>
        <p:spPr>
          <a:xfrm>
            <a:off x="10334475" y="3177290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_UP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3E5D1D-3DB4-43ED-BBA7-D052175233E3}"/>
              </a:ext>
            </a:extLst>
          </p:cNvPr>
          <p:cNvCxnSpPr>
            <a:cxnSpLocks/>
          </p:cNvCxnSpPr>
          <p:nvPr/>
        </p:nvCxnSpPr>
        <p:spPr>
          <a:xfrm flipV="1">
            <a:off x="9507876" y="1638581"/>
            <a:ext cx="717097" cy="141345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3AC0D59-2B41-405F-BF63-EE5A63A3D302}"/>
              </a:ext>
            </a:extLst>
          </p:cNvPr>
          <p:cNvCxnSpPr>
            <a:cxnSpLocks/>
          </p:cNvCxnSpPr>
          <p:nvPr/>
        </p:nvCxnSpPr>
        <p:spPr>
          <a:xfrm flipH="1">
            <a:off x="9601576" y="1710142"/>
            <a:ext cx="724669" cy="13796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9D51E13-AD13-49A5-9D1F-C6ADF3B1592C}"/>
              </a:ext>
            </a:extLst>
          </p:cNvPr>
          <p:cNvSpPr/>
          <p:nvPr/>
        </p:nvSpPr>
        <p:spPr>
          <a:xfrm>
            <a:off x="10593580" y="4723143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_DEFAULT</a:t>
            </a:r>
          </a:p>
          <a:p>
            <a:pPr algn="ctr"/>
            <a:r>
              <a:rPr lang="en-US" altLang="ko-KR" sz="1000" dirty="0"/>
              <a:t>_DOWN</a:t>
            </a:r>
          </a:p>
          <a:p>
            <a:pPr algn="ctr"/>
            <a:r>
              <a:rPr lang="en-US" altLang="ko-KR" sz="1000" dirty="0"/>
              <a:t>_AIR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7E735A7-F776-4202-8B3C-80B8FE03C619}"/>
              </a:ext>
            </a:extLst>
          </p:cNvPr>
          <p:cNvCxnSpPr>
            <a:cxnSpLocks/>
          </p:cNvCxnSpPr>
          <p:nvPr/>
        </p:nvCxnSpPr>
        <p:spPr>
          <a:xfrm>
            <a:off x="9764479" y="3840188"/>
            <a:ext cx="954510" cy="9674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1A18923-6DBD-4E72-BC38-5D97B3E90983}"/>
              </a:ext>
            </a:extLst>
          </p:cNvPr>
          <p:cNvCxnSpPr>
            <a:cxnSpLocks/>
          </p:cNvCxnSpPr>
          <p:nvPr/>
        </p:nvCxnSpPr>
        <p:spPr>
          <a:xfrm flipH="1" flipV="1">
            <a:off x="9714390" y="3915254"/>
            <a:ext cx="941021" cy="9559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5DA593A-C159-48D8-952A-AF997EFE73A1}"/>
              </a:ext>
            </a:extLst>
          </p:cNvPr>
          <p:cNvCxnSpPr>
            <a:cxnSpLocks/>
          </p:cNvCxnSpPr>
          <p:nvPr/>
        </p:nvCxnSpPr>
        <p:spPr>
          <a:xfrm flipV="1">
            <a:off x="9888516" y="3470853"/>
            <a:ext cx="409241" cy="33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>
            <a:extLst>
              <a:ext uri="{FF2B5EF4-FFF2-40B4-BE49-F238E27FC236}">
                <a16:creationId xmlns:a16="http://schemas.microsoft.com/office/drawing/2014/main" id="{248B42A8-70B6-46C9-9A65-BC17B4E939B4}"/>
              </a:ext>
            </a:extLst>
          </p:cNvPr>
          <p:cNvSpPr/>
          <p:nvPr/>
        </p:nvSpPr>
        <p:spPr>
          <a:xfrm>
            <a:off x="8859276" y="3128521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8EB71D6-702B-4FCC-9EB0-A2FC265E7019}"/>
              </a:ext>
            </a:extLst>
          </p:cNvPr>
          <p:cNvSpPr/>
          <p:nvPr/>
        </p:nvSpPr>
        <p:spPr>
          <a:xfrm>
            <a:off x="2038260" y="894845"/>
            <a:ext cx="1498513" cy="750388"/>
          </a:xfrm>
          <a:prstGeom prst="ellipse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ATTACK</a:t>
            </a:r>
          </a:p>
          <a:p>
            <a:pPr algn="ctr"/>
            <a:r>
              <a:rPr lang="en-US" altLang="ko-KR" sz="1000" dirty="0"/>
              <a:t>_SPECIAL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4E84216-472E-4C39-8020-4852F5D30E2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5055424" y="2728890"/>
            <a:ext cx="349075" cy="25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5C488171-DFB8-448D-9E1C-C614D57C51BE}"/>
              </a:ext>
            </a:extLst>
          </p:cNvPr>
          <p:cNvCxnSpPr>
            <a:cxnSpLocks/>
          </p:cNvCxnSpPr>
          <p:nvPr/>
        </p:nvCxnSpPr>
        <p:spPr>
          <a:xfrm>
            <a:off x="4247358" y="2048355"/>
            <a:ext cx="7724" cy="31089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6A68C2F1-97E3-4069-932E-C52346B68AB3}"/>
              </a:ext>
            </a:extLst>
          </p:cNvPr>
          <p:cNvSpPr/>
          <p:nvPr/>
        </p:nvSpPr>
        <p:spPr>
          <a:xfrm>
            <a:off x="3573089" y="124995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IDLE</a:t>
            </a:r>
          </a:p>
          <a:p>
            <a:pPr algn="ctr"/>
            <a:r>
              <a:rPr lang="en-US" altLang="ko-KR" sz="1000" dirty="0"/>
              <a:t>_LOOKDOWN</a:t>
            </a:r>
          </a:p>
          <a:p>
            <a:pPr algn="ctr"/>
            <a:r>
              <a:rPr lang="en-US" altLang="ko-KR" sz="1000" dirty="0"/>
              <a:t>_GROUND</a:t>
            </a:r>
            <a:endParaRPr lang="ko-KR" altLang="en-US" sz="1000" dirty="0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D0F02A9-5E4E-44FC-9671-D8234B95215A}"/>
              </a:ext>
            </a:extLst>
          </p:cNvPr>
          <p:cNvSpPr/>
          <p:nvPr/>
        </p:nvSpPr>
        <p:spPr>
          <a:xfrm>
            <a:off x="3551630" y="392880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WALK_[TYPE]</a:t>
            </a:r>
            <a:endParaRPr lang="ko-KR" altLang="en-US" sz="1000" dirty="0"/>
          </a:p>
        </p:txBody>
      </p: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AD274179-5455-40EC-867D-96A52E169A22}"/>
              </a:ext>
            </a:extLst>
          </p:cNvPr>
          <p:cNvCxnSpPr>
            <a:cxnSpLocks/>
          </p:cNvCxnSpPr>
          <p:nvPr/>
        </p:nvCxnSpPr>
        <p:spPr>
          <a:xfrm flipH="1">
            <a:off x="9858250" y="3606140"/>
            <a:ext cx="452078" cy="318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3F085AE7-0346-4A3C-B612-615023C0BDCB}"/>
              </a:ext>
            </a:extLst>
          </p:cNvPr>
          <p:cNvCxnSpPr>
            <a:cxnSpLocks/>
            <a:stCxn id="329" idx="7"/>
            <a:endCxn id="16" idx="3"/>
          </p:cNvCxnSpPr>
          <p:nvPr/>
        </p:nvCxnSpPr>
        <p:spPr>
          <a:xfrm flipV="1">
            <a:off x="4830691" y="2996721"/>
            <a:ext cx="793260" cy="1041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44FDF48B-AE34-4017-A414-5FDFD15C5F4A}"/>
              </a:ext>
            </a:extLst>
          </p:cNvPr>
          <p:cNvCxnSpPr>
            <a:cxnSpLocks/>
            <a:stCxn id="21" idx="2"/>
            <a:endCxn id="329" idx="6"/>
          </p:cNvCxnSpPr>
          <p:nvPr/>
        </p:nvCxnSpPr>
        <p:spPr>
          <a:xfrm flipH="1">
            <a:off x="5050143" y="4303999"/>
            <a:ext cx="35435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E291C516-0E22-48D1-98FD-E64696DF7C5A}"/>
              </a:ext>
            </a:extLst>
          </p:cNvPr>
          <p:cNvCxnSpPr>
            <a:cxnSpLocks/>
            <a:stCxn id="21" idx="1"/>
            <a:endCxn id="8" idx="5"/>
          </p:cNvCxnSpPr>
          <p:nvPr/>
        </p:nvCxnSpPr>
        <p:spPr>
          <a:xfrm flipH="1" flipV="1">
            <a:off x="4835972" y="2994192"/>
            <a:ext cx="787979" cy="104450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4BE229C1-F9A6-46D7-AED5-4F804DEFBA70}"/>
              </a:ext>
            </a:extLst>
          </p:cNvPr>
          <p:cNvCxnSpPr>
            <a:cxnSpLocks/>
          </p:cNvCxnSpPr>
          <p:nvPr/>
        </p:nvCxnSpPr>
        <p:spPr>
          <a:xfrm flipV="1">
            <a:off x="4339430" y="2040731"/>
            <a:ext cx="0" cy="287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타원 465">
            <a:extLst>
              <a:ext uri="{FF2B5EF4-FFF2-40B4-BE49-F238E27FC236}">
                <a16:creationId xmlns:a16="http://schemas.microsoft.com/office/drawing/2014/main" id="{8A5F3241-9392-4065-ABEF-C365AD607D0E}"/>
              </a:ext>
            </a:extLst>
          </p:cNvPr>
          <p:cNvSpPr/>
          <p:nvPr/>
        </p:nvSpPr>
        <p:spPr>
          <a:xfrm>
            <a:off x="2316395" y="3104084"/>
            <a:ext cx="992155" cy="750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If (Input</a:t>
            </a:r>
          </a:p>
          <a:p>
            <a:pPr algn="ctr"/>
            <a:r>
              <a:rPr lang="en-US" altLang="ko-KR" sz="1000" dirty="0"/>
              <a:t>event)</a:t>
            </a:r>
            <a:endParaRPr lang="ko-KR" altLang="en-US" sz="1000" dirty="0"/>
          </a:p>
        </p:txBody>
      </p: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FAB5DEFD-2057-44FF-B971-1B664795CC65}"/>
              </a:ext>
            </a:extLst>
          </p:cNvPr>
          <p:cNvCxnSpPr>
            <a:cxnSpLocks/>
          </p:cNvCxnSpPr>
          <p:nvPr/>
        </p:nvCxnSpPr>
        <p:spPr>
          <a:xfrm flipV="1">
            <a:off x="2796682" y="1686256"/>
            <a:ext cx="15791" cy="13318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DD485A1C-8EED-439E-8B24-85A6163DFCA9}"/>
              </a:ext>
            </a:extLst>
          </p:cNvPr>
          <p:cNvCxnSpPr>
            <a:cxnSpLocks/>
          </p:cNvCxnSpPr>
          <p:nvPr/>
        </p:nvCxnSpPr>
        <p:spPr>
          <a:xfrm flipH="1">
            <a:off x="2662435" y="1692791"/>
            <a:ext cx="13575" cy="13592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3C20BCC0-8623-421F-BFD8-94788F3D4292}"/>
              </a:ext>
            </a:extLst>
          </p:cNvPr>
          <p:cNvCxnSpPr>
            <a:cxnSpLocks/>
          </p:cNvCxnSpPr>
          <p:nvPr/>
        </p:nvCxnSpPr>
        <p:spPr>
          <a:xfrm flipH="1" flipV="1">
            <a:off x="1486469" y="1792951"/>
            <a:ext cx="1038531" cy="131113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>
            <a:extLst>
              <a:ext uri="{FF2B5EF4-FFF2-40B4-BE49-F238E27FC236}">
                <a16:creationId xmlns:a16="http://schemas.microsoft.com/office/drawing/2014/main" id="{A24E059B-D01B-413D-A79D-987627867CB4}"/>
              </a:ext>
            </a:extLst>
          </p:cNvPr>
          <p:cNvCxnSpPr>
            <a:cxnSpLocks/>
          </p:cNvCxnSpPr>
          <p:nvPr/>
        </p:nvCxnSpPr>
        <p:spPr>
          <a:xfrm>
            <a:off x="1335459" y="1877620"/>
            <a:ext cx="1073471" cy="134234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00AA4585-761E-4DB0-ACEB-1C37B2F32798}"/>
              </a:ext>
            </a:extLst>
          </p:cNvPr>
          <p:cNvCxnSpPr>
            <a:cxnSpLocks/>
          </p:cNvCxnSpPr>
          <p:nvPr/>
        </p:nvCxnSpPr>
        <p:spPr>
          <a:xfrm flipV="1">
            <a:off x="1554761" y="3897540"/>
            <a:ext cx="1042844" cy="19246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440AC535-6844-42BB-870B-E439372084B4}"/>
              </a:ext>
            </a:extLst>
          </p:cNvPr>
          <p:cNvCxnSpPr>
            <a:cxnSpLocks/>
          </p:cNvCxnSpPr>
          <p:nvPr/>
        </p:nvCxnSpPr>
        <p:spPr>
          <a:xfrm flipV="1">
            <a:off x="1667330" y="3740816"/>
            <a:ext cx="671491" cy="5859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0F999E77-3FC0-414F-AD37-6848DEB19DA7}"/>
              </a:ext>
            </a:extLst>
          </p:cNvPr>
          <p:cNvCxnSpPr>
            <a:cxnSpLocks/>
          </p:cNvCxnSpPr>
          <p:nvPr/>
        </p:nvCxnSpPr>
        <p:spPr>
          <a:xfrm>
            <a:off x="2976835" y="3937279"/>
            <a:ext cx="908620" cy="137604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7AEF20A4-12EB-4081-B0B3-D6FCC10274EF}"/>
              </a:ext>
            </a:extLst>
          </p:cNvPr>
          <p:cNvCxnSpPr>
            <a:cxnSpLocks/>
          </p:cNvCxnSpPr>
          <p:nvPr/>
        </p:nvCxnSpPr>
        <p:spPr>
          <a:xfrm flipH="1" flipV="1">
            <a:off x="3028034" y="3854473"/>
            <a:ext cx="938015" cy="14153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1BC41FA5-77D7-41A9-B733-953A110BED76}"/>
              </a:ext>
            </a:extLst>
          </p:cNvPr>
          <p:cNvCxnSpPr>
            <a:cxnSpLocks/>
            <a:stCxn id="249" idx="1"/>
            <a:endCxn id="17" idx="5"/>
          </p:cNvCxnSpPr>
          <p:nvPr/>
        </p:nvCxnSpPr>
        <p:spPr>
          <a:xfrm flipH="1" flipV="1">
            <a:off x="8530033" y="2319167"/>
            <a:ext cx="474541" cy="91924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6BC426DF-3308-40DE-AF1B-52C3865A68F2}"/>
              </a:ext>
            </a:extLst>
          </p:cNvPr>
          <p:cNvCxnSpPr>
            <a:cxnSpLocks/>
            <a:stCxn id="249" idx="3"/>
            <a:endCxn id="19" idx="7"/>
          </p:cNvCxnSpPr>
          <p:nvPr/>
        </p:nvCxnSpPr>
        <p:spPr>
          <a:xfrm flipH="1">
            <a:off x="8525129" y="3769017"/>
            <a:ext cx="479445" cy="218342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222E9994-1473-4C75-AD1D-C47EB5CDA36E}"/>
              </a:ext>
            </a:extLst>
          </p:cNvPr>
          <p:cNvCxnSpPr>
            <a:cxnSpLocks/>
            <a:stCxn id="466" idx="7"/>
            <a:endCxn id="8" idx="2"/>
          </p:cNvCxnSpPr>
          <p:nvPr/>
        </p:nvCxnSpPr>
        <p:spPr>
          <a:xfrm flipV="1">
            <a:off x="3163252" y="2728890"/>
            <a:ext cx="393659" cy="485086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화살표 연결선 629">
            <a:extLst>
              <a:ext uri="{FF2B5EF4-FFF2-40B4-BE49-F238E27FC236}">
                <a16:creationId xmlns:a16="http://schemas.microsoft.com/office/drawing/2014/main" id="{E994CF8F-32F2-48B8-AFA9-0C4E7C58A08B}"/>
              </a:ext>
            </a:extLst>
          </p:cNvPr>
          <p:cNvCxnSpPr>
            <a:cxnSpLocks/>
            <a:stCxn id="466" idx="5"/>
            <a:endCxn id="329" idx="2"/>
          </p:cNvCxnSpPr>
          <p:nvPr/>
        </p:nvCxnSpPr>
        <p:spPr>
          <a:xfrm>
            <a:off x="3163252" y="3744580"/>
            <a:ext cx="388378" cy="559419"/>
          </a:xfrm>
          <a:prstGeom prst="straightConnector1">
            <a:avLst/>
          </a:prstGeom>
          <a:ln w="28575">
            <a:solidFill>
              <a:srgbClr val="C8C8C8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타원 638">
            <a:extLst>
              <a:ext uri="{FF2B5EF4-FFF2-40B4-BE49-F238E27FC236}">
                <a16:creationId xmlns:a16="http://schemas.microsoft.com/office/drawing/2014/main" id="{96C0DF33-1BFC-4F31-895C-E09D1531B610}"/>
              </a:ext>
            </a:extLst>
          </p:cNvPr>
          <p:cNvSpPr/>
          <p:nvPr/>
        </p:nvSpPr>
        <p:spPr>
          <a:xfrm>
            <a:off x="5443071" y="4795772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WALLSLIDE</a:t>
            </a:r>
            <a:endParaRPr lang="ko-KR" altLang="en-US" sz="1000" dirty="0"/>
          </a:p>
        </p:txBody>
      </p: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93C26450-6196-44DA-950A-AB7B7B9BFE49}"/>
              </a:ext>
            </a:extLst>
          </p:cNvPr>
          <p:cNvCxnSpPr>
            <a:cxnSpLocks/>
            <a:stCxn id="639" idx="7"/>
            <a:endCxn id="19" idx="3"/>
          </p:cNvCxnSpPr>
          <p:nvPr/>
        </p:nvCxnSpPr>
        <p:spPr>
          <a:xfrm flipV="1">
            <a:off x="6722132" y="4517963"/>
            <a:ext cx="743388" cy="3877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타원 651">
            <a:extLst>
              <a:ext uri="{FF2B5EF4-FFF2-40B4-BE49-F238E27FC236}">
                <a16:creationId xmlns:a16="http://schemas.microsoft.com/office/drawing/2014/main" id="{659E0EE0-94CC-4F82-A4A3-1AB46861984B}"/>
              </a:ext>
            </a:extLst>
          </p:cNvPr>
          <p:cNvSpPr/>
          <p:nvPr/>
        </p:nvSpPr>
        <p:spPr>
          <a:xfrm>
            <a:off x="7260757" y="5714077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WALLJUMP</a:t>
            </a:r>
          </a:p>
          <a:p>
            <a:pPr algn="ctr"/>
            <a:r>
              <a:rPr lang="en-US" altLang="ko-KR" sz="1000" dirty="0"/>
              <a:t>_RISE</a:t>
            </a:r>
            <a:endParaRPr lang="ko-KR" altLang="en-US" sz="1000" dirty="0"/>
          </a:p>
        </p:txBody>
      </p: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5390F36C-77A1-4C4D-86E3-9E554CCBF5A3}"/>
              </a:ext>
            </a:extLst>
          </p:cNvPr>
          <p:cNvCxnSpPr>
            <a:cxnSpLocks/>
            <a:stCxn id="639" idx="4"/>
            <a:endCxn id="652" idx="2"/>
          </p:cNvCxnSpPr>
          <p:nvPr/>
        </p:nvCxnSpPr>
        <p:spPr>
          <a:xfrm>
            <a:off x="6192328" y="5546160"/>
            <a:ext cx="1068429" cy="5431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9B6B6089-1E40-422E-8987-65F96FAC4124}"/>
              </a:ext>
            </a:extLst>
          </p:cNvPr>
          <p:cNvCxnSpPr>
            <a:cxnSpLocks/>
            <a:stCxn id="652" idx="6"/>
            <a:endCxn id="19" idx="6"/>
          </p:cNvCxnSpPr>
          <p:nvPr/>
        </p:nvCxnSpPr>
        <p:spPr>
          <a:xfrm flipH="1" flipV="1">
            <a:off x="8744581" y="4252661"/>
            <a:ext cx="14689" cy="183661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직선 화살표 연결선 714">
            <a:extLst>
              <a:ext uri="{FF2B5EF4-FFF2-40B4-BE49-F238E27FC236}">
                <a16:creationId xmlns:a16="http://schemas.microsoft.com/office/drawing/2014/main" id="{F8FDDC3F-9922-4AE5-B803-D4F9DF82EF8B}"/>
              </a:ext>
            </a:extLst>
          </p:cNvPr>
          <p:cNvCxnSpPr>
            <a:cxnSpLocks/>
          </p:cNvCxnSpPr>
          <p:nvPr/>
        </p:nvCxnSpPr>
        <p:spPr>
          <a:xfrm>
            <a:off x="4247358" y="3207636"/>
            <a:ext cx="0" cy="64683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26815FD5-193C-4AE7-972C-FEE65168222A}"/>
              </a:ext>
            </a:extLst>
          </p:cNvPr>
          <p:cNvCxnSpPr>
            <a:cxnSpLocks/>
          </p:cNvCxnSpPr>
          <p:nvPr/>
        </p:nvCxnSpPr>
        <p:spPr>
          <a:xfrm flipV="1">
            <a:off x="4351622" y="3171730"/>
            <a:ext cx="0" cy="668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사각형: 둥근 모서리 724">
            <a:extLst>
              <a:ext uri="{FF2B5EF4-FFF2-40B4-BE49-F238E27FC236}">
                <a16:creationId xmlns:a16="http://schemas.microsoft.com/office/drawing/2014/main" id="{BFDD5614-9A6E-44B3-87ED-48943A714A4C}"/>
              </a:ext>
            </a:extLst>
          </p:cNvPr>
          <p:cNvSpPr/>
          <p:nvPr/>
        </p:nvSpPr>
        <p:spPr>
          <a:xfrm>
            <a:off x="9646760" y="-8565"/>
            <a:ext cx="1273456" cy="3567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 이동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26" name="사각형: 둥근 모서리 725">
            <a:extLst>
              <a:ext uri="{FF2B5EF4-FFF2-40B4-BE49-F238E27FC236}">
                <a16:creationId xmlns:a16="http://schemas.microsoft.com/office/drawing/2014/main" id="{CBE6E8B6-DC86-4CCC-B8EB-9F80F9146BA0}"/>
              </a:ext>
            </a:extLst>
          </p:cNvPr>
          <p:cNvSpPr/>
          <p:nvPr/>
        </p:nvSpPr>
        <p:spPr>
          <a:xfrm>
            <a:off x="10906154" y="359119"/>
            <a:ext cx="1273456" cy="413878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공격</a:t>
            </a:r>
            <a:endParaRPr lang="en-US" altLang="ko-KR" sz="1400" dirty="0"/>
          </a:p>
          <a:p>
            <a:pPr algn="ctr"/>
            <a:r>
              <a:rPr lang="ko-KR" altLang="en-US" sz="1400" dirty="0"/>
              <a:t>애니메이션</a:t>
            </a: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23A4B4B1-9E16-4870-A6DB-3B0B600F5074}"/>
              </a:ext>
            </a:extLst>
          </p:cNvPr>
          <p:cNvSpPr/>
          <p:nvPr/>
        </p:nvSpPr>
        <p:spPr>
          <a:xfrm>
            <a:off x="3684177" y="5269785"/>
            <a:ext cx="1498513" cy="750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_FRONT</a:t>
            </a:r>
          </a:p>
          <a:p>
            <a:pPr algn="ctr"/>
            <a:r>
              <a:rPr lang="en-US" altLang="ko-KR" sz="1000" dirty="0"/>
              <a:t>_[TYPE]</a:t>
            </a:r>
            <a:endParaRPr lang="ko-KR" altLang="en-US" sz="10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04B8B-A1E4-4294-BFF9-A959D08BA8D0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3429222" y="1040822"/>
            <a:ext cx="5926132" cy="2087699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AF381A3C-8AD8-46AB-885F-C63FC3BC83E3}"/>
              </a:ext>
            </a:extLst>
          </p:cNvPr>
          <p:cNvCxnSpPr>
            <a:cxnSpLocks/>
          </p:cNvCxnSpPr>
          <p:nvPr/>
        </p:nvCxnSpPr>
        <p:spPr>
          <a:xfrm rot="10800000">
            <a:off x="3486050" y="1161667"/>
            <a:ext cx="5708936" cy="1921087"/>
          </a:xfrm>
          <a:prstGeom prst="bentConnector3">
            <a:avLst>
              <a:gd name="adj1" fmla="val -187"/>
            </a:avLst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827C3-54CD-4835-AE53-DA0E035D6DEC}"/>
              </a:ext>
            </a:extLst>
          </p:cNvPr>
          <p:cNvSpPr txBox="1"/>
          <p:nvPr/>
        </p:nvSpPr>
        <p:spPr>
          <a:xfrm>
            <a:off x="9444735" y="5347441"/>
            <a:ext cx="843378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pressed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05EE97-5D05-4358-84B1-228AEA7D3A5D}"/>
              </a:ext>
            </a:extLst>
          </p:cNvPr>
          <p:cNvSpPr txBox="1"/>
          <p:nvPr/>
        </p:nvSpPr>
        <p:spPr>
          <a:xfrm>
            <a:off x="5234376" y="5781056"/>
            <a:ext cx="698742" cy="21479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7A1EAC-3E07-4141-B6E9-FCCDC4D68B91}"/>
              </a:ext>
            </a:extLst>
          </p:cNvPr>
          <p:cNvSpPr txBox="1"/>
          <p:nvPr/>
        </p:nvSpPr>
        <p:spPr>
          <a:xfrm>
            <a:off x="3088659" y="4840840"/>
            <a:ext cx="56099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</a:t>
            </a:r>
          </a:p>
          <a:p>
            <a:r>
              <a:rPr lang="en-US" altLang="ko-KR" dirty="0"/>
              <a:t>pressed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75236F-345D-458D-B34D-BB8AECCEDADC}"/>
              </a:ext>
            </a:extLst>
          </p:cNvPr>
          <p:cNvSpPr txBox="1"/>
          <p:nvPr/>
        </p:nvSpPr>
        <p:spPr>
          <a:xfrm>
            <a:off x="3759939" y="4809597"/>
            <a:ext cx="700960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Dash done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CE26E2-DCB8-4E6A-9B4C-367D23CEA1EF}"/>
              </a:ext>
            </a:extLst>
          </p:cNvPr>
          <p:cNvSpPr txBox="1"/>
          <p:nvPr/>
        </p:nvSpPr>
        <p:spPr>
          <a:xfrm>
            <a:off x="10476462" y="4259406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Down pressed</a:t>
            </a:r>
            <a:endParaRPr lang="en-US" altLang="ko-KR" dirty="0"/>
          </a:p>
          <a:p>
            <a:r>
              <a:rPr lang="en-US" altLang="ko-KR" dirty="0"/>
              <a:t>&amp;Attack  pressed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06A65C-B690-43A2-A441-C3E6FA5DF4AD}"/>
              </a:ext>
            </a:extLst>
          </p:cNvPr>
          <p:cNvSpPr txBox="1"/>
          <p:nvPr/>
        </p:nvSpPr>
        <p:spPr>
          <a:xfrm>
            <a:off x="10061382" y="470191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/>
              <a:t>Attack don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BEF3E1-A735-49B3-84AD-2DA9864D0213}"/>
              </a:ext>
            </a:extLst>
          </p:cNvPr>
          <p:cNvSpPr txBox="1"/>
          <p:nvPr/>
        </p:nvSpPr>
        <p:spPr>
          <a:xfrm>
            <a:off x="9862196" y="307061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FC7AEE-FEC3-4268-9587-6C2D6BD849A8}"/>
              </a:ext>
            </a:extLst>
          </p:cNvPr>
          <p:cNvSpPr txBox="1"/>
          <p:nvPr/>
        </p:nvSpPr>
        <p:spPr>
          <a:xfrm>
            <a:off x="10017346" y="3581672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5D5DE4-D56F-41A9-8414-9EED4DCA33BC}"/>
              </a:ext>
            </a:extLst>
          </p:cNvPr>
          <p:cNvSpPr txBox="1"/>
          <p:nvPr/>
        </p:nvSpPr>
        <p:spPr>
          <a:xfrm>
            <a:off x="9473987" y="17451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21DD5C-CF08-4E22-8D4A-ED796C9E0361}"/>
              </a:ext>
            </a:extLst>
          </p:cNvPr>
          <p:cNvSpPr txBox="1"/>
          <p:nvPr/>
        </p:nvSpPr>
        <p:spPr>
          <a:xfrm>
            <a:off x="10034334" y="2160914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1D2EEA-DB2D-4857-894D-B69F54605007}"/>
              </a:ext>
            </a:extLst>
          </p:cNvPr>
          <p:cNvSpPr txBox="1"/>
          <p:nvPr/>
        </p:nvSpPr>
        <p:spPr>
          <a:xfrm>
            <a:off x="8702666" y="1263394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2B8EC-BEA4-4842-9F90-062A5C2366C2}"/>
              </a:ext>
            </a:extLst>
          </p:cNvPr>
          <p:cNvSpPr txBox="1"/>
          <p:nvPr/>
        </p:nvSpPr>
        <p:spPr>
          <a:xfrm>
            <a:off x="3481797" y="798675"/>
            <a:ext cx="819089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D25E6-6BBC-41CE-94BE-70D9D0095F10}"/>
              </a:ext>
            </a:extLst>
          </p:cNvPr>
          <p:cNvSpPr txBox="1"/>
          <p:nvPr/>
        </p:nvSpPr>
        <p:spPr>
          <a:xfrm>
            <a:off x="4869051" y="2566871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05B499-9530-4571-81DE-191A1A820B63}"/>
              </a:ext>
            </a:extLst>
          </p:cNvPr>
          <p:cNvSpPr txBox="1"/>
          <p:nvPr/>
        </p:nvSpPr>
        <p:spPr>
          <a:xfrm>
            <a:off x="4317835" y="2083876"/>
            <a:ext cx="567367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Pressed</a:t>
            </a:r>
          </a:p>
          <a:p>
            <a:pPr algn="ctr"/>
            <a:r>
              <a:rPr lang="en-US" altLang="ko-KR" sz="800" dirty="0"/>
              <a:t>Over 1s 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CABABF-D5EC-4BCB-ABD7-BD89E7AE19D8}"/>
              </a:ext>
            </a:extLst>
          </p:cNvPr>
          <p:cNvSpPr txBox="1"/>
          <p:nvPr/>
        </p:nvSpPr>
        <p:spPr>
          <a:xfrm>
            <a:off x="3714370" y="2013619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Down</a:t>
            </a:r>
          </a:p>
          <a:p>
            <a:pPr algn="ctr"/>
            <a:r>
              <a:rPr lang="en-US" altLang="ko-KR" sz="800" dirty="0"/>
              <a:t>released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909143-C809-45FD-8EF7-F02DF9BFB9F1}"/>
              </a:ext>
            </a:extLst>
          </p:cNvPr>
          <p:cNvSpPr txBox="1"/>
          <p:nvPr/>
        </p:nvSpPr>
        <p:spPr>
          <a:xfrm>
            <a:off x="6696800" y="2257201"/>
            <a:ext cx="697231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8AFAAB-1C21-4E92-B575-BB6EFB7B35AD}"/>
              </a:ext>
            </a:extLst>
          </p:cNvPr>
          <p:cNvSpPr txBox="1"/>
          <p:nvPr/>
        </p:nvSpPr>
        <p:spPr>
          <a:xfrm>
            <a:off x="7556931" y="2280362"/>
            <a:ext cx="858179" cy="630942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(Jump</a:t>
            </a:r>
          </a:p>
          <a:p>
            <a:pPr algn="ctr"/>
            <a:r>
              <a:rPr lang="en-US" altLang="ko-KR" sz="700" dirty="0"/>
              <a:t>Released)</a:t>
            </a:r>
          </a:p>
          <a:p>
            <a:pPr algn="ctr"/>
            <a:r>
              <a:rPr lang="en-US" altLang="ko-KR" sz="700" dirty="0"/>
              <a:t>or</a:t>
            </a:r>
          </a:p>
          <a:p>
            <a:pPr algn="ctr"/>
            <a:r>
              <a:rPr lang="en-US" altLang="ko-KR" sz="700" dirty="0"/>
              <a:t>(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&gt;= max jump </a:t>
            </a:r>
            <a:r>
              <a:rPr lang="en-US" altLang="ko-KR" sz="700" dirty="0" err="1"/>
              <a:t>hight</a:t>
            </a:r>
            <a:r>
              <a:rPr lang="en-US" altLang="ko-KR" sz="700" dirty="0"/>
              <a:t> )</a:t>
            </a:r>
            <a:endParaRPr lang="ko-KR" alt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218C6D-05C8-4A34-94DA-13957A1A07B4}"/>
              </a:ext>
            </a:extLst>
          </p:cNvPr>
          <p:cNvSpPr txBox="1"/>
          <p:nvPr/>
        </p:nvSpPr>
        <p:spPr>
          <a:xfrm>
            <a:off x="6887796" y="4100178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Ground Collision Enter</a:t>
            </a:r>
            <a:endParaRPr lang="ko-KR" altLang="en-US" sz="7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F7E97CE-E089-4778-AA7C-EF20B2F6CC08}"/>
              </a:ext>
            </a:extLst>
          </p:cNvPr>
          <p:cNvSpPr txBox="1"/>
          <p:nvPr/>
        </p:nvSpPr>
        <p:spPr>
          <a:xfrm>
            <a:off x="1618411" y="1827107"/>
            <a:ext cx="9921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Up pressed</a:t>
            </a:r>
          </a:p>
          <a:p>
            <a:pPr algn="ctr"/>
            <a:r>
              <a:rPr lang="en-US" altLang="ko-KR" sz="800" dirty="0"/>
              <a:t>&amp;Attack  pressed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C35EE9-B1A1-4EED-95DC-86AC397735D9}"/>
              </a:ext>
            </a:extLst>
          </p:cNvPr>
          <p:cNvSpPr txBox="1"/>
          <p:nvPr/>
        </p:nvSpPr>
        <p:spPr>
          <a:xfrm>
            <a:off x="1077153" y="1956138"/>
            <a:ext cx="497892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dirty="0"/>
              <a:t>Attack done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C126A83-2A3E-4852-B953-17305C44BDC4}"/>
              </a:ext>
            </a:extLst>
          </p:cNvPr>
          <p:cNvSpPr txBox="1"/>
          <p:nvPr/>
        </p:nvSpPr>
        <p:spPr>
          <a:xfrm>
            <a:off x="2766160" y="1833027"/>
            <a:ext cx="567368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pressed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2192A-8745-430F-B2BA-6F62D09F9D1E}"/>
              </a:ext>
            </a:extLst>
          </p:cNvPr>
          <p:cNvSpPr txBox="1"/>
          <p:nvPr/>
        </p:nvSpPr>
        <p:spPr>
          <a:xfrm>
            <a:off x="2251168" y="2207170"/>
            <a:ext cx="504196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Special</a:t>
            </a:r>
          </a:p>
          <a:p>
            <a:pPr algn="ctr"/>
            <a:r>
              <a:rPr lang="en-US" altLang="ko-KR" sz="800" dirty="0"/>
              <a:t>Attack  Done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2B0E2F-DFCC-49EE-93F5-CAE41CB2E38B}"/>
              </a:ext>
            </a:extLst>
          </p:cNvPr>
          <p:cNvSpPr txBox="1"/>
          <p:nvPr/>
        </p:nvSpPr>
        <p:spPr>
          <a:xfrm>
            <a:off x="3520276" y="3310001"/>
            <a:ext cx="762159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Pressed</a:t>
            </a:r>
            <a:endParaRPr lang="ko-KR" altLang="en-US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9E9853-655F-4033-A74E-821CB8C4F4A7}"/>
              </a:ext>
            </a:extLst>
          </p:cNvPr>
          <p:cNvSpPr txBox="1"/>
          <p:nvPr/>
        </p:nvSpPr>
        <p:spPr>
          <a:xfrm>
            <a:off x="4301116" y="3310001"/>
            <a:ext cx="636690" cy="46166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Left</a:t>
            </a:r>
          </a:p>
          <a:p>
            <a:pPr algn="ctr"/>
            <a:r>
              <a:rPr lang="en-US" altLang="ko-KR" sz="800" dirty="0"/>
              <a:t>or Right Released</a:t>
            </a:r>
            <a:endParaRPr lang="ko-KR" alt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AF03DBB-B997-4B56-9E27-E2A49A2FDDA6}"/>
              </a:ext>
            </a:extLst>
          </p:cNvPr>
          <p:cNvSpPr txBox="1"/>
          <p:nvPr/>
        </p:nvSpPr>
        <p:spPr>
          <a:xfrm>
            <a:off x="4513643" y="3828755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BE91E-2234-4731-9ACD-BB1AB6AD3936}"/>
              </a:ext>
            </a:extLst>
          </p:cNvPr>
          <p:cNvSpPr txBox="1"/>
          <p:nvPr/>
        </p:nvSpPr>
        <p:spPr>
          <a:xfrm>
            <a:off x="5339153" y="3727497"/>
            <a:ext cx="674455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24C261-00F0-45D2-94BD-67F851E3D057}"/>
              </a:ext>
            </a:extLst>
          </p:cNvPr>
          <p:cNvSpPr txBox="1"/>
          <p:nvPr/>
        </p:nvSpPr>
        <p:spPr>
          <a:xfrm>
            <a:off x="4948222" y="4136725"/>
            <a:ext cx="674455" cy="584775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Animation</a:t>
            </a:r>
          </a:p>
          <a:p>
            <a:pPr algn="ctr"/>
            <a:r>
              <a:rPr lang="en-US" altLang="ko-KR" sz="800" dirty="0"/>
              <a:t>Done &amp;</a:t>
            </a:r>
          </a:p>
          <a:p>
            <a:pPr algn="ctr"/>
            <a:r>
              <a:rPr lang="en-US" altLang="ko-KR" sz="800" dirty="0"/>
              <a:t>(keep Left</a:t>
            </a:r>
          </a:p>
          <a:p>
            <a:pPr algn="ctr"/>
            <a:r>
              <a:rPr lang="en-US" altLang="ko-KR" sz="800" dirty="0"/>
              <a:t>or Right)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C0CB21-3037-4CB1-A342-F12A1EEAB58B}"/>
              </a:ext>
            </a:extLst>
          </p:cNvPr>
          <p:cNvSpPr txBox="1"/>
          <p:nvPr/>
        </p:nvSpPr>
        <p:spPr>
          <a:xfrm>
            <a:off x="6804667" y="4594619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</a:t>
            </a:r>
          </a:p>
          <a:p>
            <a:pPr algn="ctr"/>
            <a:r>
              <a:rPr lang="en-US" altLang="ko-KR" sz="700" dirty="0"/>
              <a:t>Collision</a:t>
            </a:r>
          </a:p>
          <a:p>
            <a:pPr algn="ctr"/>
            <a:r>
              <a:rPr lang="en-US" altLang="ko-KR" sz="700" dirty="0"/>
              <a:t>Exit</a:t>
            </a:r>
            <a:endParaRPr lang="ko-KR" altLang="en-US" sz="700" dirty="0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6BBA8B9-8AFB-48B7-975C-DBA2B939E9AF}"/>
              </a:ext>
            </a:extLst>
          </p:cNvPr>
          <p:cNvCxnSpPr>
            <a:cxnSpLocks/>
            <a:stCxn id="19" idx="4"/>
            <a:endCxn id="639" idx="6"/>
          </p:cNvCxnSpPr>
          <p:nvPr/>
        </p:nvCxnSpPr>
        <p:spPr>
          <a:xfrm rot="5400000">
            <a:off x="7196900" y="4372540"/>
            <a:ext cx="543111" cy="1053741"/>
          </a:xfrm>
          <a:prstGeom prst="bentConnector2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9D7096E-95F9-4B65-B29F-72A9BD39B314}"/>
              </a:ext>
            </a:extLst>
          </p:cNvPr>
          <p:cNvSpPr txBox="1"/>
          <p:nvPr/>
        </p:nvSpPr>
        <p:spPr>
          <a:xfrm>
            <a:off x="7373111" y="4991385"/>
            <a:ext cx="566810" cy="41549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Wall Collision</a:t>
            </a:r>
          </a:p>
          <a:p>
            <a:pPr algn="ctr"/>
            <a:r>
              <a:rPr lang="en-US" altLang="ko-KR" sz="700" dirty="0"/>
              <a:t>Enter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3E5D93-EFEC-4555-8101-63E7762CA0B3}"/>
              </a:ext>
            </a:extLst>
          </p:cNvPr>
          <p:cNvSpPr txBox="1"/>
          <p:nvPr/>
        </p:nvSpPr>
        <p:spPr>
          <a:xfrm>
            <a:off x="8266135" y="5155737"/>
            <a:ext cx="992154" cy="21544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 err="1"/>
              <a:t>Velocity.hight</a:t>
            </a:r>
            <a:r>
              <a:rPr lang="en-US" altLang="ko-KR" sz="800" dirty="0"/>
              <a:t>&lt;0</a:t>
            </a:r>
            <a:endParaRPr lang="ko-KR" altLang="en-US" sz="8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6C04A84-2585-4D3A-ACBE-F3BA6802E08E}"/>
              </a:ext>
            </a:extLst>
          </p:cNvPr>
          <p:cNvCxnSpPr>
            <a:cxnSpLocks/>
            <a:endCxn id="36" idx="6"/>
          </p:cNvCxnSpPr>
          <p:nvPr/>
        </p:nvCxnSpPr>
        <p:spPr>
          <a:xfrm flipH="1" flipV="1">
            <a:off x="1626009" y="2788146"/>
            <a:ext cx="699352" cy="52645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54D24E4-09EA-4C51-9175-17050DBB502B}"/>
              </a:ext>
            </a:extLst>
          </p:cNvPr>
          <p:cNvSpPr txBox="1"/>
          <p:nvPr/>
        </p:nvSpPr>
        <p:spPr>
          <a:xfrm>
            <a:off x="1705220" y="2847091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pressed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2044-8297-4989-822F-A081A9E6FC57}"/>
              </a:ext>
            </a:extLst>
          </p:cNvPr>
          <p:cNvSpPr txBox="1"/>
          <p:nvPr/>
        </p:nvSpPr>
        <p:spPr>
          <a:xfrm>
            <a:off x="579585" y="3267755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D9C02-C3FB-452F-8056-481F5C7D742A}"/>
              </a:ext>
            </a:extLst>
          </p:cNvPr>
          <p:cNvSpPr txBox="1"/>
          <p:nvPr/>
        </p:nvSpPr>
        <p:spPr>
          <a:xfrm>
            <a:off x="1554761" y="3846243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587F5-D598-4AC9-A187-5B84069A52A3}"/>
              </a:ext>
            </a:extLst>
          </p:cNvPr>
          <p:cNvSpPr txBox="1"/>
          <p:nvPr/>
        </p:nvSpPr>
        <p:spPr>
          <a:xfrm>
            <a:off x="1695720" y="4840840"/>
            <a:ext cx="64787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</a:t>
            </a:r>
          </a:p>
          <a:p>
            <a:pPr algn="ctr"/>
            <a:r>
              <a:rPr lang="en-US" altLang="ko-KR" sz="800" dirty="0"/>
              <a:t>Done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F5A8BF0-67FC-4914-B85F-B90B901F7FF1}"/>
              </a:ext>
            </a:extLst>
          </p:cNvPr>
          <p:cNvCxnSpPr>
            <a:cxnSpLocks/>
          </p:cNvCxnSpPr>
          <p:nvPr/>
        </p:nvCxnSpPr>
        <p:spPr>
          <a:xfrm>
            <a:off x="1572040" y="2957488"/>
            <a:ext cx="645087" cy="43245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A7AFF07-DE35-4F05-9C13-2E700ED78744}"/>
              </a:ext>
            </a:extLst>
          </p:cNvPr>
          <p:cNvSpPr txBox="1"/>
          <p:nvPr/>
        </p:nvSpPr>
        <p:spPr>
          <a:xfrm>
            <a:off x="1592215" y="3197342"/>
            <a:ext cx="533535" cy="307777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700" dirty="0"/>
              <a:t>Attack  Done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20D69D-95A3-4F8C-923D-471EBCED9326}"/>
              </a:ext>
            </a:extLst>
          </p:cNvPr>
          <p:cNvSpPr txBox="1"/>
          <p:nvPr/>
        </p:nvSpPr>
        <p:spPr>
          <a:xfrm>
            <a:off x="552813" y="4846020"/>
            <a:ext cx="647877" cy="707886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Attack  pressed Interrupt</a:t>
            </a:r>
          </a:p>
          <a:p>
            <a:pPr algn="ctr"/>
            <a:r>
              <a:rPr lang="en-US" altLang="ko-KR" sz="800" dirty="0"/>
              <a:t>&amp; Attack</a:t>
            </a:r>
          </a:p>
          <a:p>
            <a:pPr algn="ctr"/>
            <a:r>
              <a:rPr lang="en-US" altLang="ko-KR" sz="800" dirty="0"/>
              <a:t>Done</a:t>
            </a:r>
            <a:endParaRPr lang="ko-KR" altLang="en-US" sz="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AE357D-53F9-4A75-A084-17D218D2EDD6}"/>
              </a:ext>
            </a:extLst>
          </p:cNvPr>
          <p:cNvSpPr txBox="1"/>
          <p:nvPr/>
        </p:nvSpPr>
        <p:spPr>
          <a:xfrm>
            <a:off x="6502593" y="5657296"/>
            <a:ext cx="567367" cy="3385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dirty="0"/>
              <a:t>Jump</a:t>
            </a:r>
          </a:p>
          <a:p>
            <a:pPr algn="ctr"/>
            <a:r>
              <a:rPr lang="en-US" altLang="ko-KR" sz="800" dirty="0"/>
              <a:t>Pressed</a:t>
            </a:r>
            <a:endParaRPr lang="ko-KR" altLang="en-US" sz="8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926C07-4660-40D0-821F-A3866B975BCB}"/>
              </a:ext>
            </a:extLst>
          </p:cNvPr>
          <p:cNvSpPr/>
          <p:nvPr/>
        </p:nvSpPr>
        <p:spPr>
          <a:xfrm>
            <a:off x="6804666" y="2957488"/>
            <a:ext cx="991091" cy="6434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JUMP2STEP</a:t>
            </a:r>
          </a:p>
          <a:p>
            <a:pPr algn="ctr"/>
            <a:r>
              <a:rPr lang="en-US" altLang="ko-KR" sz="700" dirty="0"/>
              <a:t>_RISE</a:t>
            </a:r>
          </a:p>
          <a:p>
            <a:pPr algn="ctr"/>
            <a:r>
              <a:rPr lang="en-US" altLang="ko-KR" sz="700" dirty="0"/>
              <a:t>_[TYPE]</a:t>
            </a:r>
            <a:endParaRPr lang="ko-KR" altLang="en-US" sz="7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C356799-F4B6-4904-AB59-3DDF3427CF4A}"/>
              </a:ext>
            </a:extLst>
          </p:cNvPr>
          <p:cNvCxnSpPr>
            <a:cxnSpLocks/>
            <a:stCxn id="249" idx="2"/>
            <a:endCxn id="124" idx="6"/>
          </p:cNvCxnSpPr>
          <p:nvPr/>
        </p:nvCxnSpPr>
        <p:spPr>
          <a:xfrm flipH="1" flipV="1">
            <a:off x="7795757" y="3279214"/>
            <a:ext cx="1063519" cy="2245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545E811-C56C-409E-8492-F4A389758B71}"/>
              </a:ext>
            </a:extLst>
          </p:cNvPr>
          <p:cNvSpPr txBox="1"/>
          <p:nvPr/>
        </p:nvSpPr>
        <p:spPr>
          <a:xfrm>
            <a:off x="8225556" y="3199310"/>
            <a:ext cx="645794" cy="420628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800" baseline="-25000" dirty="0"/>
              <a:t>Jump pressed</a:t>
            </a:r>
          </a:p>
          <a:p>
            <a:pPr algn="ctr"/>
            <a:r>
              <a:rPr lang="en-US" altLang="ko-KR" sz="800" baseline="-25000" dirty="0"/>
              <a:t>&amp; Once after Ground Collision Exit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317E748-317B-4760-8C82-13C20124C62A}"/>
              </a:ext>
            </a:extLst>
          </p:cNvPr>
          <p:cNvCxnSpPr>
            <a:cxnSpLocks/>
            <a:stCxn id="124" idx="4"/>
            <a:endCxn id="19" idx="1"/>
          </p:cNvCxnSpPr>
          <p:nvPr/>
        </p:nvCxnSpPr>
        <p:spPr>
          <a:xfrm>
            <a:off x="7300212" y="3600940"/>
            <a:ext cx="165308" cy="3864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6716C2A-755A-4572-8C0B-0FD3FE42574A}"/>
              </a:ext>
            </a:extLst>
          </p:cNvPr>
          <p:cNvSpPr txBox="1"/>
          <p:nvPr/>
        </p:nvSpPr>
        <p:spPr>
          <a:xfrm>
            <a:off x="6958844" y="3418823"/>
            <a:ext cx="669508" cy="477054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50"/>
            </a:lvl1pPr>
          </a:lstStyle>
          <a:p>
            <a:pPr algn="ctr"/>
            <a:r>
              <a:rPr lang="en-US" altLang="ko-KR" sz="500" dirty="0"/>
              <a:t>(Jump</a:t>
            </a:r>
          </a:p>
          <a:p>
            <a:pPr algn="ctr"/>
            <a:r>
              <a:rPr lang="en-US" altLang="ko-KR" sz="500" dirty="0"/>
              <a:t>Released)</a:t>
            </a:r>
          </a:p>
          <a:p>
            <a:pPr algn="ctr"/>
            <a:r>
              <a:rPr lang="en-US" altLang="ko-KR" sz="500" dirty="0"/>
              <a:t>or</a:t>
            </a:r>
          </a:p>
          <a:p>
            <a:pPr algn="ctr"/>
            <a:r>
              <a:rPr lang="en-US" altLang="ko-KR" sz="500" dirty="0"/>
              <a:t>(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&gt;= max jump </a:t>
            </a:r>
            <a:r>
              <a:rPr lang="en-US" altLang="ko-KR" sz="500" dirty="0" err="1"/>
              <a:t>hight</a:t>
            </a:r>
            <a:r>
              <a:rPr lang="en-US" altLang="ko-KR" sz="500" dirty="0"/>
              <a:t> )</a:t>
            </a:r>
            <a:endParaRPr lang="ko-KR" altLang="en-US" sz="500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1A66D50-643A-4781-A3B4-3D7D2855675C}"/>
              </a:ext>
            </a:extLst>
          </p:cNvPr>
          <p:cNvSpPr/>
          <p:nvPr/>
        </p:nvSpPr>
        <p:spPr>
          <a:xfrm>
            <a:off x="8048376" y="346410"/>
            <a:ext cx="2843355" cy="5065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(Input event</a:t>
            </a:r>
            <a:r>
              <a:rPr lang="ko-KR" altLang="en-US" sz="1200" dirty="0"/>
              <a:t> </a:t>
            </a:r>
            <a:r>
              <a:rPr lang="en-US" altLang="ko-KR" sz="1200" dirty="0"/>
              <a:t>check)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/>
              <a:t>선이 많이 겹쳐 보기 힘들어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 </a:t>
            </a:r>
            <a:r>
              <a:rPr lang="en-US" altLang="ko-KR" sz="1200" dirty="0"/>
              <a:t>event</a:t>
            </a:r>
            <a:r>
              <a:rPr lang="ko-KR" altLang="en-US" sz="1200" dirty="0"/>
              <a:t>로 묶음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B143EE6B-261B-462A-8A92-B501866BE4F9}"/>
              </a:ext>
            </a:extLst>
          </p:cNvPr>
          <p:cNvSpPr/>
          <p:nvPr/>
        </p:nvSpPr>
        <p:spPr>
          <a:xfrm>
            <a:off x="10906154" y="2333"/>
            <a:ext cx="1285846" cy="356786"/>
          </a:xfrm>
          <a:prstGeom prst="roundRec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</a:t>
            </a:r>
            <a:endParaRPr lang="en-US" altLang="ko-KR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6A0F651-4B48-41C1-9455-C2DA25E56F12}"/>
              </a:ext>
            </a:extLst>
          </p:cNvPr>
          <p:cNvCxnSpPr>
            <a:cxnSpLocks/>
            <a:stCxn id="249" idx="4"/>
          </p:cNvCxnSpPr>
          <p:nvPr/>
        </p:nvCxnSpPr>
        <p:spPr>
          <a:xfrm rot="5400000">
            <a:off x="6539131" y="3813350"/>
            <a:ext cx="2750665" cy="2881782"/>
          </a:xfrm>
          <a:prstGeom prst="bentConnector2">
            <a:avLst/>
          </a:prstGeom>
          <a:ln w="28575">
            <a:solidFill>
              <a:srgbClr val="F4B18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ABD8E91-20D5-4A3C-94D9-E1C697E8F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2733" y="3870358"/>
            <a:ext cx="3047321" cy="2864959"/>
          </a:xfrm>
          <a:prstGeom prst="bentConnector3">
            <a:avLst>
              <a:gd name="adj1" fmla="val -261"/>
            </a:avLst>
          </a:prstGeom>
          <a:ln w="28575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925F6E3-029C-43FE-8524-670A235C7AAE}"/>
              </a:ext>
            </a:extLst>
          </p:cNvPr>
          <p:cNvCxnSpPr>
            <a:cxnSpLocks/>
          </p:cNvCxnSpPr>
          <p:nvPr/>
        </p:nvCxnSpPr>
        <p:spPr>
          <a:xfrm flipH="1" flipV="1">
            <a:off x="4942283" y="5912186"/>
            <a:ext cx="1498513" cy="8266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783CED-46B0-4489-9C62-46838E434944}"/>
              </a:ext>
            </a:extLst>
          </p:cNvPr>
          <p:cNvCxnSpPr>
            <a:cxnSpLocks/>
          </p:cNvCxnSpPr>
          <p:nvPr/>
        </p:nvCxnSpPr>
        <p:spPr>
          <a:xfrm flipH="1" flipV="1">
            <a:off x="5092859" y="5839305"/>
            <a:ext cx="1395811" cy="79235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079C8C-A52E-40ED-93C9-0DDA116DB1FB}"/>
              </a:ext>
            </a:extLst>
          </p:cNvPr>
          <p:cNvSpPr/>
          <p:nvPr/>
        </p:nvSpPr>
        <p:spPr>
          <a:xfrm>
            <a:off x="1857999" y="6308477"/>
            <a:ext cx="1149749" cy="4889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All State</a:t>
            </a:r>
            <a:endParaRPr lang="ko-KR" altLang="en-US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8AB9295-F044-4D70-AC70-B26D19E7E5D3}"/>
              </a:ext>
            </a:extLst>
          </p:cNvPr>
          <p:cNvCxnSpPr>
            <a:cxnSpLocks/>
            <a:stCxn id="63" idx="3"/>
            <a:endCxn id="168" idx="2"/>
          </p:cNvCxnSpPr>
          <p:nvPr/>
        </p:nvCxnSpPr>
        <p:spPr>
          <a:xfrm flipV="1">
            <a:off x="3007748" y="6538660"/>
            <a:ext cx="1166310" cy="1430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5D26C222-3ED8-42F4-82F4-D8AE8856ED07}"/>
              </a:ext>
            </a:extLst>
          </p:cNvPr>
          <p:cNvSpPr/>
          <p:nvPr/>
        </p:nvSpPr>
        <p:spPr>
          <a:xfrm>
            <a:off x="4174058" y="6273836"/>
            <a:ext cx="1057698" cy="5296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DIE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96C98C-101A-4C8C-886E-505FF5429C26}"/>
              </a:ext>
            </a:extLst>
          </p:cNvPr>
          <p:cNvSpPr txBox="1"/>
          <p:nvPr/>
        </p:nvSpPr>
        <p:spPr>
          <a:xfrm>
            <a:off x="3113184" y="6311272"/>
            <a:ext cx="1051093" cy="246221"/>
          </a:xfrm>
          <a:prstGeom prst="rect">
            <a:avLst/>
          </a:prstGeom>
          <a:solidFill>
            <a:srgbClr val="F8CBAD">
              <a:alpha val="25882"/>
            </a:srgb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800"/>
            </a:lvl1pPr>
          </a:lstStyle>
          <a:p>
            <a:r>
              <a:rPr lang="en-US" altLang="ko-KR" sz="1000" dirty="0" err="1"/>
              <a:t>PlayerHP</a:t>
            </a:r>
            <a:r>
              <a:rPr lang="en-US" altLang="ko-KR" sz="1000" dirty="0"/>
              <a:t> &lt;= 0</a:t>
            </a:r>
            <a:endParaRPr lang="ko-KR" altLang="en-US" sz="1000" dirty="0"/>
          </a:p>
        </p:txBody>
      </p:sp>
      <p:sp>
        <p:nvSpPr>
          <p:cNvPr id="173" name="제목 1">
            <a:extLst>
              <a:ext uri="{FF2B5EF4-FFF2-40B4-BE49-F238E27FC236}">
                <a16:creationId xmlns:a16="http://schemas.microsoft.com/office/drawing/2014/main" id="{31D3094B-40F6-42E9-9EF9-CB2B4866FCBB}"/>
              </a:ext>
            </a:extLst>
          </p:cNvPr>
          <p:cNvSpPr txBox="1">
            <a:spLocks/>
          </p:cNvSpPr>
          <p:nvPr/>
        </p:nvSpPr>
        <p:spPr>
          <a:xfrm>
            <a:off x="84426" y="-3202"/>
            <a:ext cx="3837297" cy="737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애니메이션 플로우</a:t>
            </a:r>
          </a:p>
        </p:txBody>
      </p:sp>
    </p:spTree>
    <p:extLst>
      <p:ext uri="{BB962C8B-B14F-4D97-AF65-F5344CB8AC3E}">
        <p14:creationId xmlns:p14="http://schemas.microsoft.com/office/powerpoint/2010/main" val="399330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36525"/>
            <a:ext cx="10515600" cy="737235"/>
          </a:xfrm>
        </p:spPr>
        <p:txBody>
          <a:bodyPr/>
          <a:lstStyle/>
          <a:p>
            <a:r>
              <a:rPr lang="ko-KR" altLang="en-US" dirty="0"/>
              <a:t>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39" y="1929990"/>
            <a:ext cx="6858543" cy="21340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15 </a:t>
            </a:r>
            <a:r>
              <a:rPr lang="ko-KR" altLang="en-US" sz="2000" dirty="0"/>
              <a:t>장</a:t>
            </a:r>
            <a:r>
              <a:rPr lang="en-US" altLang="ko-KR" sz="2000" dirty="0"/>
              <a:t>/s</a:t>
            </a:r>
          </a:p>
          <a:p>
            <a:r>
              <a:rPr lang="ko-KR" altLang="en-US" sz="2000" dirty="0"/>
              <a:t>애니메이션은 캐릭터 기준점을 원점으로 제작 되야 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(</a:t>
            </a:r>
            <a:r>
              <a:rPr lang="ko-KR" altLang="en-US" sz="2000" dirty="0"/>
              <a:t>이동은 스크립트로 구현</a:t>
            </a:r>
            <a:r>
              <a:rPr lang="en-US" altLang="ko-KR" sz="2000" dirty="0"/>
              <a:t>..)</a:t>
            </a:r>
          </a:p>
          <a:p>
            <a:r>
              <a:rPr lang="ko-KR" altLang="en-US" sz="2000" dirty="0"/>
              <a:t>애니메이션 별 </a:t>
            </a:r>
            <a:r>
              <a:rPr lang="en-US" altLang="ko-KR" sz="2000" dirty="0"/>
              <a:t>frame</a:t>
            </a:r>
            <a:r>
              <a:rPr lang="ko-KR" altLang="en-US" sz="2000" dirty="0"/>
              <a:t>은 기획 전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980440" y="153720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76251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769C-D519-4E22-9ACF-222FFD2BE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이동 애니메이션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CB2017-96DD-41E1-A4A0-696B43C5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3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E9344-3D03-4506-99E6-FD6A0B8D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464150"/>
            <a:ext cx="6507480" cy="21340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짧은 몸풀기 동작으로 이루어짐</a:t>
            </a:r>
            <a:endParaRPr lang="en-US" altLang="ko-KR" sz="2400" dirty="0"/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{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숨쉬기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 + 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몸풀기  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[(*)frame] } Loop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A41A20-DEF1-4000-9323-C662C67D6E2A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3C5702-9857-4F92-8622-FDC94C17E9FD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6F8801-B6D2-4EDE-BC3B-7167FBE6E2A6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웃는 얼굴 13">
            <a:extLst>
              <a:ext uri="{FF2B5EF4-FFF2-40B4-BE49-F238E27FC236}">
                <a16:creationId xmlns:a16="http://schemas.microsoft.com/office/drawing/2014/main" id="{23F147EE-6C93-4E7A-849D-579F9BD8B31A}"/>
              </a:ext>
            </a:extLst>
          </p:cNvPr>
          <p:cNvSpPr/>
          <p:nvPr/>
        </p:nvSpPr>
        <p:spPr>
          <a:xfrm>
            <a:off x="9057037" y="3178323"/>
            <a:ext cx="636969" cy="636969"/>
          </a:xfrm>
          <a:prstGeom prst="smileyFace">
            <a:avLst>
              <a:gd name="adj" fmla="val 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9882CC-0284-4262-8A47-646C115CAFF3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B73663F-0D1B-4CC9-84BB-BE6CD085839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0EE0E19-34C7-47A5-A6D0-B63C028806BF}"/>
              </a:ext>
            </a:extLst>
          </p:cNvPr>
          <p:cNvSpPr txBox="1">
            <a:spLocks/>
          </p:cNvSpPr>
          <p:nvPr/>
        </p:nvSpPr>
        <p:spPr>
          <a:xfrm>
            <a:off x="1102360" y="1919830"/>
            <a:ext cx="5786120" cy="88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조작 입력이 없어 대기중</a:t>
            </a:r>
            <a:endParaRPr lang="en-US" altLang="ko-KR" sz="24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18CAEE3-F0FC-4047-B6D2-580A24707F2C}"/>
              </a:ext>
            </a:extLst>
          </p:cNvPr>
          <p:cNvSpPr txBox="1">
            <a:spLocks/>
          </p:cNvSpPr>
          <p:nvPr/>
        </p:nvSpPr>
        <p:spPr>
          <a:xfrm>
            <a:off x="1102360" y="307136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9003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9494ED-672A-4415-868C-A9A4255B2870}"/>
              </a:ext>
            </a:extLst>
          </p:cNvPr>
          <p:cNvGrpSpPr/>
          <p:nvPr/>
        </p:nvGrpSpPr>
        <p:grpSpPr>
          <a:xfrm>
            <a:off x="9057037" y="3178322"/>
            <a:ext cx="636969" cy="636969"/>
            <a:chOff x="8035957" y="3178322"/>
            <a:chExt cx="636969" cy="63696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0F1FF43-B5A7-410A-B117-9255A8BEB494}"/>
                </a:ext>
              </a:extLst>
            </p:cNvPr>
            <p:cNvSpPr/>
            <p:nvPr/>
          </p:nvSpPr>
          <p:spPr>
            <a:xfrm>
              <a:off x="8035957" y="3178322"/>
              <a:ext cx="636969" cy="636969"/>
            </a:xfrm>
            <a:prstGeom prst="ellipse">
              <a:avLst/>
            </a:prstGeom>
            <a:solidFill>
              <a:srgbClr val="FFD96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F7B683F-794B-4479-BE69-284F5F62A7F8}"/>
                </a:ext>
              </a:extLst>
            </p:cNvPr>
            <p:cNvSpPr/>
            <p:nvPr/>
          </p:nvSpPr>
          <p:spPr>
            <a:xfrm>
              <a:off x="8216819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CCFBB8-26E0-4106-8656-B325B220A130}"/>
                </a:ext>
              </a:extLst>
            </p:cNvPr>
            <p:cNvSpPr/>
            <p:nvPr/>
          </p:nvSpPr>
          <p:spPr>
            <a:xfrm>
              <a:off x="8443990" y="3547363"/>
              <a:ext cx="70232" cy="70232"/>
            </a:xfrm>
            <a:prstGeom prst="ellipse">
              <a:avLst/>
            </a:prstGeom>
            <a:solidFill>
              <a:srgbClr val="CDAE5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388831A8-48C5-48F9-9D50-F5357B15147F}"/>
                </a:ext>
              </a:extLst>
            </p:cNvPr>
            <p:cNvSpPr/>
            <p:nvPr/>
          </p:nvSpPr>
          <p:spPr>
            <a:xfrm rot="7625949">
              <a:off x="8188944" y="3433663"/>
              <a:ext cx="246380" cy="385445"/>
            </a:xfrm>
            <a:prstGeom prst="arc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CCA60EB-2D47-4902-9AE7-FD87554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IDLE_GROUND_LOOKDOWN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D2486A-C20D-4E7B-9F75-E02A3CF979E8}"/>
              </a:ext>
            </a:extLst>
          </p:cNvPr>
          <p:cNvGrpSpPr/>
          <p:nvPr/>
        </p:nvGrpSpPr>
        <p:grpSpPr>
          <a:xfrm>
            <a:off x="8631114" y="3840889"/>
            <a:ext cx="3180307" cy="668406"/>
            <a:chOff x="7072965" y="2909955"/>
            <a:chExt cx="3180307" cy="6684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1ED48A-0B47-481C-92A8-11B3CACF677B}"/>
                </a:ext>
              </a:extLst>
            </p:cNvPr>
            <p:cNvSpPr/>
            <p:nvPr/>
          </p:nvSpPr>
          <p:spPr>
            <a:xfrm>
              <a:off x="7072965" y="2909955"/>
              <a:ext cx="3180307" cy="22218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863439-C2F2-4883-B4B8-4ACDFFF95EA1}"/>
                </a:ext>
              </a:extLst>
            </p:cNvPr>
            <p:cNvSpPr/>
            <p:nvPr/>
          </p:nvSpPr>
          <p:spPr>
            <a:xfrm>
              <a:off x="7072965" y="3132136"/>
              <a:ext cx="3180307" cy="4462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0AD5F0-4066-4A1A-AD80-2042CA6E5C1A}"/>
              </a:ext>
            </a:extLst>
          </p:cNvPr>
          <p:cNvSpPr/>
          <p:nvPr/>
        </p:nvSpPr>
        <p:spPr>
          <a:xfrm>
            <a:off x="10340059" y="2439659"/>
            <a:ext cx="1354630" cy="369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D786A4B-6F3E-40FC-AC68-0F9BD607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3240631"/>
            <a:ext cx="6507480" cy="156504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숨쉬기</a:t>
            </a:r>
            <a:r>
              <a:rPr lang="en-US" altLang="ko-KR" sz="2400" dirty="0"/>
              <a:t>(</a:t>
            </a:r>
            <a:r>
              <a:rPr lang="ko-KR" altLang="en-US" sz="2400" dirty="0"/>
              <a:t>몸이 위아래로 조금 이동반복</a:t>
            </a:r>
            <a:r>
              <a:rPr lang="en-US" altLang="ko-KR" sz="2400" dirty="0"/>
              <a:t>),</a:t>
            </a:r>
            <a:r>
              <a:rPr lang="ko-KR" altLang="en-US" sz="2400" dirty="0"/>
              <a:t> 하단을 보고 있음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[(*)frame, Loop]</a:t>
            </a:r>
            <a:endParaRPr lang="en-US" altLang="ko-KR" sz="24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A6C04E-D6AC-429D-8A11-FACC70A29534}"/>
              </a:ext>
            </a:extLst>
          </p:cNvPr>
          <p:cNvSpPr txBox="1">
            <a:spLocks/>
          </p:cNvSpPr>
          <p:nvPr/>
        </p:nvSpPr>
        <p:spPr>
          <a:xfrm>
            <a:off x="1102360" y="1919831"/>
            <a:ext cx="4678680" cy="396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아래를 보고 있음</a:t>
            </a:r>
            <a:endParaRPr lang="en-US" altLang="ko-KR" sz="24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EEA8CC3-ED94-4BC0-A5F5-AA556D2F9953}"/>
              </a:ext>
            </a:extLst>
          </p:cNvPr>
          <p:cNvSpPr txBox="1">
            <a:spLocks/>
          </p:cNvSpPr>
          <p:nvPr/>
        </p:nvSpPr>
        <p:spPr>
          <a:xfrm>
            <a:off x="1102360" y="2847845"/>
            <a:ext cx="1854200" cy="39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애니메이션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E49D50E-05D1-4167-AC37-2BEAD07684C4}"/>
              </a:ext>
            </a:extLst>
          </p:cNvPr>
          <p:cNvSpPr txBox="1">
            <a:spLocks/>
          </p:cNvSpPr>
          <p:nvPr/>
        </p:nvSpPr>
        <p:spPr>
          <a:xfrm>
            <a:off x="1102360" y="1421581"/>
            <a:ext cx="980440" cy="49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422557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890</Words>
  <Application>Microsoft Office PowerPoint</Application>
  <PresentationFormat>와이드스크린</PresentationFormat>
  <Paragraphs>282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맑은 고딕</vt:lpstr>
      <vt:lpstr>Office 테마</vt:lpstr>
      <vt:lpstr>Microsoft Excel 워크시트</vt:lpstr>
      <vt:lpstr>캐릭터 모션 기획</vt:lpstr>
      <vt:lpstr>애니메이션 목록</vt:lpstr>
      <vt:lpstr>PowerPoint 프레젠테이션</vt:lpstr>
      <vt:lpstr>애니메이션 플로우</vt:lpstr>
      <vt:lpstr>PowerPoint 프레젠테이션</vt:lpstr>
      <vt:lpstr>애니메이션</vt:lpstr>
      <vt:lpstr>이동 애니메이션</vt:lpstr>
      <vt:lpstr>IDLE_GROUND</vt:lpstr>
      <vt:lpstr>IDLE_GROUND_LOOKDOWN</vt:lpstr>
      <vt:lpstr>WALK_[TYPE]</vt:lpstr>
      <vt:lpstr>JUMP_(*)</vt:lpstr>
      <vt:lpstr>JUMP2STEP_RISE_[TYPE]</vt:lpstr>
      <vt:lpstr>WALLSLIDE</vt:lpstr>
      <vt:lpstr>WALLJUMP_RISE</vt:lpstr>
      <vt:lpstr>DASH_FRONT_[TYPE]</vt:lpstr>
      <vt:lpstr>공격 애니메이션</vt:lpstr>
      <vt:lpstr>ATTACK(*)_DEFAULT_FRONT_GROUND_[TYPE]</vt:lpstr>
      <vt:lpstr>ATTACK_DEFAULT_UP_GROUND_[TYPE]</vt:lpstr>
      <vt:lpstr>ATTACK_DEFAULT_FRONT_AIR_[TYPE]</vt:lpstr>
      <vt:lpstr>ATTACK_DEFAULT_UP_AIR_[TYPE]</vt:lpstr>
      <vt:lpstr>ATTACK_DEFAULT_DOWN_AIR_[TYPE]</vt:lpstr>
      <vt:lpstr>ATTACK_SPECIAL_FRONT</vt:lpstr>
      <vt:lpstr>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박선도</dc:creator>
  <cp:lastModifiedBy>박선도</cp:lastModifiedBy>
  <cp:revision>47</cp:revision>
  <dcterms:created xsi:type="dcterms:W3CDTF">2020-01-15T00:08:50Z</dcterms:created>
  <dcterms:modified xsi:type="dcterms:W3CDTF">2020-01-16T03:42:58Z</dcterms:modified>
</cp:coreProperties>
</file>