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88" r:id="rId3"/>
    <p:sldId id="392" r:id="rId4"/>
    <p:sldId id="395" r:id="rId5"/>
    <p:sldId id="389" r:id="rId6"/>
    <p:sldId id="408" r:id="rId7"/>
    <p:sldId id="397" r:id="rId8"/>
    <p:sldId id="398" r:id="rId9"/>
    <p:sldId id="399" r:id="rId10"/>
    <p:sldId id="421" r:id="rId11"/>
    <p:sldId id="400" r:id="rId12"/>
    <p:sldId id="401" r:id="rId13"/>
    <p:sldId id="410" r:id="rId14"/>
    <p:sldId id="411" r:id="rId15"/>
    <p:sldId id="412" r:id="rId16"/>
    <p:sldId id="413" r:id="rId17"/>
    <p:sldId id="414" r:id="rId18"/>
    <p:sldId id="415" r:id="rId19"/>
    <p:sldId id="402" r:id="rId20"/>
    <p:sldId id="416" r:id="rId21"/>
    <p:sldId id="417" r:id="rId22"/>
    <p:sldId id="418" r:id="rId23"/>
    <p:sldId id="419" r:id="rId24"/>
    <p:sldId id="420" r:id="rId25"/>
    <p:sldId id="403" r:id="rId26"/>
    <p:sldId id="404" r:id="rId27"/>
    <p:sldId id="405" r:id="rId28"/>
    <p:sldId id="407" r:id="rId29"/>
    <p:sldId id="409" r:id="rId30"/>
    <p:sldId id="387" r:id="rId31"/>
    <p:sldId id="373" r:id="rId32"/>
    <p:sldId id="375" r:id="rId33"/>
    <p:sldId id="376" r:id="rId34"/>
    <p:sldId id="377" r:id="rId35"/>
    <p:sldId id="381" r:id="rId36"/>
    <p:sldId id="382" r:id="rId37"/>
    <p:sldId id="378" r:id="rId38"/>
    <p:sldId id="380" r:id="rId39"/>
    <p:sldId id="379" r:id="rId40"/>
    <p:sldId id="391" r:id="rId41"/>
    <p:sldId id="383" r:id="rId42"/>
    <p:sldId id="385" r:id="rId43"/>
    <p:sldId id="384" r:id="rId44"/>
    <p:sldId id="347" r:id="rId45"/>
    <p:sldId id="386" r:id="rId46"/>
    <p:sldId id="39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0FAA4B-3D98-4BC5-B5F4-2437C175CABE}">
          <p14:sldIdLst>
            <p14:sldId id="349"/>
          </p14:sldIdLst>
        </p14:section>
        <p14:section name="목차" id="{8B9C18F2-1F51-4477-A183-AD6D6063B218}">
          <p14:sldIdLst>
            <p14:sldId id="388"/>
          </p14:sldIdLst>
        </p14:section>
        <p14:section name="개요" id="{27B262B9-3233-46F4-98F8-191ABFFEAE5E}">
          <p14:sldIdLst>
            <p14:sldId id="392"/>
            <p14:sldId id="395"/>
            <p14:sldId id="389"/>
          </p14:sldIdLst>
        </p14:section>
        <p14:section name="세계관 / 시놉시스" id="{8DBBD5E3-ADF1-42F9-84F6-C16B395705D8}">
          <p14:sldIdLst>
            <p14:sldId id="408"/>
          </p14:sldIdLst>
        </p14:section>
        <p14:section name="그래픽" id="{2E78AA94-EEC4-4442-973E-DEC42CA95896}">
          <p14:sldIdLst>
            <p14:sldId id="397"/>
          </p14:sldIdLst>
        </p14:section>
        <p14:section name="조작법" id="{CC6E0B68-2875-4AE1-BA5B-6F79117988D9}">
          <p14:sldIdLst>
            <p14:sldId id="398"/>
          </p14:sldIdLst>
        </p14:section>
        <p14:section name="게임진행" id="{37DAA188-34EB-4862-85DE-DAC5446F97C2}">
          <p14:sldIdLst>
            <p14:sldId id="399"/>
            <p14:sldId id="421"/>
          </p14:sldIdLst>
        </p14:section>
        <p14:section name="시스템" id="{C561FAE3-ED82-4EC1-8537-B6B720092FA1}">
          <p14:sldIdLst>
            <p14:sldId id="400"/>
          </p14:sldIdLst>
        </p14:section>
        <p14:section name="이동 시스템" id="{85A886A5-9D72-49E4-B7B3-985CAFEBC239}">
          <p14:sldIdLst>
            <p14:sldId id="401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전투 시스템" id="{3BACF97C-B3C5-415D-8D65-9B45A81F3FCA}">
          <p14:sldIdLst>
            <p14:sldId id="402"/>
          </p14:sldIdLst>
        </p14:section>
        <p14:section name="전투 시스템 - 공격" id="{E75D3254-C914-4C55-BE9E-E345E7FA2A81}">
          <p14:sldIdLst>
            <p14:sldId id="416"/>
            <p14:sldId id="417"/>
            <p14:sldId id="418"/>
            <p14:sldId id="419"/>
          </p14:sldIdLst>
        </p14:section>
        <p14:section name="전투 시스템 - 피격" id="{0A4307E4-BF18-46A0-AD3F-148E0DDAEE6D}">
          <p14:sldIdLst>
            <p14:sldId id="420"/>
          </p14:sldIdLst>
        </p14:section>
        <p14:section name="장비 시스템" id="{38499898-16F9-4001-AD0D-183236406871}">
          <p14:sldIdLst>
            <p14:sldId id="403"/>
          </p14:sldIdLst>
        </p14:section>
        <p14:section name="몬스터 시스템" id="{F602BD7B-30FE-4AAA-AC56-11F7023FD6B7}">
          <p14:sldIdLst>
            <p14:sldId id="404"/>
          </p14:sldIdLst>
        </p14:section>
        <p14:section name="저장" id="{ADCE0F20-7F3C-413E-B83D-9763AA4E8B69}">
          <p14:sldIdLst>
            <p14:sldId id="405"/>
          </p14:sldIdLst>
        </p14:section>
        <p14:section name="시나리오 flow" id="{EAB2671F-33AC-4131-8905-84DB04DCFBEA}">
          <p14:sldIdLst>
            <p14:sldId id="407"/>
            <p14:sldId id="409"/>
            <p14:sldId id="387"/>
            <p14:sldId id="373"/>
            <p14:sldId id="375"/>
            <p14:sldId id="376"/>
            <p14:sldId id="377"/>
            <p14:sldId id="381"/>
            <p14:sldId id="382"/>
            <p14:sldId id="378"/>
            <p14:sldId id="380"/>
            <p14:sldId id="379"/>
            <p14:sldId id="391"/>
            <p14:sldId id="383"/>
            <p14:sldId id="385"/>
            <p14:sldId id="384"/>
            <p14:sldId id="347"/>
            <p14:sldId id="386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17171"/>
    <a:srgbClr val="009688"/>
    <a:srgbClr val="BFBFBF"/>
    <a:srgbClr val="E6E6E6"/>
    <a:srgbClr val="A9D18E"/>
    <a:srgbClr val="92D050"/>
    <a:srgbClr val="FFD966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C4C62-5EF1-A616-39E4-3832E72F6E10}" v="29" dt="2020-01-21T00:13:28.057"/>
    <p1510:client id="{A532DF63-D528-4FC9-A467-BE097FA431A0}" v="752" dt="2020-01-21T08:18:19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선도" userId="b8914dc1-2b3b-4cbc-a9ff-506cdf2f16d2" providerId="ADAL" clId="{A532DF63-D528-4FC9-A467-BE097FA431A0}"/>
    <pc:docChg chg="undo custSel addSld delSld modSld sldOrd modMainMaster delSection modSection">
      <pc:chgData name="박선도" userId="b8914dc1-2b3b-4cbc-a9ff-506cdf2f16d2" providerId="ADAL" clId="{A532DF63-D528-4FC9-A467-BE097FA431A0}" dt="2020-01-21T08:18:22.407" v="5531" actId="1076"/>
      <pc:docMkLst>
        <pc:docMk/>
      </pc:docMkLst>
      <pc:sldChg chg="addSp delSp modSp">
        <pc:chgData name="박선도" userId="b8914dc1-2b3b-4cbc-a9ff-506cdf2f16d2" providerId="ADAL" clId="{A532DF63-D528-4FC9-A467-BE097FA431A0}" dt="2020-01-21T03:54:50.096" v="1506" actId="20577"/>
        <pc:sldMkLst>
          <pc:docMk/>
          <pc:sldMk cId="3993307758" sldId="347"/>
        </pc:sldMkLst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3993307758" sldId="347"/>
            <ac:spMk id="3" creationId="{E7F07C26-2714-41DB-95F6-197500E61A6D}"/>
          </ac:spMkLst>
        </pc:spChg>
        <pc:spChg chg="mod">
          <ac:chgData name="박선도" userId="b8914dc1-2b3b-4cbc-a9ff-506cdf2f16d2" providerId="ADAL" clId="{A532DF63-D528-4FC9-A467-BE097FA431A0}" dt="2020-01-21T03:54:28.103" v="1484" actId="20577"/>
          <ac:spMkLst>
            <pc:docMk/>
            <pc:sldMk cId="3993307758" sldId="347"/>
            <ac:spMk id="146" creationId="{01A66D50-643A-4781-A3B4-3D7D2855675C}"/>
          </ac:spMkLst>
        </pc:spChg>
        <pc:spChg chg="del">
          <ac:chgData name="박선도" userId="b8914dc1-2b3b-4cbc-a9ff-506cdf2f16d2" providerId="ADAL" clId="{A532DF63-D528-4FC9-A467-BE097FA431A0}" dt="2020-01-21T01:02:21.762" v="196" actId="478"/>
          <ac:spMkLst>
            <pc:docMk/>
            <pc:sldMk cId="3993307758" sldId="347"/>
            <ac:spMk id="173" creationId="{31D3094B-40F6-42E9-9EF9-CB2B4866FCBB}"/>
          </ac:spMkLst>
        </pc:spChg>
        <pc:spChg chg="mod">
          <ac:chgData name="박선도" userId="b8914dc1-2b3b-4cbc-a9ff-506cdf2f16d2" providerId="ADAL" clId="{A532DF63-D528-4FC9-A467-BE097FA431A0}" dt="2020-01-21T03:54:50.096" v="1506" actId="20577"/>
          <ac:spMkLst>
            <pc:docMk/>
            <pc:sldMk cId="3993307758" sldId="347"/>
            <ac:spMk id="249" creationId="{248B42A8-70B6-46C9-9A65-BC17B4E939B4}"/>
          </ac:spMkLst>
        </pc:spChg>
        <pc:spChg chg="mod">
          <ac:chgData name="박선도" userId="b8914dc1-2b3b-4cbc-a9ff-506cdf2f16d2" providerId="ADAL" clId="{A532DF63-D528-4FC9-A467-BE097FA431A0}" dt="2020-01-21T03:54:47.262" v="1504" actId="20577"/>
          <ac:spMkLst>
            <pc:docMk/>
            <pc:sldMk cId="3993307758" sldId="347"/>
            <ac:spMk id="466" creationId="{8A5F3241-9392-4065-ABEF-C365AD607D0E}"/>
          </ac:spMkLst>
        </pc:spChg>
      </pc:sldChg>
      <pc:sldChg chg="delSp modSp">
        <pc:chgData name="박선도" userId="b8914dc1-2b3b-4cbc-a9ff-506cdf2f16d2" providerId="ADAL" clId="{A532DF63-D528-4FC9-A467-BE097FA431A0}" dt="2020-01-21T03:58:23.810" v="1559" actId="1076"/>
        <pc:sldMkLst>
          <pc:docMk/>
          <pc:sldMk cId="851994174" sldId="373"/>
        </pc:sldMkLst>
        <pc:spChg chg="mod">
          <ac:chgData name="박선도" userId="b8914dc1-2b3b-4cbc-a9ff-506cdf2f16d2" providerId="ADAL" clId="{A532DF63-D528-4FC9-A467-BE097FA431A0}" dt="2020-01-21T03:58:23.810" v="1559" actId="1076"/>
          <ac:spMkLst>
            <pc:docMk/>
            <pc:sldMk cId="851994174" sldId="373"/>
            <ac:spMk id="3" creationId="{0EBE9344-3D03-4506-99E6-FD6A0B8D4440}"/>
          </ac:spMkLst>
        </pc:spChg>
        <pc:spChg chg="del">
          <ac:chgData name="박선도" userId="b8914dc1-2b3b-4cbc-a9ff-506cdf2f16d2" providerId="ADAL" clId="{A532DF63-D528-4FC9-A467-BE097FA431A0}" dt="2020-01-21T01:01:55.076" v="183" actId="478"/>
          <ac:spMkLst>
            <pc:docMk/>
            <pc:sldMk cId="851994174" sldId="373"/>
            <ac:spMk id="6" creationId="{38737544-C95E-4F1C-9F9B-59F167FE04F2}"/>
          </ac:spMkLst>
        </pc:spChg>
      </pc:sldChg>
      <pc:sldChg chg="delSp">
        <pc:chgData name="박선도" userId="b8914dc1-2b3b-4cbc-a9ff-506cdf2f16d2" providerId="ADAL" clId="{A532DF63-D528-4FC9-A467-BE097FA431A0}" dt="2020-01-21T01:01:56.878" v="184" actId="478"/>
        <pc:sldMkLst>
          <pc:docMk/>
          <pc:sldMk cId="4259492320" sldId="375"/>
        </pc:sldMkLst>
        <pc:spChg chg="del">
          <ac:chgData name="박선도" userId="b8914dc1-2b3b-4cbc-a9ff-506cdf2f16d2" providerId="ADAL" clId="{A532DF63-D528-4FC9-A467-BE097FA431A0}" dt="2020-01-21T01:01:56.878" v="184" actId="478"/>
          <ac:spMkLst>
            <pc:docMk/>
            <pc:sldMk cId="4259492320" sldId="375"/>
            <ac:spMk id="31" creationId="{42DCC14F-28B3-4C5D-B133-FE1D850DC984}"/>
          </ac:spMkLst>
        </pc:spChg>
      </pc:sldChg>
      <pc:sldChg chg="delSp">
        <pc:chgData name="박선도" userId="b8914dc1-2b3b-4cbc-a9ff-506cdf2f16d2" providerId="ADAL" clId="{A532DF63-D528-4FC9-A467-BE097FA431A0}" dt="2020-01-21T01:02:03.141" v="185" actId="478"/>
        <pc:sldMkLst>
          <pc:docMk/>
          <pc:sldMk cId="81527604" sldId="376"/>
        </pc:sldMkLst>
        <pc:spChg chg="del">
          <ac:chgData name="박선도" userId="b8914dc1-2b3b-4cbc-a9ff-506cdf2f16d2" providerId="ADAL" clId="{A532DF63-D528-4FC9-A467-BE097FA431A0}" dt="2020-01-21T01:02:03.141" v="185" actId="478"/>
          <ac:spMkLst>
            <pc:docMk/>
            <pc:sldMk cId="81527604" sldId="376"/>
            <ac:spMk id="47" creationId="{44403D5D-7212-4A43-BEEB-2249EDEEE526}"/>
          </ac:spMkLst>
        </pc:spChg>
      </pc:sldChg>
      <pc:sldChg chg="delSp">
        <pc:chgData name="박선도" userId="b8914dc1-2b3b-4cbc-a9ff-506cdf2f16d2" providerId="ADAL" clId="{A532DF63-D528-4FC9-A467-BE097FA431A0}" dt="2020-01-21T01:02:05.017" v="186" actId="478"/>
        <pc:sldMkLst>
          <pc:docMk/>
          <pc:sldMk cId="2521096635" sldId="377"/>
        </pc:sldMkLst>
        <pc:spChg chg="del">
          <ac:chgData name="박선도" userId="b8914dc1-2b3b-4cbc-a9ff-506cdf2f16d2" providerId="ADAL" clId="{A532DF63-D528-4FC9-A467-BE097FA431A0}" dt="2020-01-21T01:02:05.017" v="186" actId="478"/>
          <ac:spMkLst>
            <pc:docMk/>
            <pc:sldMk cId="2521096635" sldId="377"/>
            <ac:spMk id="70" creationId="{E3E01EE4-B885-43C0-ACDC-D2D7BE015EAA}"/>
          </ac:spMkLst>
        </pc:spChg>
      </pc:sldChg>
      <pc:sldChg chg="delSp">
        <pc:chgData name="박선도" userId="b8914dc1-2b3b-4cbc-a9ff-506cdf2f16d2" providerId="ADAL" clId="{A532DF63-D528-4FC9-A467-BE097FA431A0}" dt="2020-01-21T01:02:10.372" v="189" actId="478"/>
        <pc:sldMkLst>
          <pc:docMk/>
          <pc:sldMk cId="276027680" sldId="378"/>
        </pc:sldMkLst>
        <pc:spChg chg="del">
          <ac:chgData name="박선도" userId="b8914dc1-2b3b-4cbc-a9ff-506cdf2f16d2" providerId="ADAL" clId="{A532DF63-D528-4FC9-A467-BE097FA431A0}" dt="2020-01-21T01:02:10.372" v="189" actId="478"/>
          <ac:spMkLst>
            <pc:docMk/>
            <pc:sldMk cId="276027680" sldId="378"/>
            <ac:spMk id="52" creationId="{4DD6B82A-5630-467D-84D5-ABC971DCC36E}"/>
          </ac:spMkLst>
        </pc:spChg>
      </pc:sldChg>
      <pc:sldChg chg="delSp">
        <pc:chgData name="박선도" userId="b8914dc1-2b3b-4cbc-a9ff-506cdf2f16d2" providerId="ADAL" clId="{A532DF63-D528-4FC9-A467-BE097FA431A0}" dt="2020-01-21T01:02:13.590" v="191" actId="478"/>
        <pc:sldMkLst>
          <pc:docMk/>
          <pc:sldMk cId="212146690" sldId="379"/>
        </pc:sldMkLst>
        <pc:spChg chg="del">
          <ac:chgData name="박선도" userId="b8914dc1-2b3b-4cbc-a9ff-506cdf2f16d2" providerId="ADAL" clId="{A532DF63-D528-4FC9-A467-BE097FA431A0}" dt="2020-01-21T01:02:13.590" v="191" actId="478"/>
          <ac:spMkLst>
            <pc:docMk/>
            <pc:sldMk cId="212146690" sldId="379"/>
            <ac:spMk id="17" creationId="{679CB9FD-9A01-48C5-9A33-150215F8A78F}"/>
          </ac:spMkLst>
        </pc:spChg>
      </pc:sldChg>
      <pc:sldChg chg="addSp delSp modSp ord">
        <pc:chgData name="박선도" userId="b8914dc1-2b3b-4cbc-a9ff-506cdf2f16d2" providerId="ADAL" clId="{A532DF63-D528-4FC9-A467-BE097FA431A0}" dt="2020-01-21T03:51:41.654" v="1443"/>
        <pc:sldMkLst>
          <pc:docMk/>
          <pc:sldMk cId="820266027" sldId="380"/>
        </pc:sldMkLst>
        <pc:spChg chg="del">
          <ac:chgData name="박선도" userId="b8914dc1-2b3b-4cbc-a9ff-506cdf2f16d2" providerId="ADAL" clId="{A532DF63-D528-4FC9-A467-BE097FA431A0}" dt="2020-01-21T00:46:05.167" v="44" actId="478"/>
          <ac:spMkLst>
            <pc:docMk/>
            <pc:sldMk cId="820266027" sldId="380"/>
            <ac:spMk id="2" creationId="{DCCA60EB-2D47-4902-9AE7-FD87554E065F}"/>
          </ac:spMkLst>
        </pc:spChg>
        <pc:spChg chg="add del mod">
          <ac:chgData name="박선도" userId="b8914dc1-2b3b-4cbc-a9ff-506cdf2f16d2" providerId="ADAL" clId="{A532DF63-D528-4FC9-A467-BE097FA431A0}" dt="2020-01-21T00:56:15.954" v="164" actId="478"/>
          <ac:spMkLst>
            <pc:docMk/>
            <pc:sldMk cId="820266027" sldId="380"/>
            <ac:spMk id="3" creationId="{802ED59C-B89D-48B3-AEBF-3FC8764C9B3D}"/>
          </ac:spMkLst>
        </pc:spChg>
        <pc:spChg chg="mod">
          <ac:chgData name="박선도" userId="b8914dc1-2b3b-4cbc-a9ff-506cdf2f16d2" providerId="ADAL" clId="{A532DF63-D528-4FC9-A467-BE097FA431A0}" dt="2020-01-21T00:55:17.286" v="158" actId="1076"/>
          <ac:spMkLst>
            <pc:docMk/>
            <pc:sldMk cId="820266027" sldId="380"/>
            <ac:spMk id="5" creationId="{F2581EE9-079A-4B76-9A19-D7F27A56A25D}"/>
          </ac:spMkLst>
        </pc:spChg>
        <pc:spChg chg="del">
          <ac:chgData name="박선도" userId="b8914dc1-2b3b-4cbc-a9ff-506cdf2f16d2" providerId="ADAL" clId="{A532DF63-D528-4FC9-A467-BE097FA431A0}" dt="2020-01-21T00:38:03.737" v="32" actId="478"/>
          <ac:spMkLst>
            <pc:docMk/>
            <pc:sldMk cId="820266027" sldId="380"/>
            <ac:spMk id="6" creationId="{1BC11B11-0652-4DE2-BAC1-6513EE690320}"/>
          </ac:spMkLst>
        </pc:spChg>
        <pc:spChg chg="add del mod">
          <ac:chgData name="박선도" userId="b8914dc1-2b3b-4cbc-a9ff-506cdf2f16d2" providerId="ADAL" clId="{A532DF63-D528-4FC9-A467-BE097FA431A0}" dt="2020-01-21T00:46:07.117" v="45" actId="478"/>
          <ac:spMkLst>
            <pc:docMk/>
            <pc:sldMk cId="820266027" sldId="380"/>
            <ac:spMk id="7" creationId="{F1DD3715-A53B-4F25-BF74-BCC7E17FF587}"/>
          </ac:spMkLst>
        </pc:spChg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820266027" sldId="380"/>
            <ac:spMk id="8" creationId="{F3D7773D-B533-49DD-83BF-6B78B4920BA6}"/>
          </ac:spMkLst>
        </pc:spChg>
        <pc:spChg chg="del">
          <ac:chgData name="박선도" userId="b8914dc1-2b3b-4cbc-a9ff-506cdf2f16d2" providerId="ADAL" clId="{A532DF63-D528-4FC9-A467-BE097FA431A0}" dt="2020-01-21T01:02:12.133" v="190" actId="478"/>
          <ac:spMkLst>
            <pc:docMk/>
            <pc:sldMk cId="820266027" sldId="380"/>
            <ac:spMk id="15" creationId="{D2D1C2DF-23F3-46BC-B24F-DDDC352DD0F1}"/>
          </ac:spMkLst>
        </pc:spChg>
        <pc:spChg chg="add del mod">
          <ac:chgData name="박선도" userId="b8914dc1-2b3b-4cbc-a9ff-506cdf2f16d2" providerId="ADAL" clId="{A532DF63-D528-4FC9-A467-BE097FA431A0}" dt="2020-01-21T00:56:13.792" v="162" actId="478"/>
          <ac:spMkLst>
            <pc:docMk/>
            <pc:sldMk cId="820266027" sldId="380"/>
            <ac:spMk id="17" creationId="{F9C32250-0065-4EC4-8FEB-6F7CF2ACDD68}"/>
          </ac:spMkLst>
        </pc:spChg>
        <pc:spChg chg="add del mod">
          <ac:chgData name="박선도" userId="b8914dc1-2b3b-4cbc-a9ff-506cdf2f16d2" providerId="ADAL" clId="{A532DF63-D528-4FC9-A467-BE097FA431A0}" dt="2020-01-21T00:56:30.054" v="167" actId="478"/>
          <ac:spMkLst>
            <pc:docMk/>
            <pc:sldMk cId="820266027" sldId="380"/>
            <ac:spMk id="18" creationId="{28A0E1FD-FBCA-435D-8BA5-27733D0AA1F1}"/>
          </ac:spMkLst>
        </pc:spChg>
        <pc:spChg chg="del">
          <ac:chgData name="박선도" userId="b8914dc1-2b3b-4cbc-a9ff-506cdf2f16d2" providerId="ADAL" clId="{A532DF63-D528-4FC9-A467-BE097FA431A0}" dt="2020-01-21T00:46:03.293" v="43" actId="478"/>
          <ac:spMkLst>
            <pc:docMk/>
            <pc:sldMk cId="820266027" sldId="380"/>
            <ac:spMk id="20" creationId="{418CAEE3-F0FC-4047-B6D2-580A24707F2C}"/>
          </ac:spMkLst>
        </pc:spChg>
        <pc:spChg chg="add del mod">
          <ac:chgData name="박선도" userId="b8914dc1-2b3b-4cbc-a9ff-506cdf2f16d2" providerId="ADAL" clId="{A532DF63-D528-4FC9-A467-BE097FA431A0}" dt="2020-01-21T00:48:46.728" v="98"/>
          <ac:spMkLst>
            <pc:docMk/>
            <pc:sldMk cId="820266027" sldId="380"/>
            <ac:spMk id="21" creationId="{91720842-274F-4376-B185-ECB80A34AAB3}"/>
          </ac:spMkLst>
        </pc:spChg>
        <pc:spChg chg="add mod">
          <ac:chgData name="박선도" userId="b8914dc1-2b3b-4cbc-a9ff-506cdf2f16d2" providerId="ADAL" clId="{A532DF63-D528-4FC9-A467-BE097FA431A0}" dt="2020-01-21T00:55:12.525" v="157" actId="14100"/>
          <ac:spMkLst>
            <pc:docMk/>
            <pc:sldMk cId="820266027" sldId="380"/>
            <ac:spMk id="22" creationId="{E595C180-A4A6-49F4-AE0C-EC7632915B93}"/>
          </ac:spMkLst>
        </pc:spChg>
        <pc:spChg chg="mod">
          <ac:chgData name="박선도" userId="b8914dc1-2b3b-4cbc-a9ff-506cdf2f16d2" providerId="ADAL" clId="{A532DF63-D528-4FC9-A467-BE097FA431A0}" dt="2020-01-21T00:46:41.595" v="52" actId="1076"/>
          <ac:spMkLst>
            <pc:docMk/>
            <pc:sldMk cId="820266027" sldId="380"/>
            <ac:spMk id="49" creationId="{40F8CC33-0C61-4557-B09D-3EFCE4D29FB2}"/>
          </ac:spMkLst>
        </pc:spChg>
        <pc:spChg chg="mod">
          <ac:chgData name="박선도" userId="b8914dc1-2b3b-4cbc-a9ff-506cdf2f16d2" providerId="ADAL" clId="{A532DF63-D528-4FC9-A467-BE097FA431A0}" dt="2020-01-21T00:47:14.443" v="59" actId="1076"/>
          <ac:spMkLst>
            <pc:docMk/>
            <pc:sldMk cId="820266027" sldId="380"/>
            <ac:spMk id="50" creationId="{6048FB80-C92B-482B-99D1-A6EC4FB41B57}"/>
          </ac:spMkLst>
        </pc:spChg>
        <pc:spChg chg="mod">
          <ac:chgData name="박선도" userId="b8914dc1-2b3b-4cbc-a9ff-506cdf2f16d2" providerId="ADAL" clId="{A532DF63-D528-4FC9-A467-BE097FA431A0}" dt="2020-01-21T00:56:05.277" v="159" actId="1076"/>
          <ac:spMkLst>
            <pc:docMk/>
            <pc:sldMk cId="820266027" sldId="380"/>
            <ac:spMk id="52" creationId="{4ABF56AE-8C7F-47F3-8016-F971E3EE72C3}"/>
          </ac:spMkLst>
        </pc:spChg>
        <pc:spChg chg="del">
          <ac:chgData name="박선도" userId="b8914dc1-2b3b-4cbc-a9ff-506cdf2f16d2" providerId="ADAL" clId="{A532DF63-D528-4FC9-A467-BE097FA431A0}" dt="2020-01-21T00:38:06.264" v="33" actId="478"/>
          <ac:spMkLst>
            <pc:docMk/>
            <pc:sldMk cId="820266027" sldId="380"/>
            <ac:spMk id="57" creationId="{2D29E24F-2953-46A4-AC45-870E6848B817}"/>
          </ac:spMkLst>
        </pc:spChg>
        <pc:spChg chg="del mod">
          <ac:chgData name="박선도" userId="b8914dc1-2b3b-4cbc-a9ff-506cdf2f16d2" providerId="ADAL" clId="{A532DF63-D528-4FC9-A467-BE097FA431A0}" dt="2020-01-21T00:46:01.763" v="42" actId="478"/>
          <ac:spMkLst>
            <pc:docMk/>
            <pc:sldMk cId="820266027" sldId="380"/>
            <ac:spMk id="58" creationId="{28181625-6EA7-44DF-AF59-44ABE8E99C88}"/>
          </ac:spMkLst>
        </pc:spChg>
        <pc:spChg chg="mod">
          <ac:chgData name="박선도" userId="b8914dc1-2b3b-4cbc-a9ff-506cdf2f16d2" providerId="ADAL" clId="{A532DF63-D528-4FC9-A467-BE097FA431A0}" dt="2020-01-21T00:52:41.002" v="147" actId="14100"/>
          <ac:spMkLst>
            <pc:docMk/>
            <pc:sldMk cId="820266027" sldId="380"/>
            <ac:spMk id="59" creationId="{8D867EFE-57E7-4947-83D9-40DF45B28E7D}"/>
          </ac:spMkLst>
        </pc:spChg>
        <pc:grpChg chg="mod ord">
          <ac:chgData name="박선도" userId="b8914dc1-2b3b-4cbc-a9ff-506cdf2f16d2" providerId="ADAL" clId="{A532DF63-D528-4FC9-A467-BE097FA431A0}" dt="2020-01-21T00:48:45.896" v="94" actId="1076"/>
          <ac:grpSpMkLst>
            <pc:docMk/>
            <pc:sldMk cId="820266027" sldId="380"/>
            <ac:grpSpMk id="46" creationId="{84F06DD8-1346-46E1-8569-42ACAE437A13}"/>
          </ac:grpSpMkLst>
        </pc:grpChg>
      </pc:sldChg>
      <pc:sldChg chg="delSp">
        <pc:chgData name="박선도" userId="b8914dc1-2b3b-4cbc-a9ff-506cdf2f16d2" providerId="ADAL" clId="{A532DF63-D528-4FC9-A467-BE097FA431A0}" dt="2020-01-21T01:02:06.570" v="187" actId="478"/>
        <pc:sldMkLst>
          <pc:docMk/>
          <pc:sldMk cId="94262397" sldId="381"/>
        </pc:sldMkLst>
        <pc:spChg chg="del">
          <ac:chgData name="박선도" userId="b8914dc1-2b3b-4cbc-a9ff-506cdf2f16d2" providerId="ADAL" clId="{A532DF63-D528-4FC9-A467-BE097FA431A0}" dt="2020-01-21T01:02:06.570" v="187" actId="478"/>
          <ac:spMkLst>
            <pc:docMk/>
            <pc:sldMk cId="94262397" sldId="381"/>
            <ac:spMk id="35" creationId="{63F9C91F-2B3F-4CE4-97C0-F1C88C165B47}"/>
          </ac:spMkLst>
        </pc:spChg>
      </pc:sldChg>
      <pc:sldChg chg="delSp">
        <pc:chgData name="박선도" userId="b8914dc1-2b3b-4cbc-a9ff-506cdf2f16d2" providerId="ADAL" clId="{A532DF63-D528-4FC9-A467-BE097FA431A0}" dt="2020-01-21T01:02:09.004" v="188" actId="478"/>
        <pc:sldMkLst>
          <pc:docMk/>
          <pc:sldMk cId="361379591" sldId="382"/>
        </pc:sldMkLst>
        <pc:spChg chg="del">
          <ac:chgData name="박선도" userId="b8914dc1-2b3b-4cbc-a9ff-506cdf2f16d2" providerId="ADAL" clId="{A532DF63-D528-4FC9-A467-BE097FA431A0}" dt="2020-01-21T01:02:09.004" v="188" actId="478"/>
          <ac:spMkLst>
            <pc:docMk/>
            <pc:sldMk cId="361379591" sldId="382"/>
            <ac:spMk id="24" creationId="{98EB55AA-72B6-4455-A33D-58CC6F208DD9}"/>
          </ac:spMkLst>
        </pc:spChg>
      </pc:sldChg>
      <pc:sldChg chg="delSp">
        <pc:chgData name="박선도" userId="b8914dc1-2b3b-4cbc-a9ff-506cdf2f16d2" providerId="ADAL" clId="{A532DF63-D528-4FC9-A467-BE097FA431A0}" dt="2020-01-21T01:02:16.650" v="193" actId="478"/>
        <pc:sldMkLst>
          <pc:docMk/>
          <pc:sldMk cId="549491070" sldId="383"/>
        </pc:sldMkLst>
        <pc:spChg chg="del">
          <ac:chgData name="박선도" userId="b8914dc1-2b3b-4cbc-a9ff-506cdf2f16d2" providerId="ADAL" clId="{A532DF63-D528-4FC9-A467-BE097FA431A0}" dt="2020-01-21T01:02:16.650" v="193" actId="478"/>
          <ac:spMkLst>
            <pc:docMk/>
            <pc:sldMk cId="549491070" sldId="383"/>
            <ac:spMk id="25" creationId="{88D02104-C4D3-441B-B951-BFB4F21B072F}"/>
          </ac:spMkLst>
        </pc:spChg>
      </pc:sldChg>
      <pc:sldChg chg="delSp">
        <pc:chgData name="박선도" userId="b8914dc1-2b3b-4cbc-a9ff-506cdf2f16d2" providerId="ADAL" clId="{A532DF63-D528-4FC9-A467-BE097FA431A0}" dt="2020-01-21T01:02:19.731" v="195" actId="478"/>
        <pc:sldMkLst>
          <pc:docMk/>
          <pc:sldMk cId="3653937792" sldId="384"/>
        </pc:sldMkLst>
        <pc:spChg chg="del">
          <ac:chgData name="박선도" userId="b8914dc1-2b3b-4cbc-a9ff-506cdf2f16d2" providerId="ADAL" clId="{A532DF63-D528-4FC9-A467-BE097FA431A0}" dt="2020-01-21T01:02:19.731" v="195" actId="478"/>
          <ac:spMkLst>
            <pc:docMk/>
            <pc:sldMk cId="3653937792" sldId="384"/>
            <ac:spMk id="27" creationId="{37638B14-C0D0-459A-8B0B-295374CB8204}"/>
          </ac:spMkLst>
        </pc:spChg>
      </pc:sldChg>
      <pc:sldChg chg="delSp">
        <pc:chgData name="박선도" userId="b8914dc1-2b3b-4cbc-a9ff-506cdf2f16d2" providerId="ADAL" clId="{A532DF63-D528-4FC9-A467-BE097FA431A0}" dt="2020-01-21T01:02:18.316" v="194" actId="478"/>
        <pc:sldMkLst>
          <pc:docMk/>
          <pc:sldMk cId="1368519032" sldId="385"/>
        </pc:sldMkLst>
        <pc:spChg chg="del">
          <ac:chgData name="박선도" userId="b8914dc1-2b3b-4cbc-a9ff-506cdf2f16d2" providerId="ADAL" clId="{A532DF63-D528-4FC9-A467-BE097FA431A0}" dt="2020-01-21T01:02:18.316" v="194" actId="478"/>
          <ac:spMkLst>
            <pc:docMk/>
            <pc:sldMk cId="1368519032" sldId="385"/>
            <ac:spMk id="4" creationId="{6CDA0D04-CDA0-42E7-85AA-DE84FD08E1D7}"/>
          </ac:spMkLst>
        </pc:spChg>
      </pc:sldChg>
      <pc:sldChg chg="addSp delSp modSp">
        <pc:chgData name="박선도" userId="b8914dc1-2b3b-4cbc-a9ff-506cdf2f16d2" providerId="ADAL" clId="{A532DF63-D528-4FC9-A467-BE097FA431A0}" dt="2020-01-21T03:56:59.351" v="1544" actId="27636"/>
        <pc:sldMkLst>
          <pc:docMk/>
          <pc:sldMk cId="992507391" sldId="386"/>
        </pc:sldMkLst>
        <pc:spChg chg="add mod">
          <ac:chgData name="박선도" userId="b8914dc1-2b3b-4cbc-a9ff-506cdf2f16d2" providerId="ADAL" clId="{A532DF63-D528-4FC9-A467-BE097FA431A0}" dt="2020-01-21T03:56:59.351" v="1544" actId="27636"/>
          <ac:spMkLst>
            <pc:docMk/>
            <pc:sldMk cId="992507391" sldId="386"/>
            <ac:spMk id="2" creationId="{7067168D-D915-4E72-82D5-20E16D175BFC}"/>
          </ac:spMkLst>
        </pc:spChg>
        <pc:spChg chg="mod">
          <ac:chgData name="박선도" userId="b8914dc1-2b3b-4cbc-a9ff-506cdf2f16d2" providerId="ADAL" clId="{A532DF63-D528-4FC9-A467-BE097FA431A0}" dt="2020-01-21T02:32:14.832" v="965" actId="2711"/>
          <ac:spMkLst>
            <pc:docMk/>
            <pc:sldMk cId="992507391" sldId="386"/>
            <ac:spMk id="4" creationId="{B7B648E5-C3F4-4413-9F3F-2BFE4FF65F02}"/>
          </ac:spMkLst>
        </pc:spChg>
        <pc:spChg chg="del">
          <ac:chgData name="박선도" userId="b8914dc1-2b3b-4cbc-a9ff-506cdf2f16d2" providerId="ADAL" clId="{A532DF63-D528-4FC9-A467-BE097FA431A0}" dt="2020-01-21T01:02:23.585" v="197" actId="478"/>
          <ac:spMkLst>
            <pc:docMk/>
            <pc:sldMk cId="992507391" sldId="386"/>
            <ac:spMk id="132" creationId="{8B4DCFC7-1469-4C57-952D-378D0CF44E50}"/>
          </ac:spMkLst>
        </pc:spChg>
        <pc:spChg chg="del mod">
          <ac:chgData name="박선도" userId="b8914dc1-2b3b-4cbc-a9ff-506cdf2f16d2" providerId="ADAL" clId="{A532DF63-D528-4FC9-A467-BE097FA431A0}" dt="2020-01-21T03:55:08.483" v="1532" actId="478"/>
          <ac:spMkLst>
            <pc:docMk/>
            <pc:sldMk cId="992507391" sldId="386"/>
            <ac:spMk id="173" creationId="{31D3094B-40F6-42E9-9EF9-CB2B4866FCBB}"/>
          </ac:spMkLst>
        </pc:spChg>
      </pc:sldChg>
      <pc:sldChg chg="delSp">
        <pc:chgData name="박선도" userId="b8914dc1-2b3b-4cbc-a9ff-506cdf2f16d2" providerId="ADAL" clId="{A532DF63-D528-4FC9-A467-BE097FA431A0}" dt="2020-01-21T01:01:53.608" v="182" actId="478"/>
        <pc:sldMkLst>
          <pc:docMk/>
          <pc:sldMk cId="2744498793" sldId="387"/>
        </pc:sldMkLst>
        <pc:spChg chg="del">
          <ac:chgData name="박선도" userId="b8914dc1-2b3b-4cbc-a9ff-506cdf2f16d2" providerId="ADAL" clId="{A532DF63-D528-4FC9-A467-BE097FA431A0}" dt="2020-01-21T01:01:53.608" v="182" actId="478"/>
          <ac:spMkLst>
            <pc:docMk/>
            <pc:sldMk cId="2744498793" sldId="387"/>
            <ac:spMk id="31" creationId="{42DCC14F-28B3-4C5D-B133-FE1D850DC984}"/>
          </ac:spMkLst>
        </pc:spChg>
      </pc:sldChg>
      <pc:sldChg chg="addSp delSp modSp">
        <pc:chgData name="박선도" userId="b8914dc1-2b3b-4cbc-a9ff-506cdf2f16d2" providerId="ADAL" clId="{A532DF63-D528-4FC9-A467-BE097FA431A0}" dt="2020-01-21T04:26:04.192" v="1868" actId="20577"/>
        <pc:sldMkLst>
          <pc:docMk/>
          <pc:sldMk cId="2308782657" sldId="388"/>
        </pc:sldMkLst>
        <pc:spChg chg="del">
          <ac:chgData name="박선도" userId="b8914dc1-2b3b-4cbc-a9ff-506cdf2f16d2" providerId="ADAL" clId="{A532DF63-D528-4FC9-A467-BE097FA431A0}" dt="2020-01-21T00:34:20.491" v="0" actId="478"/>
          <ac:spMkLst>
            <pc:docMk/>
            <pc:sldMk cId="2308782657" sldId="388"/>
            <ac:spMk id="2" creationId="{67148B16-248A-415E-B40B-6B1C95454923}"/>
          </ac:spMkLst>
        </pc:spChg>
        <pc:spChg chg="del">
          <ac:chgData name="박선도" userId="b8914dc1-2b3b-4cbc-a9ff-506cdf2f16d2" providerId="ADAL" clId="{A532DF63-D528-4FC9-A467-BE097FA431A0}" dt="2020-01-21T00:34:20.491" v="0" actId="478"/>
          <ac:spMkLst>
            <pc:docMk/>
            <pc:sldMk cId="2308782657" sldId="388"/>
            <ac:spMk id="3" creationId="{45BC188C-5CC1-4396-A4B5-416A6B38C220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4" creationId="{D73944E4-2824-4B13-9108-407D9FE727F7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5" creationId="{8131C025-B700-49A9-9FDF-585A82BA09DD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6" creationId="{600394A3-B884-4B68-A043-D81F0EE6A8C5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7" creationId="{5F2FF565-86A4-44BA-9676-789C40C23CBB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8" creationId="{42A324AC-5927-462A-BA00-C36B62D38513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9" creationId="{B5B395E3-EB21-4003-8797-ED4F7E29DEA3}"/>
          </ac:spMkLst>
        </pc:spChg>
        <pc:spChg chg="add mod">
          <ac:chgData name="박선도" userId="b8914dc1-2b3b-4cbc-a9ff-506cdf2f16d2" providerId="ADAL" clId="{A532DF63-D528-4FC9-A467-BE097FA431A0}" dt="2020-01-21T04:11:02.063" v="1741" actId="20577"/>
          <ac:spMkLst>
            <pc:docMk/>
            <pc:sldMk cId="2308782657" sldId="388"/>
            <ac:spMk id="10" creationId="{5E6DFD8E-C2BB-46BC-9DD3-7AA656824667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11" creationId="{A392604A-1D16-48BB-BDB8-6055729397AA}"/>
          </ac:spMkLst>
        </pc:spChg>
        <pc:spChg chg="add mod">
          <ac:chgData name="박선도" userId="b8914dc1-2b3b-4cbc-a9ff-506cdf2f16d2" providerId="ADAL" clId="{A532DF63-D528-4FC9-A467-BE097FA431A0}" dt="2020-01-21T03:57:28.699" v="1555"/>
          <ac:spMkLst>
            <pc:docMk/>
            <pc:sldMk cId="2308782657" sldId="388"/>
            <ac:spMk id="12" creationId="{392D53DF-A56D-421C-9C58-471DA6B394CD}"/>
          </ac:spMkLst>
        </pc:spChg>
        <pc:spChg chg="add del mod">
          <ac:chgData name="박선도" userId="b8914dc1-2b3b-4cbc-a9ff-506cdf2f16d2" providerId="ADAL" clId="{A532DF63-D528-4FC9-A467-BE097FA431A0}" dt="2020-01-21T02:14:16.525" v="723" actId="478"/>
          <ac:spMkLst>
            <pc:docMk/>
            <pc:sldMk cId="2308782657" sldId="388"/>
            <ac:spMk id="13" creationId="{AABA1483-92DD-45D0-87C7-52C4CA089078}"/>
          </ac:spMkLst>
        </pc:spChg>
        <pc:spChg chg="add mod">
          <ac:chgData name="박선도" userId="b8914dc1-2b3b-4cbc-a9ff-506cdf2f16d2" providerId="ADAL" clId="{A532DF63-D528-4FC9-A467-BE097FA431A0}" dt="2020-01-21T03:53:03.045" v="1455" actId="27636"/>
          <ac:spMkLst>
            <pc:docMk/>
            <pc:sldMk cId="2308782657" sldId="388"/>
            <ac:spMk id="14" creationId="{0F686C28-ECD6-4791-849A-544D1DDB6A95}"/>
          </ac:spMkLst>
        </pc:spChg>
        <pc:spChg chg="add mod">
          <ac:chgData name="박선도" userId="b8914dc1-2b3b-4cbc-a9ff-506cdf2f16d2" providerId="ADAL" clId="{A532DF63-D528-4FC9-A467-BE097FA431A0}" dt="2020-01-21T04:26:04.192" v="1868" actId="20577"/>
          <ac:spMkLst>
            <pc:docMk/>
            <pc:sldMk cId="2308782657" sldId="388"/>
            <ac:spMk id="20" creationId="{56A27675-47A1-4A8A-B9C3-030D90058B04}"/>
          </ac:spMkLst>
        </pc:spChg>
        <pc:grpChg chg="add mod">
          <ac:chgData name="박선도" userId="b8914dc1-2b3b-4cbc-a9ff-506cdf2f16d2" providerId="ADAL" clId="{A532DF63-D528-4FC9-A467-BE097FA431A0}" dt="2020-01-21T04:04:27.978" v="1709" actId="1076"/>
          <ac:grpSpMkLst>
            <pc:docMk/>
            <pc:sldMk cId="2308782657" sldId="388"/>
            <ac:grpSpMk id="15" creationId="{9AD9E5A8-4BD1-4B7E-A4F7-05AB91D9E709}"/>
          </ac:grpSpMkLst>
        </pc:grpChg>
      </pc:sldChg>
      <pc:sldChg chg="addSp delSp modSp ord">
        <pc:chgData name="박선도" userId="b8914dc1-2b3b-4cbc-a9ff-506cdf2f16d2" providerId="ADAL" clId="{A532DF63-D528-4FC9-A467-BE097FA431A0}" dt="2020-01-21T05:15:29.965" v="2060" actId="20577"/>
        <pc:sldMkLst>
          <pc:docMk/>
          <pc:sldMk cId="2382822195" sldId="389"/>
        </pc:sldMkLst>
        <pc:spChg chg="del">
          <ac:chgData name="박선도" userId="b8914dc1-2b3b-4cbc-a9ff-506cdf2f16d2" providerId="ADAL" clId="{A532DF63-D528-4FC9-A467-BE097FA431A0}" dt="2020-01-21T00:34:58.536" v="2" actId="478"/>
          <ac:spMkLst>
            <pc:docMk/>
            <pc:sldMk cId="2382822195" sldId="389"/>
            <ac:spMk id="2" creationId="{E2523B87-D0DA-4C32-A08F-E22695C48E8D}"/>
          </ac:spMkLst>
        </pc:spChg>
        <pc:spChg chg="del">
          <ac:chgData name="박선도" userId="b8914dc1-2b3b-4cbc-a9ff-506cdf2f16d2" providerId="ADAL" clId="{A532DF63-D528-4FC9-A467-BE097FA431A0}" dt="2020-01-21T00:34:58.536" v="2" actId="478"/>
          <ac:spMkLst>
            <pc:docMk/>
            <pc:sldMk cId="2382822195" sldId="389"/>
            <ac:spMk id="3" creationId="{706F1A66-4254-445F-8BC4-74CE51833331}"/>
          </ac:spMkLst>
        </pc:spChg>
        <pc:spChg chg="add mod">
          <ac:chgData name="박선도" userId="b8914dc1-2b3b-4cbc-a9ff-506cdf2f16d2" providerId="ADAL" clId="{A532DF63-D528-4FC9-A467-BE097FA431A0}" dt="2020-01-21T04:18:28.967" v="1824"/>
          <ac:spMkLst>
            <pc:docMk/>
            <pc:sldMk cId="2382822195" sldId="389"/>
            <ac:spMk id="4" creationId="{7CC362C1-D6A1-4579-A00E-C18AD666FA18}"/>
          </ac:spMkLst>
        </pc:spChg>
        <pc:spChg chg="mod">
          <ac:chgData name="박선도" userId="b8914dc1-2b3b-4cbc-a9ff-506cdf2f16d2" providerId="ADAL" clId="{A532DF63-D528-4FC9-A467-BE097FA431A0}" dt="2020-01-21T05:14:24.373" v="1999"/>
          <ac:spMkLst>
            <pc:docMk/>
            <pc:sldMk cId="2382822195" sldId="389"/>
            <ac:spMk id="6" creationId="{FF51C15C-F6CA-4CB2-9EC1-449112131514}"/>
          </ac:spMkLst>
        </pc:spChg>
        <pc:spChg chg="add mod">
          <ac:chgData name="박선도" userId="b8914dc1-2b3b-4cbc-a9ff-506cdf2f16d2" providerId="ADAL" clId="{A532DF63-D528-4FC9-A467-BE097FA431A0}" dt="2020-01-21T05:14:27.056" v="2001" actId="571"/>
          <ac:spMkLst>
            <pc:docMk/>
            <pc:sldMk cId="2382822195" sldId="389"/>
            <ac:spMk id="10" creationId="{00640284-91AD-4308-9B04-4F22818DA140}"/>
          </ac:spMkLst>
        </pc:spChg>
        <pc:spChg chg="mod">
          <ac:chgData name="박선도" userId="b8914dc1-2b3b-4cbc-a9ff-506cdf2f16d2" providerId="ADAL" clId="{A532DF63-D528-4FC9-A467-BE097FA431A0}" dt="2020-01-21T05:14:40.358" v="2024"/>
          <ac:spMkLst>
            <pc:docMk/>
            <pc:sldMk cId="2382822195" sldId="389"/>
            <ac:spMk id="17" creationId="{28A0DA96-A00D-49ED-8E23-A62DBEB12FC5}"/>
          </ac:spMkLst>
        </pc:spChg>
        <pc:spChg chg="mod">
          <ac:chgData name="박선도" userId="b8914dc1-2b3b-4cbc-a9ff-506cdf2f16d2" providerId="ADAL" clId="{A532DF63-D528-4FC9-A467-BE097FA431A0}" dt="2020-01-21T05:15:29.965" v="2060" actId="20577"/>
          <ac:spMkLst>
            <pc:docMk/>
            <pc:sldMk cId="2382822195" sldId="389"/>
            <ac:spMk id="22" creationId="{2D7A726E-9117-4F3F-A386-3BD798D44637}"/>
          </ac:spMkLst>
        </pc:spChg>
        <pc:grpChg chg="add del">
          <ac:chgData name="박선도" userId="b8914dc1-2b3b-4cbc-a9ff-506cdf2f16d2" providerId="ADAL" clId="{A532DF63-D528-4FC9-A467-BE097FA431A0}" dt="2020-01-21T05:14:49.240" v="2026"/>
          <ac:grpSpMkLst>
            <pc:docMk/>
            <pc:sldMk cId="2382822195" sldId="389"/>
            <ac:grpSpMk id="5" creationId="{DA93D2DE-C046-4E3C-B8C5-AECDADAB937E}"/>
          </ac:grpSpMkLst>
        </pc:grpChg>
        <pc:grpChg chg="add mod">
          <ac:chgData name="박선도" userId="b8914dc1-2b3b-4cbc-a9ff-506cdf2f16d2" providerId="ADAL" clId="{A532DF63-D528-4FC9-A467-BE097FA431A0}" dt="2020-01-21T05:14:27.056" v="2001" actId="571"/>
          <ac:grpSpMkLst>
            <pc:docMk/>
            <pc:sldMk cId="2382822195" sldId="389"/>
            <ac:grpSpMk id="11" creationId="{251AA11C-B440-47D5-9441-414036BB307E}"/>
          </ac:grpSpMkLst>
        </pc:grpChg>
        <pc:grpChg chg="add del mod">
          <ac:chgData name="박선도" userId="b8914dc1-2b3b-4cbc-a9ff-506cdf2f16d2" providerId="ADAL" clId="{A532DF63-D528-4FC9-A467-BE097FA431A0}" dt="2020-01-21T05:14:59.276" v="2031" actId="478"/>
          <ac:grpSpMkLst>
            <pc:docMk/>
            <pc:sldMk cId="2382822195" sldId="389"/>
            <ac:grpSpMk id="16" creationId="{94655451-B71C-43AD-B8EF-1ED530C85563}"/>
          </ac:grpSpMkLst>
        </pc:grpChg>
        <pc:grpChg chg="add">
          <ac:chgData name="박선도" userId="b8914dc1-2b3b-4cbc-a9ff-506cdf2f16d2" providerId="ADAL" clId="{A532DF63-D528-4FC9-A467-BE097FA431A0}" dt="2020-01-21T05:15:01.221" v="2032"/>
          <ac:grpSpMkLst>
            <pc:docMk/>
            <pc:sldMk cId="2382822195" sldId="389"/>
            <ac:grpSpMk id="21" creationId="{BD8A1107-9111-4004-A57A-6263A61EDD95}"/>
          </ac:grpSpMkLst>
        </pc:grpChg>
      </pc:sldChg>
      <pc:sldChg chg="del">
        <pc:chgData name="박선도" userId="b8914dc1-2b3b-4cbc-a9ff-506cdf2f16d2" providerId="ADAL" clId="{A532DF63-D528-4FC9-A467-BE097FA431A0}" dt="2020-01-21T03:54:05.300" v="1480" actId="2696"/>
        <pc:sldMkLst>
          <pc:docMk/>
          <pc:sldMk cId="2935213558" sldId="390"/>
        </pc:sldMkLst>
      </pc:sldChg>
      <pc:sldChg chg="delSp modSp add">
        <pc:chgData name="박선도" userId="b8914dc1-2b3b-4cbc-a9ff-506cdf2f16d2" providerId="ADAL" clId="{A532DF63-D528-4FC9-A467-BE097FA431A0}" dt="2020-01-21T01:02:15.373" v="192" actId="478"/>
        <pc:sldMkLst>
          <pc:docMk/>
          <pc:sldMk cId="76499061" sldId="391"/>
        </pc:sldMkLst>
        <pc:spChg chg="del">
          <ac:chgData name="박선도" userId="b8914dc1-2b3b-4cbc-a9ff-506cdf2f16d2" providerId="ADAL" clId="{A532DF63-D528-4FC9-A467-BE097FA431A0}" dt="2020-01-21T01:02:15.373" v="192" actId="478"/>
          <ac:spMkLst>
            <pc:docMk/>
            <pc:sldMk cId="76499061" sldId="391"/>
            <ac:spMk id="15" creationId="{D2D1C2DF-23F3-46BC-B24F-DDDC352DD0F1}"/>
          </ac:spMkLst>
        </pc:spChg>
        <pc:spChg chg="mod">
          <ac:chgData name="박선도" userId="b8914dc1-2b3b-4cbc-a9ff-506cdf2f16d2" providerId="ADAL" clId="{A532DF63-D528-4FC9-A467-BE097FA431A0}" dt="2020-01-21T00:52:25.387" v="145" actId="20577"/>
          <ac:spMkLst>
            <pc:docMk/>
            <pc:sldMk cId="76499061" sldId="391"/>
            <ac:spMk id="59" creationId="{8D867EFE-57E7-4947-83D9-40DF45B28E7D}"/>
          </ac:spMkLst>
        </pc:spChg>
      </pc:sldChg>
      <pc:sldChg chg="addSp delSp modSp add ord">
        <pc:chgData name="박선도" userId="b8914dc1-2b3b-4cbc-a9ff-506cdf2f16d2" providerId="ADAL" clId="{A532DF63-D528-4FC9-A467-BE097FA431A0}" dt="2020-01-21T04:17:58.576" v="1783" actId="1076"/>
        <pc:sldMkLst>
          <pc:docMk/>
          <pc:sldMk cId="3877698004" sldId="392"/>
        </pc:sldMkLst>
        <pc:spChg chg="mod">
          <ac:chgData name="박선도" userId="b8914dc1-2b3b-4cbc-a9ff-506cdf2f16d2" providerId="ADAL" clId="{A532DF63-D528-4FC9-A467-BE097FA431A0}" dt="2020-01-21T03:46:55.417" v="1369" actId="2711"/>
          <ac:spMkLst>
            <pc:docMk/>
            <pc:sldMk cId="3877698004" sldId="392"/>
            <ac:spMk id="2" creationId="{CE16EAEA-D04A-43D8-A3D3-0083779C8F37}"/>
          </ac:spMkLst>
        </pc:spChg>
        <pc:spChg chg="del mod">
          <ac:chgData name="박선도" userId="b8914dc1-2b3b-4cbc-a9ff-506cdf2f16d2" providerId="ADAL" clId="{A532DF63-D528-4FC9-A467-BE097FA431A0}" dt="2020-01-21T02:33:10.609" v="978" actId="478"/>
          <ac:spMkLst>
            <pc:docMk/>
            <pc:sldMk cId="3877698004" sldId="392"/>
            <ac:spMk id="3" creationId="{E06F09F1-AFC8-4032-A91B-F582454F4F14}"/>
          </ac:spMkLst>
        </pc:spChg>
        <pc:spChg chg="add del mod">
          <ac:chgData name="박선도" userId="b8914dc1-2b3b-4cbc-a9ff-506cdf2f16d2" providerId="ADAL" clId="{A532DF63-D528-4FC9-A467-BE097FA431A0}" dt="2020-01-21T02:33:21.479" v="981" actId="478"/>
          <ac:spMkLst>
            <pc:docMk/>
            <pc:sldMk cId="3877698004" sldId="392"/>
            <ac:spMk id="4" creationId="{0C661FB2-7F81-44DA-9734-8BFFB9A6F952}"/>
          </ac:spMkLst>
        </pc:spChg>
        <pc:spChg chg="add mod">
          <ac:chgData name="박선도" userId="b8914dc1-2b3b-4cbc-a9ff-506cdf2f16d2" providerId="ADAL" clId="{A532DF63-D528-4FC9-A467-BE097FA431A0}" dt="2020-01-21T01:32:08.775" v="252" actId="571"/>
          <ac:spMkLst>
            <pc:docMk/>
            <pc:sldMk cId="3877698004" sldId="392"/>
            <ac:spMk id="5" creationId="{16039832-38B4-4AC1-9D7B-B4558B9BD133}"/>
          </ac:spMkLst>
        </pc:spChg>
        <pc:spChg chg="add del mod">
          <ac:chgData name="박선도" userId="b8914dc1-2b3b-4cbc-a9ff-506cdf2f16d2" providerId="ADAL" clId="{A532DF63-D528-4FC9-A467-BE097FA431A0}" dt="2020-01-21T02:33:09.615" v="977" actId="478"/>
          <ac:spMkLst>
            <pc:docMk/>
            <pc:sldMk cId="3877698004" sldId="392"/>
            <ac:spMk id="6" creationId="{9EF8E259-29C2-4F4A-8F9F-9811989FCF62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8" creationId="{48C5D9F4-8F2E-4AA9-B1D4-B4A9BC470E7F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9" creationId="{BFCCA579-D700-41F1-85A6-9CA3B862E4FC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11" creationId="{7862E5EA-9861-4A01-92BD-E2B9BA1F90A4}"/>
          </ac:spMkLst>
        </pc:spChg>
        <pc:spChg chg="mod">
          <ac:chgData name="박선도" userId="b8914dc1-2b3b-4cbc-a9ff-506cdf2f16d2" providerId="ADAL" clId="{A532DF63-D528-4FC9-A467-BE097FA431A0}" dt="2020-01-21T04:17:54.672" v="1782" actId="1076"/>
          <ac:spMkLst>
            <pc:docMk/>
            <pc:sldMk cId="3877698004" sldId="392"/>
            <ac:spMk id="13" creationId="{0A14BA41-7FCA-49B3-A336-924A2F41C624}"/>
          </ac:spMkLst>
        </pc:spChg>
        <pc:spChg chg="mod">
          <ac:chgData name="박선도" userId="b8914dc1-2b3b-4cbc-a9ff-506cdf2f16d2" providerId="ADAL" clId="{A532DF63-D528-4FC9-A467-BE097FA431A0}" dt="2020-01-21T04:17:15.410" v="1763" actId="1035"/>
          <ac:spMkLst>
            <pc:docMk/>
            <pc:sldMk cId="3877698004" sldId="392"/>
            <ac:spMk id="14" creationId="{D65C063F-F42E-4D36-AD0E-437A5B01CCCE}"/>
          </ac:spMkLst>
        </pc:spChg>
        <pc:spChg chg="mod">
          <ac:chgData name="박선도" userId="b8914dc1-2b3b-4cbc-a9ff-506cdf2f16d2" providerId="ADAL" clId="{A532DF63-D528-4FC9-A467-BE097FA431A0}" dt="2020-01-21T04:17:19.435" v="1764" actId="14100"/>
          <ac:spMkLst>
            <pc:docMk/>
            <pc:sldMk cId="3877698004" sldId="392"/>
            <ac:spMk id="16" creationId="{917B3464-BDC9-4955-9C2B-5B89577BE769}"/>
          </ac:spMkLst>
        </pc:spChg>
        <pc:spChg chg="add del mod">
          <ac:chgData name="박선도" userId="b8914dc1-2b3b-4cbc-a9ff-506cdf2f16d2" providerId="ADAL" clId="{A532DF63-D528-4FC9-A467-BE097FA431A0}" dt="2020-01-21T02:33:20.101" v="980" actId="478"/>
          <ac:spMkLst>
            <pc:docMk/>
            <pc:sldMk cId="3877698004" sldId="392"/>
            <ac:spMk id="18" creationId="{09ED13D2-61AB-414F-8FD7-D827DD8BF17F}"/>
          </ac:spMkLst>
        </pc:spChg>
        <pc:spChg chg="add mod">
          <ac:chgData name="박선도" userId="b8914dc1-2b3b-4cbc-a9ff-506cdf2f16d2" providerId="ADAL" clId="{A532DF63-D528-4FC9-A467-BE097FA431A0}" dt="2020-01-21T02:50:09.105" v="1203" actId="571"/>
          <ac:spMkLst>
            <pc:docMk/>
            <pc:sldMk cId="3877698004" sldId="392"/>
            <ac:spMk id="19" creationId="{58B1F143-15D3-49F2-9844-6984BB9044CB}"/>
          </ac:spMkLst>
        </pc:spChg>
        <pc:spChg chg="mod">
          <ac:chgData name="박선도" userId="b8914dc1-2b3b-4cbc-a9ff-506cdf2f16d2" providerId="ADAL" clId="{A532DF63-D528-4FC9-A467-BE097FA431A0}" dt="2020-01-21T04:17:58.576" v="1783" actId="1076"/>
          <ac:spMkLst>
            <pc:docMk/>
            <pc:sldMk cId="3877698004" sldId="392"/>
            <ac:spMk id="21" creationId="{CB261570-EF04-4287-8CCE-A90A52E37A4C}"/>
          </ac:spMkLst>
        </pc:spChg>
        <pc:spChg chg="mod">
          <ac:chgData name="박선도" userId="b8914dc1-2b3b-4cbc-a9ff-506cdf2f16d2" providerId="ADAL" clId="{A532DF63-D528-4FC9-A467-BE097FA431A0}" dt="2020-01-21T04:17:34.490" v="1779" actId="1035"/>
          <ac:spMkLst>
            <pc:docMk/>
            <pc:sldMk cId="3877698004" sldId="392"/>
            <ac:spMk id="22" creationId="{59238F1A-9BC6-402D-8B2D-8CF9E77ABC85}"/>
          </ac:spMkLst>
        </pc:spChg>
        <pc:spChg chg="add mod">
          <ac:chgData name="박선도" userId="b8914dc1-2b3b-4cbc-a9ff-506cdf2f16d2" providerId="ADAL" clId="{A532DF63-D528-4FC9-A467-BE097FA431A0}" dt="2020-01-21T03:48:01.890" v="1389" actId="1076"/>
          <ac:spMkLst>
            <pc:docMk/>
            <pc:sldMk cId="3877698004" sldId="392"/>
            <ac:spMk id="25" creationId="{291D8093-B4A6-46BB-AFD6-DCE122F86777}"/>
          </ac:spMkLst>
        </pc:spChg>
        <pc:spChg chg="add del mod">
          <ac:chgData name="박선도" userId="b8914dc1-2b3b-4cbc-a9ff-506cdf2f16d2" providerId="ADAL" clId="{A532DF63-D528-4FC9-A467-BE097FA431A0}" dt="2020-01-21T03:46:00.915" v="1354" actId="571"/>
          <ac:spMkLst>
            <pc:docMk/>
            <pc:sldMk cId="3877698004" sldId="392"/>
            <ac:spMk id="30" creationId="{E98216EF-0D7D-4DAB-84FC-5F68AC4AEF69}"/>
          </ac:spMkLst>
        </pc:spChg>
        <pc:spChg chg="add mod">
          <ac:chgData name="박선도" userId="b8914dc1-2b3b-4cbc-a9ff-506cdf2f16d2" providerId="ADAL" clId="{A532DF63-D528-4FC9-A467-BE097FA431A0}" dt="2020-01-21T03:48:11.924" v="1403" actId="1076"/>
          <ac:spMkLst>
            <pc:docMk/>
            <pc:sldMk cId="3877698004" sldId="392"/>
            <ac:spMk id="31" creationId="{93890E2B-3D47-4BFA-84CF-C62791FAC90E}"/>
          </ac:spMkLst>
        </pc:spChg>
        <pc:spChg chg="add mod">
          <ac:chgData name="박선도" userId="b8914dc1-2b3b-4cbc-a9ff-506cdf2f16d2" providerId="ADAL" clId="{A532DF63-D528-4FC9-A467-BE097FA431A0}" dt="2020-01-21T03:48:43.313" v="1427"/>
          <ac:spMkLst>
            <pc:docMk/>
            <pc:sldMk cId="3877698004" sldId="392"/>
            <ac:spMk id="32" creationId="{803534AE-DF97-495C-9845-E2D24C9B4FCD}"/>
          </ac:spMkLst>
        </pc:spChg>
        <pc:grpChg chg="add del mod">
          <ac:chgData name="박선도" userId="b8914dc1-2b3b-4cbc-a9ff-506cdf2f16d2" providerId="ADAL" clId="{A532DF63-D528-4FC9-A467-BE097FA431A0}" dt="2020-01-21T02:24:30.522" v="872" actId="165"/>
          <ac:grpSpMkLst>
            <pc:docMk/>
            <pc:sldMk cId="3877698004" sldId="392"/>
            <ac:grpSpMk id="7" creationId="{DEBD56DD-E544-4AE3-AA36-F89A3D7FA5BA}"/>
          </ac:grpSpMkLst>
        </pc:grpChg>
        <pc:grpChg chg="add mod">
          <ac:chgData name="박선도" userId="b8914dc1-2b3b-4cbc-a9ff-506cdf2f16d2" providerId="ADAL" clId="{A532DF63-D528-4FC9-A467-BE097FA431A0}" dt="2020-01-21T03:46:55.417" v="1369" actId="2711"/>
          <ac:grpSpMkLst>
            <pc:docMk/>
            <pc:sldMk cId="3877698004" sldId="392"/>
            <ac:grpSpMk id="12" creationId="{F9F5B636-6D76-448F-B514-F09D552C26C2}"/>
          </ac:grpSpMkLst>
        </pc:grpChg>
        <pc:grpChg chg="add mod">
          <ac:chgData name="박선도" userId="b8914dc1-2b3b-4cbc-a9ff-506cdf2f16d2" providerId="ADAL" clId="{A532DF63-D528-4FC9-A467-BE097FA431A0}" dt="2020-01-21T03:46:55.417" v="1369" actId="2711"/>
          <ac:grpSpMkLst>
            <pc:docMk/>
            <pc:sldMk cId="3877698004" sldId="392"/>
            <ac:grpSpMk id="20" creationId="{FAA9814E-D0DC-4C48-824A-6548A011F6F8}"/>
          </ac:grpSpMkLst>
        </pc:grpChg>
        <pc:picChg chg="add mod">
          <ac:chgData name="박선도" userId="b8914dc1-2b3b-4cbc-a9ff-506cdf2f16d2" providerId="ADAL" clId="{A532DF63-D528-4FC9-A467-BE097FA431A0}" dt="2020-01-21T03:47:56.392" v="1388" actId="1076"/>
          <ac:picMkLst>
            <pc:docMk/>
            <pc:sldMk cId="3877698004" sldId="392"/>
            <ac:picMk id="2050" creationId="{62ACBEC3-34CE-42B4-A9F6-3AB48BC4B446}"/>
          </ac:picMkLst>
        </pc:picChg>
        <pc:picChg chg="add mod">
          <ac:chgData name="박선도" userId="b8914dc1-2b3b-4cbc-a9ff-506cdf2f16d2" providerId="ADAL" clId="{A532DF63-D528-4FC9-A467-BE097FA431A0}" dt="2020-01-21T03:47:41.270" v="1384" actId="1076"/>
          <ac:picMkLst>
            <pc:docMk/>
            <pc:sldMk cId="3877698004" sldId="392"/>
            <ac:picMk id="2052" creationId="{3B5D7090-6ECD-4C49-A600-3E454F6A9A44}"/>
          </ac:picMkLst>
        </pc:picChg>
        <pc:picChg chg="add mod">
          <ac:chgData name="박선도" userId="b8914dc1-2b3b-4cbc-a9ff-506cdf2f16d2" providerId="ADAL" clId="{A532DF63-D528-4FC9-A467-BE097FA431A0}" dt="2020-01-21T03:48:29.182" v="1406" actId="1076"/>
          <ac:picMkLst>
            <pc:docMk/>
            <pc:sldMk cId="3877698004" sldId="392"/>
            <ac:picMk id="2054" creationId="{9B044CAA-94D8-4036-8F63-DC9BC8FA3C0B}"/>
          </ac:picMkLst>
        </pc:picChg>
        <pc:picChg chg="add del mod">
          <ac:chgData name="박선도" userId="b8914dc1-2b3b-4cbc-a9ff-506cdf2f16d2" providerId="ADAL" clId="{A532DF63-D528-4FC9-A467-BE097FA431A0}" dt="2020-01-21T03:42:03.660" v="1278"/>
          <ac:picMkLst>
            <pc:docMk/>
            <pc:sldMk cId="3877698004" sldId="392"/>
            <ac:picMk id="2056" creationId="{344E090D-807E-46FA-9A59-19540B2C08A9}"/>
          </ac:picMkLst>
        </pc:picChg>
        <pc:cxnChg chg="del mod topLvl">
          <ac:chgData name="박선도" userId="b8914dc1-2b3b-4cbc-a9ff-506cdf2f16d2" providerId="ADAL" clId="{A532DF63-D528-4FC9-A467-BE097FA431A0}" dt="2020-01-21T02:25:45.373" v="883"/>
          <ac:cxnSpMkLst>
            <pc:docMk/>
            <pc:sldMk cId="3877698004" sldId="392"/>
            <ac:cxnSpMk id="10" creationId="{18D7D9FC-93A2-48E6-A696-4D89CB6948E8}"/>
          </ac:cxnSpMkLst>
        </pc:cxnChg>
        <pc:cxnChg chg="mod">
          <ac:chgData name="박선도" userId="b8914dc1-2b3b-4cbc-a9ff-506cdf2f16d2" providerId="ADAL" clId="{A532DF63-D528-4FC9-A467-BE097FA431A0}" dt="2020-01-21T04:17:11.742" v="1758" actId="1035"/>
          <ac:cxnSpMkLst>
            <pc:docMk/>
            <pc:sldMk cId="3877698004" sldId="392"/>
            <ac:cxnSpMk id="15" creationId="{01C6574D-92B7-4408-B714-F8BC49E76554}"/>
          </ac:cxnSpMkLst>
        </pc:cxnChg>
        <pc:cxnChg chg="mod">
          <ac:chgData name="박선도" userId="b8914dc1-2b3b-4cbc-a9ff-506cdf2f16d2" providerId="ADAL" clId="{A532DF63-D528-4FC9-A467-BE097FA431A0}" dt="2020-01-21T04:17:31.137" v="1774" actId="1035"/>
          <ac:cxnSpMkLst>
            <pc:docMk/>
            <pc:sldMk cId="3877698004" sldId="392"/>
            <ac:cxnSpMk id="23" creationId="{0C5D1559-3BF2-43AD-9150-1F59CF4DA278}"/>
          </ac:cxnSpMkLst>
        </pc:cxnChg>
      </pc:sldChg>
      <pc:sldChg chg="addSp delSp modSp add del ord">
        <pc:chgData name="박선도" userId="b8914dc1-2b3b-4cbc-a9ff-506cdf2f16d2" providerId="ADAL" clId="{A532DF63-D528-4FC9-A467-BE097FA431A0}" dt="2020-01-21T03:51:11.586" v="1441" actId="2696"/>
        <pc:sldMkLst>
          <pc:docMk/>
          <pc:sldMk cId="458983648" sldId="393"/>
        </pc:sldMkLst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2" creationId="{5486B83F-5B9B-473E-BC17-8678FDE03B6D}"/>
          </ac:spMkLst>
        </pc:spChg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3" creationId="{A369D1DB-EE26-4CC7-B7ED-CE39310CCEE3}"/>
          </ac:spMkLst>
        </pc:spChg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4" creationId="{2820B6C6-31A5-4885-BADC-ED2DB130525F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5" creationId="{CCD34F0E-78DE-42A2-80BF-8567B0AD0957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6" creationId="{1CA6D72A-0C20-4ECC-9928-D081609D7578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8" creationId="{F43399E4-909A-4A77-B6A8-B83A4E153453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1" creationId="{21782E86-DDF8-4F71-99F3-2109E212E37A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2" creationId="{FD6689E3-F086-49B5-9E64-E53527FC39F6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4" creationId="{1B3CFF29-77C0-4430-B800-99B8D1038515}"/>
          </ac:spMkLst>
        </pc:spChg>
        <pc:spChg chg="add 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5" creationId="{26DCFD03-2D19-451D-940A-980F2C77AAD6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8" creationId="{155A989A-736E-482D-942F-DBC4DAF36623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9" creationId="{09CC8BFE-02FB-4184-8B67-B90124778228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21" creationId="{6CF2CA08-D3A2-4F2A-A561-B736593D2EBA}"/>
          </ac:spMkLst>
        </pc:spChg>
        <pc:grpChg chg="add del mod">
          <ac:chgData name="박선도" userId="b8914dc1-2b3b-4cbc-a9ff-506cdf2f16d2" providerId="ADAL" clId="{A532DF63-D528-4FC9-A467-BE097FA431A0}" dt="2020-01-21T02:48:47.537" v="1192" actId="478"/>
          <ac:grpSpMkLst>
            <pc:docMk/>
            <pc:sldMk cId="458983648" sldId="393"/>
            <ac:grpSpMk id="9" creationId="{08AB2765-D9A1-4273-90B0-E84005DACFF0}"/>
          </ac:grpSpMkLst>
        </pc:grpChg>
        <pc:grpChg chg="add del mod">
          <ac:chgData name="박선도" userId="b8914dc1-2b3b-4cbc-a9ff-506cdf2f16d2" providerId="ADAL" clId="{A532DF63-D528-4FC9-A467-BE097FA431A0}" dt="2020-01-21T02:32:45.672" v="967" actId="165"/>
          <ac:grpSpMkLst>
            <pc:docMk/>
            <pc:sldMk cId="458983648" sldId="393"/>
            <ac:grpSpMk id="10" creationId="{9E528C3B-632A-4D2E-B2B2-AE3766A44632}"/>
          </ac:grpSpMkLst>
        </pc:grpChg>
        <pc:grpChg chg="add">
          <ac:chgData name="박선도" userId="b8914dc1-2b3b-4cbc-a9ff-506cdf2f16d2" providerId="ADAL" clId="{A532DF63-D528-4FC9-A467-BE097FA431A0}" dt="2020-01-21T02:48:50.378" v="1193"/>
          <ac:grpSpMkLst>
            <pc:docMk/>
            <pc:sldMk cId="458983648" sldId="393"/>
            <ac:grpSpMk id="17" creationId="{5901F80C-8C4A-422A-8D20-959D8BF8D3F8}"/>
          </ac:grpSpMkLst>
        </pc:grpChg>
        <pc:cxnChg chg="add mod">
          <ac:chgData name="박선도" userId="b8914dc1-2b3b-4cbc-a9ff-506cdf2f16d2" providerId="ADAL" clId="{A532DF63-D528-4FC9-A467-BE097FA431A0}" dt="2020-01-21T02:26:07.221" v="902" actId="164"/>
          <ac:cxnSpMkLst>
            <pc:docMk/>
            <pc:sldMk cId="458983648" sldId="393"/>
            <ac:cxnSpMk id="7" creationId="{138AABCC-643F-4235-A9D6-FE080A839DA3}"/>
          </ac:cxnSpMkLst>
        </pc:cxnChg>
        <pc:cxnChg chg="del mod topLvl">
          <ac:chgData name="박선도" userId="b8914dc1-2b3b-4cbc-a9ff-506cdf2f16d2" providerId="ADAL" clId="{A532DF63-D528-4FC9-A467-BE097FA431A0}" dt="2020-01-21T02:33:01.093" v="972" actId="478"/>
          <ac:cxnSpMkLst>
            <pc:docMk/>
            <pc:sldMk cId="458983648" sldId="393"/>
            <ac:cxnSpMk id="13" creationId="{620DDCFD-EA2F-4FAC-9DD7-899B77530A2B}"/>
          </ac:cxnSpMkLst>
        </pc:cxnChg>
      </pc:sldChg>
      <pc:sldChg chg="addSp delSp modSp add">
        <pc:chgData name="박선도" userId="b8914dc1-2b3b-4cbc-a9ff-506cdf2f16d2" providerId="ADAL" clId="{A532DF63-D528-4FC9-A467-BE097FA431A0}" dt="2020-01-21T03:51:41.654" v="1443"/>
        <pc:sldMkLst>
          <pc:docMk/>
          <pc:sldMk cId="2397120036" sldId="394"/>
        </pc:sldMkLst>
        <pc:spChg chg="del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2" creationId="{2F1268CC-268B-47D9-9E04-29ED8BCE9D67}"/>
          </ac:spMkLst>
        </pc:spChg>
        <pc:spChg chg="del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3" creationId="{A80090CB-E346-490D-AF91-FA9A51B0EDB9}"/>
          </ac:spMkLst>
        </pc:spChg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5" creationId="{4A6D84BB-250E-4465-8288-123EEBFC9E53}"/>
          </ac:spMkLst>
        </pc:spChg>
        <pc:picChg chg="add mod">
          <ac:chgData name="박선도" userId="b8914dc1-2b3b-4cbc-a9ff-506cdf2f16d2" providerId="ADAL" clId="{A532DF63-D528-4FC9-A467-BE097FA431A0}" dt="2020-01-21T03:42:10.924" v="1281" actId="1076"/>
          <ac:picMkLst>
            <pc:docMk/>
            <pc:sldMk cId="2397120036" sldId="394"/>
            <ac:picMk id="4" creationId="{0C33701B-7B02-4400-95FC-A809C2B653C1}"/>
          </ac:picMkLst>
        </pc:picChg>
      </pc:sldChg>
      <pc:sldChg chg="addSp delSp modSp add">
        <pc:chgData name="박선도" userId="b8914dc1-2b3b-4cbc-a9ff-506cdf2f16d2" providerId="ADAL" clId="{A532DF63-D528-4FC9-A467-BE097FA431A0}" dt="2020-01-21T05:15:26.995" v="2058" actId="20577"/>
        <pc:sldMkLst>
          <pc:docMk/>
          <pc:sldMk cId="1819743378" sldId="395"/>
        </pc:sldMkLst>
        <pc:spChg chg="mod">
          <ac:chgData name="박선도" userId="b8914dc1-2b3b-4cbc-a9ff-506cdf2f16d2" providerId="ADAL" clId="{A532DF63-D528-4FC9-A467-BE097FA431A0}" dt="2020-01-21T04:02:05.607" v="1650"/>
          <ac:spMkLst>
            <pc:docMk/>
            <pc:sldMk cId="1819743378" sldId="395"/>
            <ac:spMk id="2" creationId="{CE16EAEA-D04A-43D8-A3D3-0083779C8F37}"/>
          </ac:spMkLst>
        </pc:spChg>
        <pc:spChg chg="mod">
          <ac:chgData name="박선도" userId="b8914dc1-2b3b-4cbc-a9ff-506cdf2f16d2" providerId="ADAL" clId="{A532DF63-D528-4FC9-A467-BE097FA431A0}" dt="2020-01-21T05:15:24.767" v="2056" actId="20577"/>
          <ac:spMkLst>
            <pc:docMk/>
            <pc:sldMk cId="1819743378" sldId="395"/>
            <ac:spMk id="9" creationId="{5DD5937B-1773-48DF-884B-C4BC426D55F0}"/>
          </ac:spMkLst>
        </pc:spChg>
        <pc:spChg chg="del mod">
          <ac:chgData name="박선도" userId="b8914dc1-2b3b-4cbc-a9ff-506cdf2f16d2" providerId="ADAL" clId="{A532DF63-D528-4FC9-A467-BE097FA431A0}" dt="2020-01-21T04:16:23.344" v="1746" actId="478"/>
          <ac:spMkLst>
            <pc:docMk/>
            <pc:sldMk cId="1819743378" sldId="395"/>
            <ac:spMk id="25" creationId="{291D8093-B4A6-46BB-AFD6-DCE122F86777}"/>
          </ac:spMkLst>
        </pc:spChg>
        <pc:spChg chg="mod">
          <ac:chgData name="박선도" userId="b8914dc1-2b3b-4cbc-a9ff-506cdf2f16d2" providerId="ADAL" clId="{A532DF63-D528-4FC9-A467-BE097FA431A0}" dt="2020-01-21T05:15:26.995" v="2058" actId="20577"/>
          <ac:spMkLst>
            <pc:docMk/>
            <pc:sldMk cId="1819743378" sldId="395"/>
            <ac:spMk id="26" creationId="{4B665381-27A8-4E49-947D-354C7A31A678}"/>
          </ac:spMkLst>
        </pc:spChg>
        <pc:spChg chg="mod">
          <ac:chgData name="박선도" userId="b8914dc1-2b3b-4cbc-a9ff-506cdf2f16d2" providerId="ADAL" clId="{A532DF63-D528-4FC9-A467-BE097FA431A0}" dt="2020-01-21T04:18:19.198" v="1810" actId="20577"/>
          <ac:spMkLst>
            <pc:docMk/>
            <pc:sldMk cId="1819743378" sldId="395"/>
            <ac:spMk id="27" creationId="{F6E62FDF-372C-41BD-BE5F-7A1A5A09A109}"/>
          </ac:spMkLst>
        </pc:spChg>
        <pc:spChg chg="del">
          <ac:chgData name="박선도" userId="b8914dc1-2b3b-4cbc-a9ff-506cdf2f16d2" providerId="ADAL" clId="{A532DF63-D528-4FC9-A467-BE097FA431A0}" dt="2020-01-21T04:16:25.482" v="1749" actId="478"/>
          <ac:spMkLst>
            <pc:docMk/>
            <pc:sldMk cId="1819743378" sldId="395"/>
            <ac:spMk id="31" creationId="{93890E2B-3D47-4BFA-84CF-C62791FAC90E}"/>
          </ac:spMkLst>
        </pc:spChg>
        <pc:spChg chg="del">
          <ac:chgData name="박선도" userId="b8914dc1-2b3b-4cbc-a9ff-506cdf2f16d2" providerId="ADAL" clId="{A532DF63-D528-4FC9-A467-BE097FA431A0}" dt="2020-01-21T04:16:24.536" v="1748" actId="478"/>
          <ac:spMkLst>
            <pc:docMk/>
            <pc:sldMk cId="1819743378" sldId="395"/>
            <ac:spMk id="32" creationId="{803534AE-DF97-495C-9845-E2D24C9B4FCD}"/>
          </ac:spMkLst>
        </pc:spChg>
        <pc:grpChg chg="add mod">
          <ac:chgData name="박선도" userId="b8914dc1-2b3b-4cbc-a9ff-506cdf2f16d2" providerId="ADAL" clId="{A532DF63-D528-4FC9-A467-BE097FA431A0}" dt="2020-01-21T05:14:52.765" v="2028" actId="1076"/>
          <ac:grpSpMkLst>
            <pc:docMk/>
            <pc:sldMk cId="1819743378" sldId="395"/>
            <ac:grpSpMk id="8" creationId="{7AA0AD24-3B66-4ECB-A7D6-57D02F09737F}"/>
          </ac:grpSpMkLst>
        </pc:grpChg>
        <pc:grpChg chg="del">
          <ac:chgData name="박선도" userId="b8914dc1-2b3b-4cbc-a9ff-506cdf2f16d2" providerId="ADAL" clId="{A532DF63-D528-4FC9-A467-BE097FA431A0}" dt="2020-01-21T04:17:46.262" v="1781" actId="478"/>
          <ac:grpSpMkLst>
            <pc:docMk/>
            <pc:sldMk cId="1819743378" sldId="395"/>
            <ac:grpSpMk id="12" creationId="{F9F5B636-6D76-448F-B514-F09D552C26C2}"/>
          </ac:grpSpMkLst>
        </pc:grpChg>
        <pc:grpChg chg="add mod">
          <ac:chgData name="박선도" userId="b8914dc1-2b3b-4cbc-a9ff-506cdf2f16d2" providerId="ADAL" clId="{A532DF63-D528-4FC9-A467-BE097FA431A0}" dt="2020-01-21T05:14:54.379" v="2029" actId="1076"/>
          <ac:grpSpMkLst>
            <pc:docMk/>
            <pc:sldMk cId="1819743378" sldId="395"/>
            <ac:grpSpMk id="19" creationId="{B68D0878-5AEF-4C69-9E54-7260B297BD04}"/>
          </ac:grpSpMkLst>
        </pc:grpChg>
        <pc:grpChg chg="del">
          <ac:chgData name="박선도" userId="b8914dc1-2b3b-4cbc-a9ff-506cdf2f16d2" providerId="ADAL" clId="{A532DF63-D528-4FC9-A467-BE097FA431A0}" dt="2020-01-21T04:16:19.743" v="1742" actId="478"/>
          <ac:grpSpMkLst>
            <pc:docMk/>
            <pc:sldMk cId="1819743378" sldId="395"/>
            <ac:grpSpMk id="20" creationId="{FAA9814E-D0DC-4C48-824A-6548A011F6F8}"/>
          </ac:grpSpMkLst>
        </pc:grpChg>
        <pc:picChg chg="del">
          <ac:chgData name="박선도" userId="b8914dc1-2b3b-4cbc-a9ff-506cdf2f16d2" providerId="ADAL" clId="{A532DF63-D528-4FC9-A467-BE097FA431A0}" dt="2020-01-21T04:16:21.657" v="1744" actId="478"/>
          <ac:picMkLst>
            <pc:docMk/>
            <pc:sldMk cId="1819743378" sldId="395"/>
            <ac:picMk id="2050" creationId="{62ACBEC3-34CE-42B4-A9F6-3AB48BC4B446}"/>
          </ac:picMkLst>
        </pc:picChg>
        <pc:picChg chg="del">
          <ac:chgData name="박선도" userId="b8914dc1-2b3b-4cbc-a9ff-506cdf2f16d2" providerId="ADAL" clId="{A532DF63-D528-4FC9-A467-BE097FA431A0}" dt="2020-01-21T04:16:21.121" v="1743" actId="478"/>
          <ac:picMkLst>
            <pc:docMk/>
            <pc:sldMk cId="1819743378" sldId="395"/>
            <ac:picMk id="2052" creationId="{3B5D7090-6ECD-4C49-A600-3E454F6A9A44}"/>
          </ac:picMkLst>
        </pc:picChg>
        <pc:picChg chg="del">
          <ac:chgData name="박선도" userId="b8914dc1-2b3b-4cbc-a9ff-506cdf2f16d2" providerId="ADAL" clId="{A532DF63-D528-4FC9-A467-BE097FA431A0}" dt="2020-01-21T04:16:23.749" v="1747" actId="478"/>
          <ac:picMkLst>
            <pc:docMk/>
            <pc:sldMk cId="1819743378" sldId="395"/>
            <ac:picMk id="2054" creationId="{9B044CAA-94D8-4036-8F63-DC9BC8FA3C0B}"/>
          </ac:picMkLst>
        </pc:picChg>
      </pc:sldChg>
      <pc:sldChg chg="modSp add del ord">
        <pc:chgData name="박선도" userId="b8914dc1-2b3b-4cbc-a9ff-506cdf2f16d2" providerId="ADAL" clId="{A532DF63-D528-4FC9-A467-BE097FA431A0}" dt="2020-01-21T05:15:16.246" v="2053" actId="2696"/>
        <pc:sldMkLst>
          <pc:docMk/>
          <pc:sldMk cId="2832400426" sldId="396"/>
        </pc:sldMkLst>
        <pc:spChg chg="mod">
          <ac:chgData name="박선도" userId="b8914dc1-2b3b-4cbc-a9ff-506cdf2f16d2" providerId="ADAL" clId="{A532DF63-D528-4FC9-A467-BE097FA431A0}" dt="2020-01-21T04:04:16.846" v="1707"/>
          <ac:spMkLst>
            <pc:docMk/>
            <pc:sldMk cId="2832400426" sldId="396"/>
            <ac:spMk id="4" creationId="{7CC362C1-D6A1-4579-A00E-C18AD666FA18}"/>
          </ac:spMkLst>
        </pc:spChg>
      </pc:sldChg>
      <pc:sldChg chg="addSp delSp modSp add">
        <pc:chgData name="박선도" userId="b8914dc1-2b3b-4cbc-a9ff-506cdf2f16d2" providerId="ADAL" clId="{A532DF63-D528-4FC9-A467-BE097FA431A0}" dt="2020-01-21T05:16:30.400" v="2121" actId="20577"/>
        <pc:sldMkLst>
          <pc:docMk/>
          <pc:sldMk cId="1580892587" sldId="397"/>
        </pc:sldMkLst>
        <pc:spChg chg="mod">
          <ac:chgData name="박선도" userId="b8914dc1-2b3b-4cbc-a9ff-506cdf2f16d2" providerId="ADAL" clId="{A532DF63-D528-4FC9-A467-BE097FA431A0}" dt="2020-01-21T04:56:02.329" v="1936"/>
          <ac:spMkLst>
            <pc:docMk/>
            <pc:sldMk cId="1580892587" sldId="397"/>
            <ac:spMk id="4" creationId="{7B8B74E5-DB0C-4DAC-9D6F-10796603887B}"/>
          </ac:spMkLst>
        </pc:spChg>
        <pc:spChg chg="mod">
          <ac:chgData name="박선도" userId="b8914dc1-2b3b-4cbc-a9ff-506cdf2f16d2" providerId="ADAL" clId="{A532DF63-D528-4FC9-A467-BE097FA431A0}" dt="2020-01-21T04:56:10.220" v="1969"/>
          <ac:spMkLst>
            <pc:docMk/>
            <pc:sldMk cId="1580892587" sldId="397"/>
            <ac:spMk id="5" creationId="{AE0C002C-8F81-43AD-B504-CD26034F1A73}"/>
          </ac:spMkLst>
        </pc:spChg>
        <pc:spChg chg="mod">
          <ac:chgData name="박선도" userId="b8914dc1-2b3b-4cbc-a9ff-506cdf2f16d2" providerId="ADAL" clId="{A532DF63-D528-4FC9-A467-BE097FA431A0}" dt="2020-01-21T05:16:30.400" v="2121" actId="20577"/>
          <ac:spMkLst>
            <pc:docMk/>
            <pc:sldMk cId="1580892587" sldId="397"/>
            <ac:spMk id="9" creationId="{CB4F9568-E268-4CFD-A10C-C3760510D99D}"/>
          </ac:spMkLst>
        </pc:spChg>
        <pc:grpChg chg="add del mod">
          <ac:chgData name="박선도" userId="b8914dc1-2b3b-4cbc-a9ff-506cdf2f16d2" providerId="ADAL" clId="{A532DF63-D528-4FC9-A467-BE097FA431A0}" dt="2020-01-21T05:16:17.686" v="2110" actId="478"/>
          <ac:grpSpMkLst>
            <pc:docMk/>
            <pc:sldMk cId="1580892587" sldId="397"/>
            <ac:grpSpMk id="3" creationId="{6C24403C-8E25-49AB-B569-E605AF18DF97}"/>
          </ac:grpSpMkLst>
        </pc:grpChg>
        <pc:grpChg chg="add">
          <ac:chgData name="박선도" userId="b8914dc1-2b3b-4cbc-a9ff-506cdf2f16d2" providerId="ADAL" clId="{A532DF63-D528-4FC9-A467-BE097FA431A0}" dt="2020-01-21T05:16:20.015" v="2111"/>
          <ac:grpSpMkLst>
            <pc:docMk/>
            <pc:sldMk cId="1580892587" sldId="397"/>
            <ac:grpSpMk id="8" creationId="{9B7E271E-CE18-4C41-851A-E2A7DA1E90B2}"/>
          </ac:grpSpMkLst>
        </pc:grpChg>
      </pc:sldChg>
      <pc:sldChg chg="addSp modSp add">
        <pc:chgData name="박선도" userId="b8914dc1-2b3b-4cbc-a9ff-506cdf2f16d2" providerId="ADAL" clId="{A532DF63-D528-4FC9-A467-BE097FA431A0}" dt="2020-01-21T05:50:15.088" v="2137" actId="1076"/>
        <pc:sldMkLst>
          <pc:docMk/>
          <pc:sldMk cId="2299114970" sldId="398"/>
        </pc:sldMkLst>
        <pc:graphicFrameChg chg="add mod">
          <ac:chgData name="박선도" userId="b8914dc1-2b3b-4cbc-a9ff-506cdf2f16d2" providerId="ADAL" clId="{A532DF63-D528-4FC9-A467-BE097FA431A0}" dt="2020-01-21T05:50:15.088" v="2137" actId="1076"/>
          <ac:graphicFrameMkLst>
            <pc:docMk/>
            <pc:sldMk cId="2299114970" sldId="398"/>
            <ac:graphicFrameMk id="3" creationId="{38F2EFA2-F3F5-4096-B5C1-2217B96A8AFA}"/>
          </ac:graphicFrameMkLst>
        </pc:graphicFrameChg>
      </pc:sldChg>
      <pc:sldChg chg="addSp delSp modSp add">
        <pc:chgData name="박선도" userId="b8914dc1-2b3b-4cbc-a9ff-506cdf2f16d2" providerId="ADAL" clId="{A532DF63-D528-4FC9-A467-BE097FA431A0}" dt="2020-01-21T08:17:00.947" v="5506" actId="6549"/>
        <pc:sldMkLst>
          <pc:docMk/>
          <pc:sldMk cId="7668010" sldId="399"/>
        </pc:sldMkLst>
        <pc:spChg chg="mod">
          <ac:chgData name="박선도" userId="b8914dc1-2b3b-4cbc-a9ff-506cdf2f16d2" providerId="ADAL" clId="{A532DF63-D528-4FC9-A467-BE097FA431A0}" dt="2020-01-21T08:17:00.947" v="5506" actId="6549"/>
          <ac:spMkLst>
            <pc:docMk/>
            <pc:sldMk cId="7668010" sldId="399"/>
            <ac:spMk id="2" creationId="{AA9B0FF3-9038-47D6-ADC6-68848B19E920}"/>
          </ac:spMkLst>
        </pc:spChg>
        <pc:spChg chg="add del mod">
          <ac:chgData name="박선도" userId="b8914dc1-2b3b-4cbc-a9ff-506cdf2f16d2" providerId="ADAL" clId="{A532DF63-D528-4FC9-A467-BE097FA431A0}" dt="2020-01-21T06:52:45.966" v="3617" actId="478"/>
          <ac:spMkLst>
            <pc:docMk/>
            <pc:sldMk cId="7668010" sldId="399"/>
            <ac:spMk id="3" creationId="{DCA4A188-B3A0-4467-BAFE-2DF99284FD4D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" creationId="{3EFC4C8E-74F0-4DB2-B8BD-46D452CDE91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5" creationId="{B4F47CD7-3AFE-401A-95BF-C16A9356A439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6" creationId="{A4CE0F5B-0CE2-4131-9B15-50CA2BD8F2AC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8" creationId="{86887751-CA77-4333-977A-E475453824B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0" creationId="{84DE57AF-D19B-4BFB-991E-D1074CA99407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1" creationId="{C36AEA53-2F43-4177-8922-07E8209C782B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2" creationId="{BCE4527D-4593-4908-A61A-418B71798B46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3" creationId="{4FC11857-2DC4-4556-A90E-47F3D81F68E2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4" creationId="{5F3D01E9-4702-4D8C-8EE3-01D79F7037E5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5" creationId="{E5A03C0B-49D8-4293-AD33-36B114B0EFC2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16" creationId="{C1FE377E-65BD-4FB9-A8B7-1DD1D40810C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1" creationId="{C342D0E1-FCCE-4E60-903B-276C0C38885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3" creationId="{E4D110D3-2222-44D6-93DB-E0F7FFE6D99B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6" creationId="{C17713F3-4EC3-4A79-9B7C-005AB15DD1AE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7" creationId="{AA6097C6-3C07-473B-BE24-6BA144A25808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8" creationId="{29D5EC80-6B12-4FBC-9BBF-BD12B231F9BF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29" creationId="{C1291A4B-0313-4164-8A09-32DC67E08D5D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30" creationId="{072BAA08-C0F6-49C7-8F44-A659826B483F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31" creationId="{69BEE8A4-5810-4523-B3B5-400EB12B80A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36" creationId="{6FCA8175-DE45-43C3-AD65-6DEBC39D94D0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38" creationId="{0633F6F7-3166-4B88-9CE5-F2DC8DED64AC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0" creationId="{CF8E55CE-31F5-473F-B670-04E6085E46A9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1" creationId="{6A1219B2-71E5-469C-A49F-6FE8C1B7E2D8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2" creationId="{3C8CCEDF-7A65-49DE-B1E8-980E4E00370A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3" creationId="{36BCCFDC-56AC-4504-9413-BDD2AEF2FFD2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4" creationId="{E0ACC46A-9276-409F-9060-94E960C21E53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5" creationId="{9244ECB6-9EC1-4F97-BCCB-2575791EBE8C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6" creationId="{BF48DF58-4F3C-4A2A-934D-7D8617F87951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7" creationId="{9BB60F65-5BC0-47C5-866A-6B69A1F38EE9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8" creationId="{A016CA98-A091-47F6-A08F-D37AA690332D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49" creationId="{102A33D6-3E13-4BC5-B9EB-0EAEE013FEB6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50" creationId="{F2F1C8A4-3AE3-413A-BE26-F479BBB3642B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51" creationId="{D0DFFD68-48B6-498C-A197-C8268DA45F03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64" creationId="{6B94A549-CB05-4BA3-AAE5-C9D1576425F1}"/>
          </ac:spMkLst>
        </pc:spChg>
        <pc:spChg chg="add del mod">
          <ac:chgData name="박선도" userId="b8914dc1-2b3b-4cbc-a9ff-506cdf2f16d2" providerId="ADAL" clId="{A532DF63-D528-4FC9-A467-BE097FA431A0}" dt="2020-01-21T07:19:57.730" v="3940" actId="478"/>
          <ac:spMkLst>
            <pc:docMk/>
            <pc:sldMk cId="7668010" sldId="399"/>
            <ac:spMk id="67" creationId="{9D6F1BEA-E90D-4F6B-AC75-E2FF29B362F1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80" creationId="{B29E65C1-8E18-481B-93AC-230EB9D07841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85" creationId="{6C97621D-4EBC-46B2-8BFB-94279C11A078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86" creationId="{D8CA1A65-5F07-4B49-821E-39B1032DCE38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87" creationId="{31FD61C6-E440-42E3-967D-600D6002EDB9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88" creationId="{F994CB40-4E03-485B-BA8A-4761CD46435C}"/>
          </ac:spMkLst>
        </pc:spChg>
        <pc:spChg chg="add mod">
          <ac:chgData name="박선도" userId="b8914dc1-2b3b-4cbc-a9ff-506cdf2f16d2" providerId="ADAL" clId="{A532DF63-D528-4FC9-A467-BE097FA431A0}" dt="2020-01-21T07:37:47.155" v="4469" actId="1076"/>
          <ac:spMkLst>
            <pc:docMk/>
            <pc:sldMk cId="7668010" sldId="399"/>
            <ac:spMk id="89" creationId="{F5DC40B5-0C0C-4177-904C-39F01FC5220D}"/>
          </ac:spMkLst>
        </pc:spChg>
        <pc:spChg chg="add mod">
          <ac:chgData name="박선도" userId="b8914dc1-2b3b-4cbc-a9ff-506cdf2f16d2" providerId="ADAL" clId="{A532DF63-D528-4FC9-A467-BE097FA431A0}" dt="2020-01-21T07:05:54.643" v="3805" actId="571"/>
          <ac:spMkLst>
            <pc:docMk/>
            <pc:sldMk cId="7668010" sldId="399"/>
            <ac:spMk id="90" creationId="{960C8F76-DF1D-4C9B-AA90-FB3DAFED6253}"/>
          </ac:spMkLst>
        </pc:spChg>
        <pc:spChg chg="add mod">
          <ac:chgData name="박선도" userId="b8914dc1-2b3b-4cbc-a9ff-506cdf2f16d2" providerId="ADAL" clId="{A532DF63-D528-4FC9-A467-BE097FA431A0}" dt="2020-01-21T07:05:54.643" v="3805" actId="571"/>
          <ac:spMkLst>
            <pc:docMk/>
            <pc:sldMk cId="7668010" sldId="399"/>
            <ac:spMk id="91" creationId="{39243C4E-D20F-4A84-BAA7-71A12A022590}"/>
          </ac:spMkLst>
        </pc:spChg>
        <pc:spChg chg="add del mod">
          <ac:chgData name="박선도" userId="b8914dc1-2b3b-4cbc-a9ff-506cdf2f16d2" providerId="ADAL" clId="{A532DF63-D528-4FC9-A467-BE097FA431A0}" dt="2020-01-21T07:05:58.873" v="3807" actId="478"/>
          <ac:spMkLst>
            <pc:docMk/>
            <pc:sldMk cId="7668010" sldId="399"/>
            <ac:spMk id="92" creationId="{E6F68DAE-9A0A-4540-A547-66893F9E362C}"/>
          </ac:spMkLst>
        </pc:spChg>
        <pc:spChg chg="add mod">
          <ac:chgData name="박선도" userId="b8914dc1-2b3b-4cbc-a9ff-506cdf2f16d2" providerId="ADAL" clId="{A532DF63-D528-4FC9-A467-BE097FA431A0}" dt="2020-01-21T07:37:47.155" v="4469" actId="1076"/>
          <ac:spMkLst>
            <pc:docMk/>
            <pc:sldMk cId="7668010" sldId="399"/>
            <ac:spMk id="93" creationId="{37505C4A-8711-4AA1-B1D0-765D62DF2C0F}"/>
          </ac:spMkLst>
        </pc:spChg>
        <pc:spChg chg="add mod">
          <ac:chgData name="박선도" userId="b8914dc1-2b3b-4cbc-a9ff-506cdf2f16d2" providerId="ADAL" clId="{A532DF63-D528-4FC9-A467-BE097FA431A0}" dt="2020-01-21T07:37:47.155" v="4469" actId="1076"/>
          <ac:spMkLst>
            <pc:docMk/>
            <pc:sldMk cId="7668010" sldId="399"/>
            <ac:spMk id="95" creationId="{D86B0099-F4FF-4109-BC55-00FD592088E6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96" creationId="{4F5F9D58-416C-4879-9B2C-B81146D8E6DE}"/>
          </ac:spMkLst>
        </pc:spChg>
        <pc:spChg chg="add mod">
          <ac:chgData name="박선도" userId="b8914dc1-2b3b-4cbc-a9ff-506cdf2f16d2" providerId="ADAL" clId="{A532DF63-D528-4FC9-A467-BE097FA431A0}" dt="2020-01-21T07:37:47.155" v="4469" actId="1076"/>
          <ac:spMkLst>
            <pc:docMk/>
            <pc:sldMk cId="7668010" sldId="399"/>
            <ac:spMk id="116" creationId="{99BEFFD3-2E14-4546-BE51-1F10F4D31EC1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117" creationId="{758A71A3-A7B0-40D5-95F0-DC73C3123365}"/>
          </ac:spMkLst>
        </pc:spChg>
        <pc:spChg chg="add mod">
          <ac:chgData name="박선도" userId="b8914dc1-2b3b-4cbc-a9ff-506cdf2f16d2" providerId="ADAL" clId="{A532DF63-D528-4FC9-A467-BE097FA431A0}" dt="2020-01-21T07:38:00.792" v="4473" actId="164"/>
          <ac:spMkLst>
            <pc:docMk/>
            <pc:sldMk cId="7668010" sldId="399"/>
            <ac:spMk id="132" creationId="{3E9A957A-41E5-4D90-A044-73CE2C59B656}"/>
          </ac:spMkLst>
        </pc:spChg>
        <pc:grpChg chg="add mod">
          <ac:chgData name="박선도" userId="b8914dc1-2b3b-4cbc-a9ff-506cdf2f16d2" providerId="ADAL" clId="{A532DF63-D528-4FC9-A467-BE097FA431A0}" dt="2020-01-21T07:38:00.792" v="4473" actId="164"/>
          <ac:grpSpMkLst>
            <pc:docMk/>
            <pc:sldMk cId="7668010" sldId="399"/>
            <ac:grpSpMk id="142" creationId="{2512D200-1A8D-4B70-8828-64A8F805488D}"/>
          </ac:grpSpMkLst>
        </pc:grp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7" creationId="{35C1CCE5-D1F9-44A2-8AEF-291150EFD2FC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9" creationId="{FD455E51-6CF6-4390-937A-BC495F8E51F9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17" creationId="{F8966D09-C842-4976-B01F-79E57CBF4093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18" creationId="{72AE2B43-CCD0-40E2-88EB-73537587DE14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19" creationId="{41608B95-051E-44A1-A596-7D3DFFD014D2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20" creationId="{AB19796D-011E-4AA4-B658-42A90F1DC589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22" creationId="{D6D5C9AC-77DF-4079-B945-A005D13CD986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24" creationId="{042C8448-E4E0-4970-936E-D025FB37E9B1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25" creationId="{654FD27D-C5FE-4D58-A792-ECF42202A35E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2" creationId="{6D38942A-37E0-4B75-80FE-04D36815E016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3" creationId="{28D61789-148E-44FD-B52E-1C6F3E634C6A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4" creationId="{FA304159-C985-4E5F-B801-01B36F2F3C4E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5" creationId="{99C8DF00-519B-4CBC-BD22-9FE8BED3C513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7" creationId="{2CFF188F-B3C6-4A28-9717-73DDCA95492B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39" creationId="{23C17B1F-A337-4981-A494-0B7D8BA18038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2" creationId="{A05D8BE2-87FB-4620-A147-CBC37AED105C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3" creationId="{ECC23EDE-EE58-4A80-9D2E-E4BE3DD1487E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4" creationId="{227EACB4-9C86-498A-A4A9-38506C7DDA42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5" creationId="{71AF7E2E-3F47-46B6-98AE-6973DB561A9B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6" creationId="{51B06587-D853-44EF-8379-2CA5684E938E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7" creationId="{65CBDCE4-CF7C-4F24-BC0D-43830BFFF360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8" creationId="{F09865EB-C696-441A-849F-DF59215AFEED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59" creationId="{4E35EB85-4080-428A-B7CC-6080577F4E78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0" creationId="{D85AA6A9-3DFF-4F3B-ABD5-BA99ADF60878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1" creationId="{90B3163F-6AD9-4223-9B9E-8DD9E91FEF14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2" creationId="{42BA166B-31C0-4A8D-99E5-580C235118EF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3" creationId="{6DE7C4EE-AA9C-4C9D-B9CD-B803DA2CD569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5" creationId="{EDC253EB-68A1-4000-A157-FA8B51B83311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6" creationId="{53014378-92CD-40F1-80AC-58322DDC4CD6}"/>
          </ac:cxnSpMkLst>
        </pc:cxnChg>
        <pc:cxnChg chg="add del mod">
          <ac:chgData name="박선도" userId="b8914dc1-2b3b-4cbc-a9ff-506cdf2f16d2" providerId="ADAL" clId="{A532DF63-D528-4FC9-A467-BE097FA431A0}" dt="2020-01-21T07:19:57.730" v="3940" actId="478"/>
          <ac:cxnSpMkLst>
            <pc:docMk/>
            <pc:sldMk cId="7668010" sldId="399"/>
            <ac:cxnSpMk id="68" creationId="{8333D8F9-98B2-4C26-AE5F-A623D0A9932B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98" creationId="{629E19CB-EB66-4252-9785-6AD0A3A6535C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00" creationId="{BBCB36CC-1FEF-4AD9-9E4B-271EC3D4BE4C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04" creationId="{B3C92B02-B5F9-4B8F-B655-2B1ABBE63769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07" creationId="{9AB27988-F3FF-415D-93EA-35DB80630DC8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10" creationId="{435CEC96-DBE7-4504-850B-CC3372785D4F}"/>
          </ac:cxnSpMkLst>
        </pc:cxnChg>
        <pc:cxnChg chg="add del mod">
          <ac:chgData name="박선도" userId="b8914dc1-2b3b-4cbc-a9ff-506cdf2f16d2" providerId="ADAL" clId="{A532DF63-D528-4FC9-A467-BE097FA431A0}" dt="2020-01-21T07:20:22.704" v="3945" actId="478"/>
          <ac:cxnSpMkLst>
            <pc:docMk/>
            <pc:sldMk cId="7668010" sldId="399"/>
            <ac:cxnSpMk id="118" creationId="{EB00EC63-1213-4240-A8D9-9597174E6494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21" creationId="{194F4B65-9296-49D0-8071-00201ACF50E8}"/>
          </ac:cxnSpMkLst>
        </pc:cxnChg>
        <pc:cxnChg chg="add mod">
          <ac:chgData name="박선도" userId="b8914dc1-2b3b-4cbc-a9ff-506cdf2f16d2" providerId="ADAL" clId="{A532DF63-D528-4FC9-A467-BE097FA431A0}" dt="2020-01-21T07:38:00.792" v="4473" actId="164"/>
          <ac:cxnSpMkLst>
            <pc:docMk/>
            <pc:sldMk cId="7668010" sldId="399"/>
            <ac:cxnSpMk id="133" creationId="{E41A2A63-24EC-4E51-B20D-7D7740F9BA3A}"/>
          </ac:cxnSpMkLst>
        </pc:cxnChg>
        <pc:cxnChg chg="add">
          <ac:chgData name="박선도" userId="b8914dc1-2b3b-4cbc-a9ff-506cdf2f16d2" providerId="ADAL" clId="{A532DF63-D528-4FC9-A467-BE097FA431A0}" dt="2020-01-21T07:42:48.738" v="4481"/>
          <ac:cxnSpMkLst>
            <pc:docMk/>
            <pc:sldMk cId="7668010" sldId="399"/>
            <ac:cxnSpMk id="143" creationId="{20BA92FE-B95D-42D3-8E95-3CF0FA8B7526}"/>
          </ac:cxnSpMkLst>
        </pc:cxnChg>
        <pc:cxnChg chg="add">
          <ac:chgData name="박선도" userId="b8914dc1-2b3b-4cbc-a9ff-506cdf2f16d2" providerId="ADAL" clId="{A532DF63-D528-4FC9-A467-BE097FA431A0}" dt="2020-01-21T08:02:53.100" v="4977"/>
          <ac:cxnSpMkLst>
            <pc:docMk/>
            <pc:sldMk cId="7668010" sldId="399"/>
            <ac:cxnSpMk id="144" creationId="{C7C20782-79B2-431C-BE9E-4D6A5D41CD55}"/>
          </ac:cxnSpMkLst>
        </pc:cxnChg>
      </pc:sldChg>
      <pc:sldChg chg="add">
        <pc:chgData name="박선도" userId="b8914dc1-2b3b-4cbc-a9ff-506cdf2f16d2" providerId="ADAL" clId="{A532DF63-D528-4FC9-A467-BE097FA431A0}" dt="2020-01-21T04:51:44.433" v="1870"/>
        <pc:sldMkLst>
          <pc:docMk/>
          <pc:sldMk cId="3895825424" sldId="400"/>
        </pc:sldMkLst>
      </pc:sldChg>
      <pc:sldChg chg="addSp delSp modSp add">
        <pc:chgData name="박선도" userId="b8914dc1-2b3b-4cbc-a9ff-506cdf2f16d2" providerId="ADAL" clId="{A532DF63-D528-4FC9-A467-BE097FA431A0}" dt="2020-01-21T06:40:53.630" v="3431" actId="1076"/>
        <pc:sldMkLst>
          <pc:docMk/>
          <pc:sldMk cId="96443791" sldId="401"/>
        </pc:sldMkLst>
        <pc:spChg chg="mod">
          <ac:chgData name="박선도" userId="b8914dc1-2b3b-4cbc-a9ff-506cdf2f16d2" providerId="ADAL" clId="{A532DF63-D528-4FC9-A467-BE097FA431A0}" dt="2020-01-21T06:38:45.816" v="3334"/>
          <ac:spMkLst>
            <pc:docMk/>
            <pc:sldMk cId="96443791" sldId="401"/>
            <ac:spMk id="2" creationId="{13B5A5C8-2A32-44A7-B8A2-285255B1D961}"/>
          </ac:spMkLst>
        </pc:spChg>
        <pc:spChg chg="add del mod">
          <ac:chgData name="박선도" userId="b8914dc1-2b3b-4cbc-a9ff-506cdf2f16d2" providerId="ADAL" clId="{A532DF63-D528-4FC9-A467-BE097FA431A0}" dt="2020-01-21T06:39:52.945" v="3349" actId="478"/>
          <ac:spMkLst>
            <pc:docMk/>
            <pc:sldMk cId="96443791" sldId="401"/>
            <ac:spMk id="6" creationId="{FB1BEFC6-184F-4AB3-8C41-7C98AC5C8C92}"/>
          </ac:spMkLst>
        </pc:spChg>
        <pc:spChg chg="add del mod">
          <ac:chgData name="박선도" userId="b8914dc1-2b3b-4cbc-a9ff-506cdf2f16d2" providerId="ADAL" clId="{A532DF63-D528-4FC9-A467-BE097FA431A0}" dt="2020-01-21T06:39:52.945" v="3349" actId="478"/>
          <ac:spMkLst>
            <pc:docMk/>
            <pc:sldMk cId="96443791" sldId="401"/>
            <ac:spMk id="7" creationId="{8E38C4F9-7147-43AE-B120-84E60651634A}"/>
          </ac:spMkLst>
        </pc:spChg>
        <pc:spChg chg="add del mod">
          <ac:chgData name="박선도" userId="b8914dc1-2b3b-4cbc-a9ff-506cdf2f16d2" providerId="ADAL" clId="{A532DF63-D528-4FC9-A467-BE097FA431A0}" dt="2020-01-21T06:39:52.945" v="3349" actId="478"/>
          <ac:spMkLst>
            <pc:docMk/>
            <pc:sldMk cId="96443791" sldId="401"/>
            <ac:spMk id="8" creationId="{6BD6FD63-A091-46B9-B235-450D65313B50}"/>
          </ac:spMkLst>
        </pc:spChg>
        <pc:spChg chg="add del mod ord">
          <ac:chgData name="박선도" userId="b8914dc1-2b3b-4cbc-a9ff-506cdf2f16d2" providerId="ADAL" clId="{A532DF63-D528-4FC9-A467-BE097FA431A0}" dt="2020-01-21T06:39:52.945" v="3349" actId="478"/>
          <ac:spMkLst>
            <pc:docMk/>
            <pc:sldMk cId="96443791" sldId="401"/>
            <ac:spMk id="9" creationId="{2E245A8C-F869-4C8E-962B-2A68C8EA0FDD}"/>
          </ac:spMkLst>
        </pc:spChg>
        <pc:spChg chg="add del mod ord">
          <ac:chgData name="박선도" userId="b8914dc1-2b3b-4cbc-a9ff-506cdf2f16d2" providerId="ADAL" clId="{A532DF63-D528-4FC9-A467-BE097FA431A0}" dt="2020-01-21T06:39:52.945" v="3349" actId="478"/>
          <ac:spMkLst>
            <pc:docMk/>
            <pc:sldMk cId="96443791" sldId="401"/>
            <ac:spMk id="10" creationId="{19CCA282-0279-4801-9D43-31BD40DA1947}"/>
          </ac:spMkLst>
        </pc:spChg>
        <pc:spChg chg="mod">
          <ac:chgData name="박선도" userId="b8914dc1-2b3b-4cbc-a9ff-506cdf2f16d2" providerId="ADAL" clId="{A532DF63-D528-4FC9-A467-BE097FA431A0}" dt="2020-01-21T06:40:18.447" v="3357"/>
          <ac:spMkLst>
            <pc:docMk/>
            <pc:sldMk cId="96443791" sldId="401"/>
            <ac:spMk id="24" creationId="{6E335407-DF05-400E-85FA-BD3A5E9C0481}"/>
          </ac:spMkLst>
        </pc:spChg>
        <pc:spChg chg="mod">
          <ac:chgData name="박선도" userId="b8914dc1-2b3b-4cbc-a9ff-506cdf2f16d2" providerId="ADAL" clId="{A532DF63-D528-4FC9-A467-BE097FA431A0}" dt="2020-01-21T06:40:46.624" v="3429"/>
          <ac:spMkLst>
            <pc:docMk/>
            <pc:sldMk cId="96443791" sldId="401"/>
            <ac:spMk id="25" creationId="{6BF3C530-4D16-4099-9130-DE5088978013}"/>
          </ac:spMkLst>
        </pc:spChg>
        <pc:spChg chg="mod">
          <ac:chgData name="박선도" userId="b8914dc1-2b3b-4cbc-a9ff-506cdf2f16d2" providerId="ADAL" clId="{A532DF63-D528-4FC9-A467-BE097FA431A0}" dt="2020-01-21T06:40:49.670" v="3430" actId="14100"/>
          <ac:spMkLst>
            <pc:docMk/>
            <pc:sldMk cId="96443791" sldId="401"/>
            <ac:spMk id="27" creationId="{7F223AD8-D365-4A9D-8D23-9FC39169F91B}"/>
          </ac:spMkLst>
        </pc:spChg>
        <pc:grpChg chg="add del mod">
          <ac:chgData name="박선도" userId="b8914dc1-2b3b-4cbc-a9ff-506cdf2f16d2" providerId="ADAL" clId="{A532DF63-D528-4FC9-A467-BE097FA431A0}" dt="2020-01-21T06:39:52.945" v="3349" actId="478"/>
          <ac:grpSpMkLst>
            <pc:docMk/>
            <pc:sldMk cId="96443791" sldId="401"/>
            <ac:grpSpMk id="3" creationId="{B12AC839-67E5-4541-8CB9-F1806724F283}"/>
          </ac:grpSpMkLst>
        </pc:grpChg>
        <pc:grpChg chg="add del mod">
          <ac:chgData name="박선도" userId="b8914dc1-2b3b-4cbc-a9ff-506cdf2f16d2" providerId="ADAL" clId="{A532DF63-D528-4FC9-A467-BE097FA431A0}" dt="2020-01-21T06:39:52.945" v="3349" actId="478"/>
          <ac:grpSpMkLst>
            <pc:docMk/>
            <pc:sldMk cId="96443791" sldId="401"/>
            <ac:grpSpMk id="22" creationId="{5587C726-9B42-4CA6-8237-867F2684E453}"/>
          </ac:grpSpMkLst>
        </pc:grpChg>
        <pc:grpChg chg="add mod">
          <ac:chgData name="박선도" userId="b8914dc1-2b3b-4cbc-a9ff-506cdf2f16d2" providerId="ADAL" clId="{A532DF63-D528-4FC9-A467-BE097FA431A0}" dt="2020-01-21T06:40:53.630" v="3431" actId="1076"/>
          <ac:grpSpMkLst>
            <pc:docMk/>
            <pc:sldMk cId="96443791" sldId="401"/>
            <ac:grpSpMk id="23" creationId="{0F0DC761-8653-4CA7-9D09-AE5766608CA0}"/>
          </ac:grpSpMkLst>
        </pc:grpChg>
        <pc:cxnChg chg="add del mod ord">
          <ac:chgData name="박선도" userId="b8914dc1-2b3b-4cbc-a9ff-506cdf2f16d2" providerId="ADAL" clId="{A532DF63-D528-4FC9-A467-BE097FA431A0}" dt="2020-01-21T06:39:52.945" v="3349" actId="478"/>
          <ac:cxnSpMkLst>
            <pc:docMk/>
            <pc:sldMk cId="96443791" sldId="401"/>
            <ac:cxnSpMk id="11" creationId="{ECC72745-25B9-4B8A-9A47-7263E9D1ECE4}"/>
          </ac:cxnSpMkLst>
        </pc:cxnChg>
        <pc:cxnChg chg="add mod">
          <ac:chgData name="박선도" userId="b8914dc1-2b3b-4cbc-a9ff-506cdf2f16d2" providerId="ADAL" clId="{A532DF63-D528-4FC9-A467-BE097FA431A0}" dt="2020-01-21T06:39:30.579" v="3343" actId="164"/>
          <ac:cxnSpMkLst>
            <pc:docMk/>
            <pc:sldMk cId="96443791" sldId="401"/>
            <ac:cxnSpMk id="12" creationId="{D8BC1E8D-DFBC-44C0-BC44-C502F03D03BF}"/>
          </ac:cxnSpMkLst>
        </pc:cxnChg>
        <pc:cxnChg chg="add mod">
          <ac:chgData name="박선도" userId="b8914dc1-2b3b-4cbc-a9ff-506cdf2f16d2" providerId="ADAL" clId="{A532DF63-D528-4FC9-A467-BE097FA431A0}" dt="2020-01-21T06:39:30.579" v="3343" actId="164"/>
          <ac:cxnSpMkLst>
            <pc:docMk/>
            <pc:sldMk cId="96443791" sldId="401"/>
            <ac:cxnSpMk id="13" creationId="{49AF942A-B4D9-4BA6-B398-751D40E05FD5}"/>
          </ac:cxnSpMkLst>
        </pc:cxnChg>
        <pc:cxnChg chg="add mod">
          <ac:chgData name="박선도" userId="b8914dc1-2b3b-4cbc-a9ff-506cdf2f16d2" providerId="ADAL" clId="{A532DF63-D528-4FC9-A467-BE097FA431A0}" dt="2020-01-21T06:39:30.579" v="3343" actId="164"/>
          <ac:cxnSpMkLst>
            <pc:docMk/>
            <pc:sldMk cId="96443791" sldId="401"/>
            <ac:cxnSpMk id="14" creationId="{D0E8F5C3-1E4C-43A5-BFBD-583AC6A0C273}"/>
          </ac:cxnSpMkLst>
        </pc:cxnChg>
        <pc:cxnChg chg="add mod">
          <ac:chgData name="박선도" userId="b8914dc1-2b3b-4cbc-a9ff-506cdf2f16d2" providerId="ADAL" clId="{A532DF63-D528-4FC9-A467-BE097FA431A0}" dt="2020-01-21T06:39:30.579" v="3343" actId="164"/>
          <ac:cxnSpMkLst>
            <pc:docMk/>
            <pc:sldMk cId="96443791" sldId="401"/>
            <ac:cxnSpMk id="15" creationId="{4E1BFB40-F14B-4250-855F-D2036AA1C42E}"/>
          </ac:cxnSpMkLst>
        </pc:cxnChg>
        <pc:cxnChg chg="add mod">
          <ac:chgData name="박선도" userId="b8914dc1-2b3b-4cbc-a9ff-506cdf2f16d2" providerId="ADAL" clId="{A532DF63-D528-4FC9-A467-BE097FA431A0}" dt="2020-01-21T06:39:30.579" v="3343" actId="164"/>
          <ac:cxnSpMkLst>
            <pc:docMk/>
            <pc:sldMk cId="96443791" sldId="401"/>
            <ac:cxnSpMk id="16" creationId="{2DB66AE8-69C1-46BF-A927-C05A9F497E1B}"/>
          </ac:cxnSpMkLst>
        </pc:cxnChg>
      </pc:sldChg>
      <pc:sldChg chg="add">
        <pc:chgData name="박선도" userId="b8914dc1-2b3b-4cbc-a9ff-506cdf2f16d2" providerId="ADAL" clId="{A532DF63-D528-4FC9-A467-BE097FA431A0}" dt="2020-01-21T04:51:46.260" v="1872"/>
        <pc:sldMkLst>
          <pc:docMk/>
          <pc:sldMk cId="2172512960" sldId="402"/>
        </pc:sldMkLst>
      </pc:sldChg>
      <pc:sldChg chg="add ord">
        <pc:chgData name="박선도" userId="b8914dc1-2b3b-4cbc-a9ff-506cdf2f16d2" providerId="ADAL" clId="{A532DF63-D528-4FC9-A467-BE097FA431A0}" dt="2020-01-21T04:54:02.874" v="1875"/>
        <pc:sldMkLst>
          <pc:docMk/>
          <pc:sldMk cId="3264788048" sldId="403"/>
        </pc:sldMkLst>
      </pc:sldChg>
      <pc:sldChg chg="add">
        <pc:chgData name="박선도" userId="b8914dc1-2b3b-4cbc-a9ff-506cdf2f16d2" providerId="ADAL" clId="{A532DF63-D528-4FC9-A467-BE097FA431A0}" dt="2020-01-21T04:51:47.133" v="1874"/>
        <pc:sldMkLst>
          <pc:docMk/>
          <pc:sldMk cId="913632376" sldId="404"/>
        </pc:sldMkLst>
      </pc:sldChg>
      <pc:sldChg chg="add">
        <pc:chgData name="박선도" userId="b8914dc1-2b3b-4cbc-a9ff-506cdf2f16d2" providerId="ADAL" clId="{A532DF63-D528-4FC9-A467-BE097FA431A0}" dt="2020-01-21T04:54:31.848" v="1876"/>
        <pc:sldMkLst>
          <pc:docMk/>
          <pc:sldMk cId="2937188957" sldId="405"/>
        </pc:sldMkLst>
      </pc:sldChg>
      <pc:sldChg chg="add del">
        <pc:chgData name="박선도" userId="b8914dc1-2b3b-4cbc-a9ff-506cdf2f16d2" providerId="ADAL" clId="{A532DF63-D528-4FC9-A467-BE097FA431A0}" dt="2020-01-21T06:48:05.797" v="3571" actId="2696"/>
        <pc:sldMkLst>
          <pc:docMk/>
          <pc:sldMk cId="2537239913" sldId="406"/>
        </pc:sldMkLst>
      </pc:sldChg>
      <pc:sldChg chg="addSp modSp add">
        <pc:chgData name="박선도" userId="b8914dc1-2b3b-4cbc-a9ff-506cdf2f16d2" providerId="ADAL" clId="{A532DF63-D528-4FC9-A467-BE097FA431A0}" dt="2020-01-21T07:33:13.940" v="4449"/>
        <pc:sldMkLst>
          <pc:docMk/>
          <pc:sldMk cId="258121288" sldId="407"/>
        </pc:sldMkLst>
        <pc:spChg chg="add mod">
          <ac:chgData name="박선도" userId="b8914dc1-2b3b-4cbc-a9ff-506cdf2f16d2" providerId="ADAL" clId="{A532DF63-D528-4FC9-A467-BE097FA431A0}" dt="2020-01-21T07:31:30.504" v="4365" actId="20577"/>
          <ac:spMkLst>
            <pc:docMk/>
            <pc:sldMk cId="258121288" sldId="407"/>
            <ac:spMk id="3" creationId="{F63E6443-074E-4E97-BBE6-6A47C55A36F0}"/>
          </ac:spMkLst>
        </pc:spChg>
        <pc:spChg chg="add mod">
          <ac:chgData name="박선도" userId="b8914dc1-2b3b-4cbc-a9ff-506cdf2f16d2" providerId="ADAL" clId="{A532DF63-D528-4FC9-A467-BE097FA431A0}" dt="2020-01-21T07:31:00.648" v="4329" actId="14100"/>
          <ac:spMkLst>
            <pc:docMk/>
            <pc:sldMk cId="258121288" sldId="407"/>
            <ac:spMk id="4" creationId="{4814ACC9-9B55-49E5-90F8-E3BCE64FAB25}"/>
          </ac:spMkLst>
        </pc:spChg>
        <pc:spChg chg="add mod">
          <ac:chgData name="박선도" userId="b8914dc1-2b3b-4cbc-a9ff-506cdf2f16d2" providerId="ADAL" clId="{A532DF63-D528-4FC9-A467-BE097FA431A0}" dt="2020-01-21T07:29:17.327" v="4155" actId="207"/>
          <ac:spMkLst>
            <pc:docMk/>
            <pc:sldMk cId="258121288" sldId="407"/>
            <ac:spMk id="5" creationId="{754FEE24-C448-4EB1-8650-161E3CF1EC84}"/>
          </ac:spMkLst>
        </pc:spChg>
        <pc:spChg chg="add mod">
          <ac:chgData name="박선도" userId="b8914dc1-2b3b-4cbc-a9ff-506cdf2f16d2" providerId="ADAL" clId="{A532DF63-D528-4FC9-A467-BE097FA431A0}" dt="2020-01-21T07:32:33.328" v="4413" actId="1076"/>
          <ac:spMkLst>
            <pc:docMk/>
            <pc:sldMk cId="258121288" sldId="407"/>
            <ac:spMk id="6" creationId="{C620B7DE-7FEA-46F8-82AD-62086F8C35CB}"/>
          </ac:spMkLst>
        </pc:spChg>
        <pc:spChg chg="add mod">
          <ac:chgData name="박선도" userId="b8914dc1-2b3b-4cbc-a9ff-506cdf2f16d2" providerId="ADAL" clId="{A532DF63-D528-4FC9-A467-BE097FA431A0}" dt="2020-01-21T07:32:33.328" v="4413" actId="1076"/>
          <ac:spMkLst>
            <pc:docMk/>
            <pc:sldMk cId="258121288" sldId="407"/>
            <ac:spMk id="7" creationId="{46197177-2CBC-4B13-991E-257E3BBCEB55}"/>
          </ac:spMkLst>
        </pc:spChg>
        <pc:spChg chg="add mod">
          <ac:chgData name="박선도" userId="b8914dc1-2b3b-4cbc-a9ff-506cdf2f16d2" providerId="ADAL" clId="{A532DF63-D528-4FC9-A467-BE097FA431A0}" dt="2020-01-21T07:32:24.283" v="4412" actId="14100"/>
          <ac:spMkLst>
            <pc:docMk/>
            <pc:sldMk cId="258121288" sldId="407"/>
            <ac:spMk id="8" creationId="{BDF1FF45-4D9D-41C6-A3AD-6E2786EC8CD7}"/>
          </ac:spMkLst>
        </pc:spChg>
        <pc:spChg chg="add mod">
          <ac:chgData name="박선도" userId="b8914dc1-2b3b-4cbc-a9ff-506cdf2f16d2" providerId="ADAL" clId="{A532DF63-D528-4FC9-A467-BE097FA431A0}" dt="2020-01-21T07:33:05.700" v="4439" actId="1076"/>
          <ac:spMkLst>
            <pc:docMk/>
            <pc:sldMk cId="258121288" sldId="407"/>
            <ac:spMk id="9" creationId="{876A644F-D122-4A3D-A3AC-9F1B42AA17E1}"/>
          </ac:spMkLst>
        </pc:spChg>
        <pc:spChg chg="add mod">
          <ac:chgData name="박선도" userId="b8914dc1-2b3b-4cbc-a9ff-506cdf2f16d2" providerId="ADAL" clId="{A532DF63-D528-4FC9-A467-BE097FA431A0}" dt="2020-01-21T07:33:13.940" v="4449"/>
          <ac:spMkLst>
            <pc:docMk/>
            <pc:sldMk cId="258121288" sldId="407"/>
            <ac:spMk id="10" creationId="{1AA49882-70AD-45DE-919C-D3FB1EC4F07F}"/>
          </ac:spMkLst>
        </pc:spChg>
      </pc:sldChg>
      <pc:sldChg chg="addSp modSp add">
        <pc:chgData name="박선도" userId="b8914dc1-2b3b-4cbc-a9ff-506cdf2f16d2" providerId="ADAL" clId="{A532DF63-D528-4FC9-A467-BE097FA431A0}" dt="2020-01-21T05:16:08.080" v="2108" actId="20577"/>
        <pc:sldMkLst>
          <pc:docMk/>
          <pc:sldMk cId="1439560685" sldId="408"/>
        </pc:sldMkLst>
        <pc:spChg chg="mod">
          <ac:chgData name="박선도" userId="b8914dc1-2b3b-4cbc-a9ff-506cdf2f16d2" providerId="ADAL" clId="{A532DF63-D528-4FC9-A467-BE097FA431A0}" dt="2020-01-21T05:16:04.615" v="2102" actId="20577"/>
          <ac:spMkLst>
            <pc:docMk/>
            <pc:sldMk cId="1439560685" sldId="408"/>
            <ac:spMk id="4" creationId="{94AC6E69-BE85-442E-B6E2-DE60015E7259}"/>
          </ac:spMkLst>
        </pc:spChg>
        <pc:spChg chg="mod">
          <ac:chgData name="박선도" userId="b8914dc1-2b3b-4cbc-a9ff-506cdf2f16d2" providerId="ADAL" clId="{A532DF63-D528-4FC9-A467-BE097FA431A0}" dt="2020-01-21T05:16:08.080" v="2108" actId="20577"/>
          <ac:spMkLst>
            <pc:docMk/>
            <pc:sldMk cId="1439560685" sldId="408"/>
            <ac:spMk id="9" creationId="{D9FC0128-110E-4825-A406-6754D4B7FD61}"/>
          </ac:spMkLst>
        </pc:spChg>
        <pc:grpChg chg="add">
          <ac:chgData name="박선도" userId="b8914dc1-2b3b-4cbc-a9ff-506cdf2f16d2" providerId="ADAL" clId="{A532DF63-D528-4FC9-A467-BE097FA431A0}" dt="2020-01-21T05:15:39.600" v="2061"/>
          <ac:grpSpMkLst>
            <pc:docMk/>
            <pc:sldMk cId="1439560685" sldId="408"/>
            <ac:grpSpMk id="3" creationId="{BCD01BAB-583B-467E-8D70-F6546DD8597A}"/>
          </ac:grpSpMkLst>
        </pc:grpChg>
        <pc:grpChg chg="add mod">
          <ac:chgData name="박선도" userId="b8914dc1-2b3b-4cbc-a9ff-506cdf2f16d2" providerId="ADAL" clId="{A532DF63-D528-4FC9-A467-BE097FA431A0}" dt="2020-01-21T05:15:47.501" v="2063" actId="1076"/>
          <ac:grpSpMkLst>
            <pc:docMk/>
            <pc:sldMk cId="1439560685" sldId="408"/>
            <ac:grpSpMk id="8" creationId="{4C2BB464-1F8C-460E-A509-5A79FDCE5E4F}"/>
          </ac:grpSpMkLst>
        </pc:grpChg>
      </pc:sldChg>
      <pc:sldChg chg="addSp modSp add">
        <pc:chgData name="박선도" userId="b8914dc1-2b3b-4cbc-a9ff-506cdf2f16d2" providerId="ADAL" clId="{A532DF63-D528-4FC9-A467-BE097FA431A0}" dt="2020-01-21T04:57:18.136" v="1974" actId="14100"/>
        <pc:sldMkLst>
          <pc:docMk/>
          <pc:sldMk cId="1497706748" sldId="409"/>
        </pc:sldMkLst>
        <pc:spChg chg="add mod">
          <ac:chgData name="박선도" userId="b8914dc1-2b3b-4cbc-a9ff-506cdf2f16d2" providerId="ADAL" clId="{A532DF63-D528-4FC9-A467-BE097FA431A0}" dt="2020-01-21T04:57:18.136" v="1974" actId="14100"/>
          <ac:spMkLst>
            <pc:docMk/>
            <pc:sldMk cId="1497706748" sldId="409"/>
            <ac:spMk id="3" creationId="{CD4768B4-D6BD-4360-AB85-623C4D4CBC01}"/>
          </ac:spMkLst>
        </pc:spChg>
      </pc:sldChg>
      <pc:sldChg chg="addSp modSp add">
        <pc:chgData name="박선도" userId="b8914dc1-2b3b-4cbc-a9ff-506cdf2f16d2" providerId="ADAL" clId="{A532DF63-D528-4FC9-A467-BE097FA431A0}" dt="2020-01-21T06:00:12.429" v="2392"/>
        <pc:sldMkLst>
          <pc:docMk/>
          <pc:sldMk cId="124946789" sldId="410"/>
        </pc:sldMkLst>
        <pc:spChg chg="mod">
          <ac:chgData name="박선도" userId="b8914dc1-2b3b-4cbc-a9ff-506cdf2f16d2" providerId="ADAL" clId="{A532DF63-D528-4FC9-A467-BE097FA431A0}" dt="2020-01-21T05:53:16.405" v="2183" actId="403"/>
          <ac:spMkLst>
            <pc:docMk/>
            <pc:sldMk cId="124946789" sldId="410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5:53:16.405" v="2183" actId="403"/>
          <ac:spMkLst>
            <pc:docMk/>
            <pc:sldMk cId="124946789" sldId="410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5:53:16.405" v="2183" actId="403"/>
          <ac:spMkLst>
            <pc:docMk/>
            <pc:sldMk cId="124946789" sldId="410"/>
            <ac:spMk id="35" creationId="{321147C6-0C20-401C-AC77-7C7B97EB6C7D}"/>
          </ac:spMkLst>
        </pc:spChg>
        <pc:spChg chg="mod">
          <ac:chgData name="박선도" userId="b8914dc1-2b3b-4cbc-a9ff-506cdf2f16d2" providerId="ADAL" clId="{A532DF63-D528-4FC9-A467-BE097FA431A0}" dt="2020-01-21T05:53:16.405" v="2183" actId="403"/>
          <ac:spMkLst>
            <pc:docMk/>
            <pc:sldMk cId="124946789" sldId="410"/>
            <ac:spMk id="36" creationId="{8AF44A96-2ACD-46BE-B3CC-4E1DCB2CDA99}"/>
          </ac:spMkLst>
        </pc:spChg>
        <pc:spChg chg="ord">
          <ac:chgData name="박선도" userId="b8914dc1-2b3b-4cbc-a9ff-506cdf2f16d2" providerId="ADAL" clId="{A532DF63-D528-4FC9-A467-BE097FA431A0}" dt="2020-01-21T05:52:16.913" v="2174" actId="167"/>
          <ac:spMkLst>
            <pc:docMk/>
            <pc:sldMk cId="124946789" sldId="410"/>
            <ac:spMk id="48" creationId="{2EF25361-4E63-41C3-87CA-48CBA92DC2ED}"/>
          </ac:spMkLst>
        </pc:spChg>
        <pc:spChg chg="mod ord">
          <ac:chgData name="박선도" userId="b8914dc1-2b3b-4cbc-a9ff-506cdf2f16d2" providerId="ADAL" clId="{A532DF63-D528-4FC9-A467-BE097FA431A0}" dt="2020-01-21T05:52:13.949" v="2173" actId="167"/>
          <ac:spMkLst>
            <pc:docMk/>
            <pc:sldMk cId="124946789" sldId="410"/>
            <ac:spMk id="49" creationId="{3B550E8A-4F51-4D13-8053-ADA2DC014D4A}"/>
          </ac:spMkLst>
        </pc:spChg>
        <pc:spChg chg="mod">
          <ac:chgData name="박선도" userId="b8914dc1-2b3b-4cbc-a9ff-506cdf2f16d2" providerId="ADAL" clId="{A532DF63-D528-4FC9-A467-BE097FA431A0}" dt="2020-01-21T06:00:12.429" v="2392"/>
          <ac:spMkLst>
            <pc:docMk/>
            <pc:sldMk cId="124946789" sldId="410"/>
            <ac:spMk id="54" creationId="{D8D73124-346E-4C74-AE72-C7B6F45B146D}"/>
          </ac:spMkLst>
        </pc:spChg>
        <pc:spChg chg="mod">
          <ac:chgData name="박선도" userId="b8914dc1-2b3b-4cbc-a9ff-506cdf2f16d2" providerId="ADAL" clId="{A532DF63-D528-4FC9-A467-BE097FA431A0}" dt="2020-01-21T05:53:16.405" v="2183" actId="403"/>
          <ac:spMkLst>
            <pc:docMk/>
            <pc:sldMk cId="124946789" sldId="410"/>
            <ac:spMk id="55" creationId="{29CA5B7C-AAF9-4C2F-8686-320D0EF0F4B2}"/>
          </ac:spMkLst>
        </pc:spChg>
        <pc:grpChg chg="mod">
          <ac:chgData name="박선도" userId="b8914dc1-2b3b-4cbc-a9ff-506cdf2f16d2" providerId="ADAL" clId="{A532DF63-D528-4FC9-A467-BE097FA431A0}" dt="2020-01-21T05:52:25.939" v="2175" actId="571"/>
          <ac:grpSpMkLst>
            <pc:docMk/>
            <pc:sldMk cId="124946789" sldId="410"/>
            <ac:grpSpMk id="39" creationId="{4AE20C20-D344-498F-9799-3AA70E59F853}"/>
          </ac:grpSpMkLst>
        </pc:grpChg>
        <pc:cxnChg chg="add mod">
          <ac:chgData name="박선도" userId="b8914dc1-2b3b-4cbc-a9ff-506cdf2f16d2" providerId="ADAL" clId="{A532DF63-D528-4FC9-A467-BE097FA431A0}" dt="2020-01-21T05:52:25.939" v="2175" actId="571"/>
          <ac:cxnSpMkLst>
            <pc:docMk/>
            <pc:sldMk cId="124946789" sldId="410"/>
            <ac:cxnSpMk id="30" creationId="{07702CB1-32A5-426A-8CE5-B1BB4D54D45E}"/>
          </ac:cxnSpMkLst>
        </pc:cxnChg>
      </pc:sldChg>
      <pc:sldChg chg="addSp delSp modSp add">
        <pc:chgData name="박선도" userId="b8914dc1-2b3b-4cbc-a9ff-506cdf2f16d2" providerId="ADAL" clId="{A532DF63-D528-4FC9-A467-BE097FA431A0}" dt="2020-01-21T06:31:20.915" v="3232"/>
        <pc:sldMkLst>
          <pc:docMk/>
          <pc:sldMk cId="1851806158" sldId="411"/>
        </pc:sldMkLst>
        <pc:spChg chg="mod">
          <ac:chgData name="박선도" userId="b8914dc1-2b3b-4cbc-a9ff-506cdf2f16d2" providerId="ADAL" clId="{A532DF63-D528-4FC9-A467-BE097FA431A0}" dt="2020-01-21T05:54:48.824" v="2249" actId="1076"/>
          <ac:spMkLst>
            <pc:docMk/>
            <pc:sldMk cId="1851806158" sldId="411"/>
            <ac:spMk id="2" creationId="{DCCA60EB-2D47-4902-9AE7-FD87554E065F}"/>
          </ac:spMkLst>
        </pc:spChg>
        <pc:spChg chg="add del mod">
          <ac:chgData name="박선도" userId="b8914dc1-2b3b-4cbc-a9ff-506cdf2f16d2" providerId="ADAL" clId="{A532DF63-D528-4FC9-A467-BE097FA431A0}" dt="2020-01-21T05:56:08.160" v="2262" actId="20577"/>
          <ac:spMkLst>
            <pc:docMk/>
            <pc:sldMk cId="1851806158" sldId="411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6:00:09.274" v="2385"/>
          <ac:spMkLst>
            <pc:docMk/>
            <pc:sldMk cId="1851806158" sldId="411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6:31:20.915" v="3232"/>
          <ac:spMkLst>
            <pc:docMk/>
            <pc:sldMk cId="1851806158" sldId="411"/>
            <ac:spMk id="25" creationId="{257887A7-D053-40AF-ADEA-97D85BDEFFDC}"/>
          </ac:spMkLst>
        </pc:spChg>
        <pc:spChg chg="mod">
          <ac:chgData name="박선도" userId="b8914dc1-2b3b-4cbc-a9ff-506cdf2f16d2" providerId="ADAL" clId="{A532DF63-D528-4FC9-A467-BE097FA431A0}" dt="2020-01-21T05:55:00.892" v="2253" actId="404"/>
          <ac:spMkLst>
            <pc:docMk/>
            <pc:sldMk cId="1851806158" sldId="411"/>
            <ac:spMk id="35" creationId="{321147C6-0C20-401C-AC77-7C7B97EB6C7D}"/>
          </ac:spMkLst>
        </pc:spChg>
        <pc:spChg chg="mod">
          <ac:chgData name="박선도" userId="b8914dc1-2b3b-4cbc-a9ff-506cdf2f16d2" providerId="ADAL" clId="{A532DF63-D528-4FC9-A467-BE097FA431A0}" dt="2020-01-21T06:27:18.537" v="3045" actId="20577"/>
          <ac:spMkLst>
            <pc:docMk/>
            <pc:sldMk cId="1851806158" sldId="411"/>
            <ac:spMk id="36" creationId="{8AF44A96-2ACD-46BE-B3CC-4E1DCB2CDA99}"/>
          </ac:spMkLst>
        </pc:spChg>
        <pc:spChg chg="add mod">
          <ac:chgData name="박선도" userId="b8914dc1-2b3b-4cbc-a9ff-506cdf2f16d2" providerId="ADAL" clId="{A532DF63-D528-4FC9-A467-BE097FA431A0}" dt="2020-01-21T05:57:16.285" v="2337" actId="1076"/>
          <ac:spMkLst>
            <pc:docMk/>
            <pc:sldMk cId="1851806158" sldId="411"/>
            <ac:spMk id="45" creationId="{7E4ECEC1-3196-4B90-AAA8-59FDD18A9C41}"/>
          </ac:spMkLst>
        </pc:spChg>
        <pc:spChg chg="mod">
          <ac:chgData name="박선도" userId="b8914dc1-2b3b-4cbc-a9ff-506cdf2f16d2" providerId="ADAL" clId="{A532DF63-D528-4FC9-A467-BE097FA431A0}" dt="2020-01-21T06:27:23.826" v="3048" actId="400"/>
          <ac:spMkLst>
            <pc:docMk/>
            <pc:sldMk cId="1851806158" sldId="411"/>
            <ac:spMk id="58" creationId="{CF1C0DB7-9475-4072-9FD9-F3E7550F7624}"/>
          </ac:spMkLst>
        </pc:spChg>
        <pc:spChg chg="mod">
          <ac:chgData name="박선도" userId="b8914dc1-2b3b-4cbc-a9ff-506cdf2f16d2" providerId="ADAL" clId="{A532DF63-D528-4FC9-A467-BE097FA431A0}" dt="2020-01-21T06:31:19.745" v="3231"/>
          <ac:spMkLst>
            <pc:docMk/>
            <pc:sldMk cId="1851806158" sldId="411"/>
            <ac:spMk id="62" creationId="{27487E06-9D77-4FC0-B3E4-EAD1818EA417}"/>
          </ac:spMkLst>
        </pc:spChg>
        <pc:spChg chg="mod">
          <ac:chgData name="박선도" userId="b8914dc1-2b3b-4cbc-a9ff-506cdf2f16d2" providerId="ADAL" clId="{A532DF63-D528-4FC9-A467-BE097FA431A0}" dt="2020-01-21T05:55:00.892" v="2253" actId="404"/>
          <ac:spMkLst>
            <pc:docMk/>
            <pc:sldMk cId="1851806158" sldId="411"/>
            <ac:spMk id="74" creationId="{D65B53A3-AC80-46D2-A336-918FBEF0ADFC}"/>
          </ac:spMkLst>
        </pc:spChg>
        <pc:spChg chg="mod">
          <ac:chgData name="박선도" userId="b8914dc1-2b3b-4cbc-a9ff-506cdf2f16d2" providerId="ADAL" clId="{A532DF63-D528-4FC9-A467-BE097FA431A0}" dt="2020-01-21T05:55:00.892" v="2253" actId="404"/>
          <ac:spMkLst>
            <pc:docMk/>
            <pc:sldMk cId="1851806158" sldId="411"/>
            <ac:spMk id="75" creationId="{CD916FF8-A2A6-4612-BEEF-DE2F224B75DB}"/>
          </ac:spMkLst>
        </pc:spChg>
        <pc:grpChg chg="mod">
          <ac:chgData name="박선도" userId="b8914dc1-2b3b-4cbc-a9ff-506cdf2f16d2" providerId="ADAL" clId="{A532DF63-D528-4FC9-A467-BE097FA431A0}" dt="2020-01-21T05:55:37.825" v="2255" actId="1076"/>
          <ac:grpSpMkLst>
            <pc:docMk/>
            <pc:sldMk cId="1851806158" sldId="411"/>
            <ac:grpSpMk id="14" creationId="{51FED18A-F7B8-49EF-A3E7-946F65BE9B23}"/>
          </ac:grpSpMkLst>
        </pc:grpChg>
        <pc:grpChg chg="mod">
          <ac:chgData name="박선도" userId="b8914dc1-2b3b-4cbc-a9ff-506cdf2f16d2" providerId="ADAL" clId="{A532DF63-D528-4FC9-A467-BE097FA431A0}" dt="2020-01-21T05:55:30.545" v="2254" actId="1076"/>
          <ac:grpSpMkLst>
            <pc:docMk/>
            <pc:sldMk cId="1851806158" sldId="411"/>
            <ac:grpSpMk id="59" creationId="{3DC34698-69D3-4F0B-A744-19067FCE5F42}"/>
          </ac:grpSpMkLst>
        </pc:grpChg>
      </pc:sldChg>
      <pc:sldChg chg="modSp add">
        <pc:chgData name="박선도" userId="b8914dc1-2b3b-4cbc-a9ff-506cdf2f16d2" providerId="ADAL" clId="{A532DF63-D528-4FC9-A467-BE097FA431A0}" dt="2020-01-21T06:31:17.201" v="3230"/>
        <pc:sldMkLst>
          <pc:docMk/>
          <pc:sldMk cId="2202243216" sldId="412"/>
        </pc:sldMkLst>
        <pc:spChg chg="mod">
          <ac:chgData name="박선도" userId="b8914dc1-2b3b-4cbc-a9ff-506cdf2f16d2" providerId="ADAL" clId="{A532DF63-D528-4FC9-A467-BE097FA431A0}" dt="2020-01-21T06:15:34.208" v="2885"/>
          <ac:spMkLst>
            <pc:docMk/>
            <pc:sldMk cId="2202243216" sldId="412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6:00:04.578" v="2378"/>
          <ac:spMkLst>
            <pc:docMk/>
            <pc:sldMk cId="2202243216" sldId="412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6:31:17.201" v="3230"/>
          <ac:spMkLst>
            <pc:docMk/>
            <pc:sldMk cId="2202243216" sldId="412"/>
            <ac:spMk id="25" creationId="{257887A7-D053-40AF-ADEA-97D85BDEFFDC}"/>
          </ac:spMkLst>
        </pc:spChg>
        <pc:spChg chg="mod">
          <ac:chgData name="박선도" userId="b8914dc1-2b3b-4cbc-a9ff-506cdf2f16d2" providerId="ADAL" clId="{A532DF63-D528-4FC9-A467-BE097FA431A0}" dt="2020-01-21T05:56:21.311" v="2267" actId="255"/>
          <ac:spMkLst>
            <pc:docMk/>
            <pc:sldMk cId="2202243216" sldId="412"/>
            <ac:spMk id="35" creationId="{321147C6-0C20-401C-AC77-7C7B97EB6C7D}"/>
          </ac:spMkLst>
        </pc:spChg>
        <pc:spChg chg="mod">
          <ac:chgData name="박선도" userId="b8914dc1-2b3b-4cbc-a9ff-506cdf2f16d2" providerId="ADAL" clId="{A532DF63-D528-4FC9-A467-BE097FA431A0}" dt="2020-01-21T06:27:10.144" v="3035" actId="20577"/>
          <ac:spMkLst>
            <pc:docMk/>
            <pc:sldMk cId="2202243216" sldId="412"/>
            <ac:spMk id="36" creationId="{8AF44A96-2ACD-46BE-B3CC-4E1DCB2CDA99}"/>
          </ac:spMkLst>
        </pc:spChg>
        <pc:spChg chg="mod">
          <ac:chgData name="박선도" userId="b8914dc1-2b3b-4cbc-a9ff-506cdf2f16d2" providerId="ADAL" clId="{A532DF63-D528-4FC9-A467-BE097FA431A0}" dt="2020-01-21T06:31:13.558" v="3228"/>
          <ac:spMkLst>
            <pc:docMk/>
            <pc:sldMk cId="2202243216" sldId="412"/>
            <ac:spMk id="46" creationId="{DFFAA213-050D-44AA-95FC-A33991A129A0}"/>
          </ac:spMkLst>
        </pc:spChg>
        <pc:spChg chg="mod">
          <ac:chgData name="박선도" userId="b8914dc1-2b3b-4cbc-a9ff-506cdf2f16d2" providerId="ADAL" clId="{A532DF63-D528-4FC9-A467-BE097FA431A0}" dt="2020-01-21T05:56:21.311" v="2267" actId="255"/>
          <ac:spMkLst>
            <pc:docMk/>
            <pc:sldMk cId="2202243216" sldId="412"/>
            <ac:spMk id="62" creationId="{29C0D96B-D094-4B25-9664-387EE5CBDC37}"/>
          </ac:spMkLst>
        </pc:spChg>
        <pc:spChg chg="mod">
          <ac:chgData name="박선도" userId="b8914dc1-2b3b-4cbc-a9ff-506cdf2f16d2" providerId="ADAL" clId="{A532DF63-D528-4FC9-A467-BE097FA431A0}" dt="2020-01-21T05:56:21.311" v="2267" actId="255"/>
          <ac:spMkLst>
            <pc:docMk/>
            <pc:sldMk cId="2202243216" sldId="412"/>
            <ac:spMk id="68" creationId="{74502FA4-8D94-43AC-A2E4-43A6FAD24A7E}"/>
          </ac:spMkLst>
        </pc:spChg>
        <pc:spChg chg="mod">
          <ac:chgData name="박선도" userId="b8914dc1-2b3b-4cbc-a9ff-506cdf2f16d2" providerId="ADAL" clId="{A532DF63-D528-4FC9-A467-BE097FA431A0}" dt="2020-01-21T05:56:21.311" v="2267" actId="255"/>
          <ac:spMkLst>
            <pc:docMk/>
            <pc:sldMk cId="2202243216" sldId="412"/>
            <ac:spMk id="69" creationId="{DDB86B71-8996-452F-808B-C3466A213651}"/>
          </ac:spMkLst>
        </pc:spChg>
        <pc:grpChg chg="mod">
          <ac:chgData name="박선도" userId="b8914dc1-2b3b-4cbc-a9ff-506cdf2f16d2" providerId="ADAL" clId="{A532DF63-D528-4FC9-A467-BE097FA431A0}" dt="2020-01-21T05:57:39.202" v="2339" actId="1076"/>
          <ac:grpSpMkLst>
            <pc:docMk/>
            <pc:sldMk cId="2202243216" sldId="412"/>
            <ac:grpSpMk id="14" creationId="{51FED18A-F7B8-49EF-A3E7-946F65BE9B23}"/>
          </ac:grpSpMkLst>
        </pc:grpChg>
        <pc:grpChg chg="mod">
          <ac:chgData name="박선도" userId="b8914dc1-2b3b-4cbc-a9ff-506cdf2f16d2" providerId="ADAL" clId="{A532DF63-D528-4FC9-A467-BE097FA431A0}" dt="2020-01-21T05:57:47.342" v="2340" actId="1076"/>
          <ac:grpSpMkLst>
            <pc:docMk/>
            <pc:sldMk cId="2202243216" sldId="412"/>
            <ac:grpSpMk id="43" creationId="{83FE413D-79D4-4D08-B787-761F0A8B56C5}"/>
          </ac:grpSpMkLst>
        </pc:grpChg>
      </pc:sldChg>
      <pc:sldChg chg="modSp add">
        <pc:chgData name="박선도" userId="b8914dc1-2b3b-4cbc-a9ff-506cdf2f16d2" providerId="ADAL" clId="{A532DF63-D528-4FC9-A467-BE097FA431A0}" dt="2020-01-21T06:14:48.607" v="2825" actId="20577"/>
        <pc:sldMkLst>
          <pc:docMk/>
          <pc:sldMk cId="925457358" sldId="413"/>
        </pc:sldMkLst>
        <pc:spChg chg="mod">
          <ac:chgData name="박선도" userId="b8914dc1-2b3b-4cbc-a9ff-506cdf2f16d2" providerId="ADAL" clId="{A532DF63-D528-4FC9-A467-BE097FA431A0}" dt="2020-01-21T05:59:47.799" v="2353" actId="1076"/>
          <ac:spMkLst>
            <pc:docMk/>
            <pc:sldMk cId="925457358" sldId="413"/>
            <ac:spMk id="79" creationId="{FA50546A-B631-4F30-9E07-A28F6F74ED0A}"/>
          </ac:spMkLst>
        </pc:spChg>
        <pc:spChg chg="mod">
          <ac:chgData name="박선도" userId="b8914dc1-2b3b-4cbc-a9ff-506cdf2f16d2" providerId="ADAL" clId="{A532DF63-D528-4FC9-A467-BE097FA431A0}" dt="2020-01-21T05:59:56.561" v="2371" actId="1076"/>
          <ac:spMkLst>
            <pc:docMk/>
            <pc:sldMk cId="925457358" sldId="413"/>
            <ac:spMk id="80" creationId="{07C41356-2ACD-41AC-A59E-4FF7002DD25C}"/>
          </ac:spMkLst>
        </pc:spChg>
        <pc:spChg chg="mod">
          <ac:chgData name="박선도" userId="b8914dc1-2b3b-4cbc-a9ff-506cdf2f16d2" providerId="ADAL" clId="{A532DF63-D528-4FC9-A467-BE097FA431A0}" dt="2020-01-21T05:59:42.284" v="2351" actId="255"/>
          <ac:spMkLst>
            <pc:docMk/>
            <pc:sldMk cId="925457358" sldId="413"/>
            <ac:spMk id="81" creationId="{F3EC827D-7AB4-434E-9617-45916861363A}"/>
          </ac:spMkLst>
        </pc:spChg>
        <pc:spChg chg="mod">
          <ac:chgData name="박선도" userId="b8914dc1-2b3b-4cbc-a9ff-506cdf2f16d2" providerId="ADAL" clId="{A532DF63-D528-4FC9-A467-BE097FA431A0}" dt="2020-01-21T06:11:30.467" v="2812" actId="20577"/>
          <ac:spMkLst>
            <pc:docMk/>
            <pc:sldMk cId="925457358" sldId="413"/>
            <ac:spMk id="82" creationId="{6EAC4765-0CA3-4B9E-853F-5001283F61A3}"/>
          </ac:spMkLst>
        </pc:spChg>
        <pc:spChg chg="mod">
          <ac:chgData name="박선도" userId="b8914dc1-2b3b-4cbc-a9ff-506cdf2f16d2" providerId="ADAL" clId="{A532DF63-D528-4FC9-A467-BE097FA431A0}" dt="2020-01-21T05:59:42.334" v="2352" actId="27636"/>
          <ac:spMkLst>
            <pc:docMk/>
            <pc:sldMk cId="925457358" sldId="413"/>
            <ac:spMk id="85" creationId="{37916C9F-CACB-46D2-9F23-5782182BF828}"/>
          </ac:spMkLst>
        </pc:spChg>
        <pc:spChg chg="mod">
          <ac:chgData name="박선도" userId="b8914dc1-2b3b-4cbc-a9ff-506cdf2f16d2" providerId="ADAL" clId="{A532DF63-D528-4FC9-A467-BE097FA431A0}" dt="2020-01-21T06:14:48.607" v="2825" actId="20577"/>
          <ac:spMkLst>
            <pc:docMk/>
            <pc:sldMk cId="925457358" sldId="413"/>
            <ac:spMk id="86" creationId="{A429E1C2-55F2-41A5-89D3-E86824B39291}"/>
          </ac:spMkLst>
        </pc:spChg>
      </pc:sldChg>
      <pc:sldChg chg="addSp delSp modSp add">
        <pc:chgData name="박선도" userId="b8914dc1-2b3b-4cbc-a9ff-506cdf2f16d2" providerId="ADAL" clId="{A532DF63-D528-4FC9-A467-BE097FA431A0}" dt="2020-01-21T06:34:09.167" v="3304" actId="1076"/>
        <pc:sldMkLst>
          <pc:docMk/>
          <pc:sldMk cId="1034469547" sldId="414"/>
        </pc:sldMkLst>
        <pc:spChg chg="add mod">
          <ac:chgData name="박선도" userId="b8914dc1-2b3b-4cbc-a9ff-506cdf2f16d2" providerId="ADAL" clId="{A532DF63-D528-4FC9-A467-BE097FA431A0}" dt="2020-01-21T06:21:02.107" v="2932" actId="1582"/>
          <ac:spMkLst>
            <pc:docMk/>
            <pc:sldMk cId="1034469547" sldId="414"/>
            <ac:spMk id="28" creationId="{96D7AAB9-292F-4FF4-8196-1C2E83E4CEC7}"/>
          </ac:spMkLst>
        </pc:spChg>
        <pc:spChg chg="mod">
          <ac:chgData name="박선도" userId="b8914dc1-2b3b-4cbc-a9ff-506cdf2f16d2" providerId="ADAL" clId="{A532DF63-D528-4FC9-A467-BE097FA431A0}" dt="2020-01-21T06:20:10.875" v="2927" actId="1076"/>
          <ac:spMkLst>
            <pc:docMk/>
            <pc:sldMk cId="1034469547" sldId="414"/>
            <ac:spMk id="38" creationId="{57E65FE8-AB47-477D-A434-F9337C34A97A}"/>
          </ac:spMkLst>
        </pc:spChg>
        <pc:spChg chg="mod">
          <ac:chgData name="박선도" userId="b8914dc1-2b3b-4cbc-a9ff-506cdf2f16d2" providerId="ADAL" clId="{A532DF63-D528-4FC9-A467-BE097FA431A0}" dt="2020-01-21T06:31:03.949" v="3227"/>
          <ac:spMkLst>
            <pc:docMk/>
            <pc:sldMk cId="1034469547" sldId="414"/>
            <ac:spMk id="51" creationId="{6AF3CEB3-3F83-481D-993F-07E67C4987EA}"/>
          </ac:spMkLst>
        </pc:spChg>
        <pc:spChg chg="mod">
          <ac:chgData name="박선도" userId="b8914dc1-2b3b-4cbc-a9ff-506cdf2f16d2" providerId="ADAL" clId="{A532DF63-D528-4FC9-A467-BE097FA431A0}" dt="2020-01-21T06:33:25.111" v="3266" actId="6549"/>
          <ac:spMkLst>
            <pc:docMk/>
            <pc:sldMk cId="1034469547" sldId="414"/>
            <ac:spMk id="53" creationId="{7084AC87-3C40-4B83-A840-4573CB7C38DF}"/>
          </ac:spMkLst>
        </pc:spChg>
        <pc:spChg chg="mod ord">
          <ac:chgData name="박선도" userId="b8914dc1-2b3b-4cbc-a9ff-506cdf2f16d2" providerId="ADAL" clId="{A532DF63-D528-4FC9-A467-BE097FA431A0}" dt="2020-01-21T06:30:12.266" v="3204" actId="14100"/>
          <ac:spMkLst>
            <pc:docMk/>
            <pc:sldMk cId="1034469547" sldId="414"/>
            <ac:spMk id="54" creationId="{0A7B549D-C5D3-4BBF-9324-1F0D3EF432CE}"/>
          </ac:spMkLst>
        </pc:spChg>
        <pc:spChg chg="add mod ord">
          <ac:chgData name="박선도" userId="b8914dc1-2b3b-4cbc-a9ff-506cdf2f16d2" providerId="ADAL" clId="{A532DF63-D528-4FC9-A467-BE097FA431A0}" dt="2020-01-21T06:29:47.362" v="3201" actId="167"/>
          <ac:spMkLst>
            <pc:docMk/>
            <pc:sldMk cId="1034469547" sldId="414"/>
            <ac:spMk id="61" creationId="{88D1627B-9BCB-4F70-9B68-7B1B2124C8A0}"/>
          </ac:spMkLst>
        </pc:spChg>
        <pc:spChg chg="del">
          <ac:chgData name="박선도" userId="b8914dc1-2b3b-4cbc-a9ff-506cdf2f16d2" providerId="ADAL" clId="{A532DF63-D528-4FC9-A467-BE097FA431A0}" dt="2020-01-21T06:31:28.896" v="3233" actId="478"/>
          <ac:spMkLst>
            <pc:docMk/>
            <pc:sldMk cId="1034469547" sldId="414"/>
            <ac:spMk id="67" creationId="{28B4D012-CC3B-457B-994B-996C06C7B4E0}"/>
          </ac:spMkLst>
        </pc:spChg>
        <pc:spChg chg="mod">
          <ac:chgData name="박선도" userId="b8914dc1-2b3b-4cbc-a9ff-506cdf2f16d2" providerId="ADAL" clId="{A532DF63-D528-4FC9-A467-BE097FA431A0}" dt="2020-01-21T06:31:00.738" v="3226"/>
          <ac:spMkLst>
            <pc:docMk/>
            <pc:sldMk cId="1034469547" sldId="414"/>
            <ac:spMk id="69" creationId="{2D106751-D736-4A9C-B549-F62BA13E898D}"/>
          </ac:spMkLst>
        </pc:spChg>
        <pc:spChg chg="mod">
          <ac:chgData name="박선도" userId="b8914dc1-2b3b-4cbc-a9ff-506cdf2f16d2" providerId="ADAL" clId="{A532DF63-D528-4FC9-A467-BE097FA431A0}" dt="2020-01-21T06:32:16.268" v="3254" actId="1076"/>
          <ac:spMkLst>
            <pc:docMk/>
            <pc:sldMk cId="1034469547" sldId="414"/>
            <ac:spMk id="71" creationId="{8E432464-A0B2-4897-AE31-9FAE7FC2C850}"/>
          </ac:spMkLst>
        </pc:spChg>
        <pc:spChg chg="mod">
          <ac:chgData name="박선도" userId="b8914dc1-2b3b-4cbc-a9ff-506cdf2f16d2" providerId="ADAL" clId="{A532DF63-D528-4FC9-A467-BE097FA431A0}" dt="2020-01-21T06:34:06.420" v="3303" actId="1076"/>
          <ac:spMkLst>
            <pc:docMk/>
            <pc:sldMk cId="1034469547" sldId="414"/>
            <ac:spMk id="79" creationId="{FA50546A-B631-4F30-9E07-A28F6F74ED0A}"/>
          </ac:spMkLst>
        </pc:spChg>
        <pc:spChg chg="mod">
          <ac:chgData name="박선도" userId="b8914dc1-2b3b-4cbc-a9ff-506cdf2f16d2" providerId="ADAL" clId="{A532DF63-D528-4FC9-A467-BE097FA431A0}" dt="2020-01-21T06:34:09.167" v="3304" actId="1076"/>
          <ac:spMkLst>
            <pc:docMk/>
            <pc:sldMk cId="1034469547" sldId="414"/>
            <ac:spMk id="80" creationId="{07C41356-2ACD-41AC-A59E-4FF7002DD25C}"/>
          </ac:spMkLst>
        </pc:spChg>
        <pc:spChg chg="mod">
          <ac:chgData name="박선도" userId="b8914dc1-2b3b-4cbc-a9ff-506cdf2f16d2" providerId="ADAL" clId="{A532DF63-D528-4FC9-A467-BE097FA431A0}" dt="2020-01-21T06:16:33.333" v="2888" actId="1076"/>
          <ac:spMkLst>
            <pc:docMk/>
            <pc:sldMk cId="1034469547" sldId="414"/>
            <ac:spMk id="81" creationId="{F3EC827D-7AB4-434E-9617-45916861363A}"/>
          </ac:spMkLst>
        </pc:spChg>
        <pc:spChg chg="mod">
          <ac:chgData name="박선도" userId="b8914dc1-2b3b-4cbc-a9ff-506cdf2f16d2" providerId="ADAL" clId="{A532DF63-D528-4FC9-A467-BE097FA431A0}" dt="2020-01-21T06:33:59.109" v="3301" actId="1076"/>
          <ac:spMkLst>
            <pc:docMk/>
            <pc:sldMk cId="1034469547" sldId="414"/>
            <ac:spMk id="82" creationId="{6EAC4765-0CA3-4B9E-853F-5001283F61A3}"/>
          </ac:spMkLst>
        </pc:spChg>
        <pc:spChg chg="mod">
          <ac:chgData name="박선도" userId="b8914dc1-2b3b-4cbc-a9ff-506cdf2f16d2" providerId="ADAL" clId="{A532DF63-D528-4FC9-A467-BE097FA431A0}" dt="2020-01-21T06:16:33.333" v="2888" actId="1076"/>
          <ac:spMkLst>
            <pc:docMk/>
            <pc:sldMk cId="1034469547" sldId="414"/>
            <ac:spMk id="85" creationId="{37916C9F-CACB-46D2-9F23-5782182BF828}"/>
          </ac:spMkLst>
        </pc:spChg>
        <pc:spChg chg="mod">
          <ac:chgData name="박선도" userId="b8914dc1-2b3b-4cbc-a9ff-506cdf2f16d2" providerId="ADAL" clId="{A532DF63-D528-4FC9-A467-BE097FA431A0}" dt="2020-01-21T06:34:03.792" v="3302" actId="1076"/>
          <ac:spMkLst>
            <pc:docMk/>
            <pc:sldMk cId="1034469547" sldId="414"/>
            <ac:spMk id="86" creationId="{A429E1C2-55F2-41A5-89D3-E86824B39291}"/>
          </ac:spMkLst>
        </pc:spChg>
        <pc:grpChg chg="mod">
          <ac:chgData name="박선도" userId="b8914dc1-2b3b-4cbc-a9ff-506cdf2f16d2" providerId="ADAL" clId="{A532DF63-D528-4FC9-A467-BE097FA431A0}" dt="2020-01-21T06:20:10.875" v="2927" actId="1076"/>
          <ac:grpSpMkLst>
            <pc:docMk/>
            <pc:sldMk cId="1034469547" sldId="414"/>
            <ac:grpSpMk id="35" creationId="{DBF18389-BAD9-4B18-9750-1647AA7D192E}"/>
          </ac:grpSpMkLst>
        </pc:grpChg>
        <pc:grpChg chg="mod">
          <ac:chgData name="박선도" userId="b8914dc1-2b3b-4cbc-a9ff-506cdf2f16d2" providerId="ADAL" clId="{A532DF63-D528-4FC9-A467-BE097FA431A0}" dt="2020-01-21T06:20:10.875" v="2927" actId="1076"/>
          <ac:grpSpMkLst>
            <pc:docMk/>
            <pc:sldMk cId="1034469547" sldId="414"/>
            <ac:grpSpMk id="39" creationId="{34FA2585-86D9-4767-9149-0842E0278455}"/>
          </ac:grpSpMkLst>
        </pc:grpChg>
        <pc:grpChg chg="add mod">
          <ac:chgData name="박선도" userId="b8914dc1-2b3b-4cbc-a9ff-506cdf2f16d2" providerId="ADAL" clId="{A532DF63-D528-4FC9-A467-BE097FA431A0}" dt="2020-01-21T06:32:43.553" v="3261" actId="1076"/>
          <ac:grpSpMkLst>
            <pc:docMk/>
            <pc:sldMk cId="1034469547" sldId="414"/>
            <ac:grpSpMk id="48" creationId="{F35A2C17-C004-434D-B79C-75478BFB9B35}"/>
          </ac:grpSpMkLst>
        </pc:grpChg>
        <pc:grpChg chg="mod">
          <ac:chgData name="박선도" userId="b8914dc1-2b3b-4cbc-a9ff-506cdf2f16d2" providerId="ADAL" clId="{A532DF63-D528-4FC9-A467-BE097FA431A0}" dt="2020-01-21T06:29:37.627" v="3198" actId="571"/>
          <ac:grpSpMkLst>
            <pc:docMk/>
            <pc:sldMk cId="1034469547" sldId="414"/>
            <ac:grpSpMk id="49" creationId="{A74AF6AC-11C2-4E29-BCE1-9472B5CEE4BD}"/>
          </ac:grpSpMkLst>
        </pc:grpChg>
        <pc:grpChg chg="add mod">
          <ac:chgData name="박선도" userId="b8914dc1-2b3b-4cbc-a9ff-506cdf2f16d2" providerId="ADAL" clId="{A532DF63-D528-4FC9-A467-BE097FA431A0}" dt="2020-01-21T06:32:39.079" v="3259" actId="164"/>
          <ac:grpSpMkLst>
            <pc:docMk/>
            <pc:sldMk cId="1034469547" sldId="414"/>
            <ac:grpSpMk id="64" creationId="{988AA7A7-7100-4C72-B3B6-194436036103}"/>
          </ac:grpSpMkLst>
        </pc:grpChg>
        <pc:grpChg chg="mod">
          <ac:chgData name="박선도" userId="b8914dc1-2b3b-4cbc-a9ff-506cdf2f16d2" providerId="ADAL" clId="{A532DF63-D528-4FC9-A467-BE097FA431A0}" dt="2020-01-21T06:30:33.836" v="3209" actId="571"/>
          <ac:grpSpMkLst>
            <pc:docMk/>
            <pc:sldMk cId="1034469547" sldId="414"/>
            <ac:grpSpMk id="65" creationId="{3E1EA8FE-B3C8-4B24-B58C-77302914483B}"/>
          </ac:grpSpMkLst>
        </pc:grpChg>
        <pc:grpChg chg="mod">
          <ac:chgData name="박선도" userId="b8914dc1-2b3b-4cbc-a9ff-506cdf2f16d2" providerId="ADAL" clId="{A532DF63-D528-4FC9-A467-BE097FA431A0}" dt="2020-01-21T06:30:33.836" v="3209" actId="571"/>
          <ac:grpSpMkLst>
            <pc:docMk/>
            <pc:sldMk cId="1034469547" sldId="414"/>
            <ac:grpSpMk id="72" creationId="{C349469E-DA81-46C2-8AAF-0C5EE8FA5474}"/>
          </ac:grpSpMkLst>
        </pc:grpChg>
        <pc:grpChg chg="add mod">
          <ac:chgData name="박선도" userId="b8914dc1-2b3b-4cbc-a9ff-506cdf2f16d2" providerId="ADAL" clId="{A532DF63-D528-4FC9-A467-BE097FA431A0}" dt="2020-01-21T06:32:46.681" v="3262" actId="1076"/>
          <ac:grpSpMkLst>
            <pc:docMk/>
            <pc:sldMk cId="1034469547" sldId="414"/>
            <ac:grpSpMk id="83" creationId="{0C5EA893-0D66-4655-9119-C858EADF0262}"/>
          </ac:grpSpMkLst>
        </pc:grpChg>
        <pc:cxnChg chg="add mod">
          <ac:chgData name="박선도" userId="b8914dc1-2b3b-4cbc-a9ff-506cdf2f16d2" providerId="ADAL" clId="{A532DF63-D528-4FC9-A467-BE097FA431A0}" dt="2020-01-21T06:20:10.875" v="2927" actId="1076"/>
          <ac:cxnSpMkLst>
            <pc:docMk/>
            <pc:sldMk cId="1034469547" sldId="414"/>
            <ac:cxnSpMk id="20" creationId="{2DC05070-EE25-4C6F-B4AE-6EB4155097E7}"/>
          </ac:cxnSpMkLst>
        </pc:cxnChg>
        <pc:cxnChg chg="add mod">
          <ac:chgData name="박선도" userId="b8914dc1-2b3b-4cbc-a9ff-506cdf2f16d2" providerId="ADAL" clId="{A532DF63-D528-4FC9-A467-BE097FA431A0}" dt="2020-01-21T06:20:10.875" v="2927" actId="1076"/>
          <ac:cxnSpMkLst>
            <pc:docMk/>
            <pc:sldMk cId="1034469547" sldId="414"/>
            <ac:cxnSpMk id="21" creationId="{35394B05-2724-45B5-B74D-E8A12B7B8E2E}"/>
          </ac:cxnSpMkLst>
        </pc:cxnChg>
        <pc:cxnChg chg="add mod">
          <ac:chgData name="박선도" userId="b8914dc1-2b3b-4cbc-a9ff-506cdf2f16d2" providerId="ADAL" clId="{A532DF63-D528-4FC9-A467-BE097FA431A0}" dt="2020-01-21T06:20:17.049" v="2929" actId="14100"/>
          <ac:cxnSpMkLst>
            <pc:docMk/>
            <pc:sldMk cId="1034469547" sldId="414"/>
            <ac:cxnSpMk id="22" creationId="{09769BF4-C812-4CDB-8054-B1D06977279D}"/>
          </ac:cxnSpMkLst>
        </pc:cxnChg>
        <pc:cxnChg chg="add del mod">
          <ac:chgData name="박선도" userId="b8914dc1-2b3b-4cbc-a9ff-506cdf2f16d2" providerId="ADAL" clId="{A532DF63-D528-4FC9-A467-BE097FA431A0}" dt="2020-01-21T06:20:34.610" v="2931" actId="478"/>
          <ac:cxnSpMkLst>
            <pc:docMk/>
            <pc:sldMk cId="1034469547" sldId="414"/>
            <ac:cxnSpMk id="34" creationId="{4BDF4B5E-C686-48E5-B9EC-985EEFE3F8D2}"/>
          </ac:cxnSpMkLst>
        </pc:cxnChg>
        <pc:cxnChg chg="add mod">
          <ac:chgData name="박선도" userId="b8914dc1-2b3b-4cbc-a9ff-506cdf2f16d2" providerId="ADAL" clId="{A532DF63-D528-4FC9-A467-BE097FA431A0}" dt="2020-01-21T06:32:39.079" v="3259" actId="164"/>
          <ac:cxnSpMkLst>
            <pc:docMk/>
            <pc:sldMk cId="1034469547" sldId="414"/>
            <ac:cxnSpMk id="42" creationId="{6568DDD9-4030-4C96-B167-5FC491CE401E}"/>
          </ac:cxnSpMkLst>
        </pc:cxnChg>
        <pc:cxnChg chg="mod">
          <ac:chgData name="박선도" userId="b8914dc1-2b3b-4cbc-a9ff-506cdf2f16d2" providerId="ADAL" clId="{A532DF63-D528-4FC9-A467-BE097FA431A0}" dt="2020-01-21T06:30:24.571" v="3207" actId="1076"/>
          <ac:cxnSpMkLst>
            <pc:docMk/>
            <pc:sldMk cId="1034469547" sldId="414"/>
            <ac:cxnSpMk id="52" creationId="{9F8C4282-D777-45A9-A4EE-5C45B842670B}"/>
          </ac:cxnSpMkLst>
        </pc:cxnChg>
        <pc:cxnChg chg="mod">
          <ac:chgData name="박선도" userId="b8914dc1-2b3b-4cbc-a9ff-506cdf2f16d2" providerId="ADAL" clId="{A532DF63-D528-4FC9-A467-BE097FA431A0}" dt="2020-01-21T06:32:03.609" v="3241" actId="14100"/>
          <ac:cxnSpMkLst>
            <pc:docMk/>
            <pc:sldMk cId="1034469547" sldId="414"/>
            <ac:cxnSpMk id="70" creationId="{60BE5457-B211-429E-95D1-5913E90A79B3}"/>
          </ac:cxnSpMkLst>
        </pc:cxnChg>
      </pc:sldChg>
      <pc:sldChg chg="modSp add">
        <pc:chgData name="박선도" userId="b8914dc1-2b3b-4cbc-a9ff-506cdf2f16d2" providerId="ADAL" clId="{A532DF63-D528-4FC9-A467-BE097FA431A0}" dt="2020-01-21T06:35:19.773" v="3309" actId="1076"/>
        <pc:sldMkLst>
          <pc:docMk/>
          <pc:sldMk cId="1005155465" sldId="415"/>
        </pc:sldMkLst>
        <pc:spChg chg="mod">
          <ac:chgData name="박선도" userId="b8914dc1-2b3b-4cbc-a9ff-506cdf2f16d2" providerId="ADAL" clId="{A532DF63-D528-4FC9-A467-BE097FA431A0}" dt="2020-01-21T06:35:09.402" v="3307" actId="1076"/>
          <ac:spMkLst>
            <pc:docMk/>
            <pc:sldMk cId="1005155465" sldId="415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6:35:01.650" v="3305" actId="255"/>
          <ac:spMkLst>
            <pc:docMk/>
            <pc:sldMk cId="1005155465" sldId="415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6:35:01.650" v="3305" actId="255"/>
          <ac:spMkLst>
            <pc:docMk/>
            <pc:sldMk cId="1005155465" sldId="415"/>
            <ac:spMk id="35" creationId="{321147C6-0C20-401C-AC77-7C7B97EB6C7D}"/>
          </ac:spMkLst>
        </pc:spChg>
        <pc:spChg chg="mod">
          <ac:chgData name="박선도" userId="b8914dc1-2b3b-4cbc-a9ff-506cdf2f16d2" providerId="ADAL" clId="{A532DF63-D528-4FC9-A467-BE097FA431A0}" dt="2020-01-21T06:35:19.773" v="3309" actId="1076"/>
          <ac:spMkLst>
            <pc:docMk/>
            <pc:sldMk cId="1005155465" sldId="415"/>
            <ac:spMk id="36" creationId="{8AF44A96-2ACD-46BE-B3CC-4E1DCB2CDA99}"/>
          </ac:spMkLst>
        </pc:spChg>
        <pc:spChg chg="mod">
          <ac:chgData name="박선도" userId="b8914dc1-2b3b-4cbc-a9ff-506cdf2f16d2" providerId="ADAL" clId="{A532DF63-D528-4FC9-A467-BE097FA431A0}" dt="2020-01-21T06:35:15.098" v="3308" actId="1076"/>
          <ac:spMkLst>
            <pc:docMk/>
            <pc:sldMk cId="1005155465" sldId="415"/>
            <ac:spMk id="49" creationId="{110820DD-D5C5-4702-8E36-C3E6246CFF1A}"/>
          </ac:spMkLst>
        </pc:spChg>
        <pc:spChg chg="mod">
          <ac:chgData name="박선도" userId="b8914dc1-2b3b-4cbc-a9ff-506cdf2f16d2" providerId="ADAL" clId="{A532DF63-D528-4FC9-A467-BE097FA431A0}" dt="2020-01-21T06:35:01.650" v="3305" actId="255"/>
          <ac:spMkLst>
            <pc:docMk/>
            <pc:sldMk cId="1005155465" sldId="415"/>
            <ac:spMk id="50" creationId="{5FD5CDF4-E205-42E0-B09E-497D44BAD8F6}"/>
          </ac:spMkLst>
        </pc:spChg>
      </pc:sldChg>
      <pc:sldChg chg="delSp modSp add">
        <pc:chgData name="박선도" userId="b8914dc1-2b3b-4cbc-a9ff-506cdf2f16d2" providerId="ADAL" clId="{A532DF63-D528-4FC9-A467-BE097FA431A0}" dt="2020-01-21T06:37:13.791" v="3315" actId="1076"/>
        <pc:sldMkLst>
          <pc:docMk/>
          <pc:sldMk cId="1686087698" sldId="416"/>
        </pc:sldMkLst>
        <pc:spChg chg="mod">
          <ac:chgData name="박선도" userId="b8914dc1-2b3b-4cbc-a9ff-506cdf2f16d2" providerId="ADAL" clId="{A532DF63-D528-4FC9-A467-BE097FA431A0}" dt="2020-01-21T06:37:13.791" v="3315" actId="1076"/>
          <ac:spMkLst>
            <pc:docMk/>
            <pc:sldMk cId="1686087698" sldId="416"/>
            <ac:spMk id="5" creationId="{F2581EE9-079A-4B76-9A19-D7F27A56A25D}"/>
          </ac:spMkLst>
        </pc:spChg>
        <pc:spChg chg="mod">
          <ac:chgData name="박선도" userId="b8914dc1-2b3b-4cbc-a9ff-506cdf2f16d2" providerId="ADAL" clId="{A532DF63-D528-4FC9-A467-BE097FA431A0}" dt="2020-01-21T06:37:13.791" v="3315" actId="1076"/>
          <ac:spMkLst>
            <pc:docMk/>
            <pc:sldMk cId="1686087698" sldId="416"/>
            <ac:spMk id="22" creationId="{E595C180-A4A6-49F4-AE0C-EC7632915B93}"/>
          </ac:spMkLst>
        </pc:spChg>
        <pc:spChg chg="mod">
          <ac:chgData name="박선도" userId="b8914dc1-2b3b-4cbc-a9ff-506cdf2f16d2" providerId="ADAL" clId="{A532DF63-D528-4FC9-A467-BE097FA431A0}" dt="2020-01-21T06:37:13.791" v="3315" actId="1076"/>
          <ac:spMkLst>
            <pc:docMk/>
            <pc:sldMk cId="1686087698" sldId="416"/>
            <ac:spMk id="49" creationId="{40F8CC33-0C61-4557-B09D-3EFCE4D29FB2}"/>
          </ac:spMkLst>
        </pc:spChg>
        <pc:spChg chg="del mod">
          <ac:chgData name="박선도" userId="b8914dc1-2b3b-4cbc-a9ff-506cdf2f16d2" providerId="ADAL" clId="{A532DF63-D528-4FC9-A467-BE097FA431A0}" dt="2020-01-21T06:37:09.376" v="3314" actId="478"/>
          <ac:spMkLst>
            <pc:docMk/>
            <pc:sldMk cId="1686087698" sldId="416"/>
            <ac:spMk id="50" creationId="{6048FB80-C92B-482B-99D1-A6EC4FB41B57}"/>
          </ac:spMkLst>
        </pc:spChg>
        <pc:spChg chg="del mod">
          <ac:chgData name="박선도" userId="b8914dc1-2b3b-4cbc-a9ff-506cdf2f16d2" providerId="ADAL" clId="{A532DF63-D528-4FC9-A467-BE097FA431A0}" dt="2020-01-21T06:36:59.221" v="3312" actId="478"/>
          <ac:spMkLst>
            <pc:docMk/>
            <pc:sldMk cId="1686087698" sldId="416"/>
            <ac:spMk id="59" creationId="{8D867EFE-57E7-4947-83D9-40DF45B28E7D}"/>
          </ac:spMkLst>
        </pc:spChg>
        <pc:grpChg chg="mod">
          <ac:chgData name="박선도" userId="b8914dc1-2b3b-4cbc-a9ff-506cdf2f16d2" providerId="ADAL" clId="{A532DF63-D528-4FC9-A467-BE097FA431A0}" dt="2020-01-21T06:37:13.791" v="3315" actId="1076"/>
          <ac:grpSpMkLst>
            <pc:docMk/>
            <pc:sldMk cId="1686087698" sldId="416"/>
            <ac:grpSpMk id="46" creationId="{84F06DD8-1346-46E1-8569-42ACAE437A13}"/>
          </ac:grpSpMkLst>
        </pc:grpChg>
      </pc:sldChg>
      <pc:sldChg chg="addSp modSp add">
        <pc:chgData name="박선도" userId="b8914dc1-2b3b-4cbc-a9ff-506cdf2f16d2" providerId="ADAL" clId="{A532DF63-D528-4FC9-A467-BE097FA431A0}" dt="2020-01-21T06:46:28.457" v="3544"/>
        <pc:sldMkLst>
          <pc:docMk/>
          <pc:sldMk cId="4202217269" sldId="417"/>
        </pc:sldMkLst>
        <pc:spChg chg="mod">
          <ac:chgData name="박선도" userId="b8914dc1-2b3b-4cbc-a9ff-506cdf2f16d2" providerId="ADAL" clId="{A532DF63-D528-4FC9-A467-BE097FA431A0}" dt="2020-01-21T06:43:36.893" v="3489" actId="20577"/>
          <ac:spMkLst>
            <pc:docMk/>
            <pc:sldMk cId="4202217269" sldId="417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6:43:06.665" v="3447" actId="1076"/>
          <ac:spMkLst>
            <pc:docMk/>
            <pc:sldMk cId="4202217269" sldId="417"/>
            <ac:spMk id="18" creationId="{8C268680-0239-4B4B-9C8D-D4ABEF6E53DD}"/>
          </ac:spMkLst>
        </pc:spChg>
        <pc:spChg chg="mod">
          <ac:chgData name="박선도" userId="b8914dc1-2b3b-4cbc-a9ff-506cdf2f16d2" providerId="ADAL" clId="{A532DF63-D528-4FC9-A467-BE097FA431A0}" dt="2020-01-21T06:41:59.729" v="3435" actId="1076"/>
          <ac:spMkLst>
            <pc:docMk/>
            <pc:sldMk cId="4202217269" sldId="417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6:43:24.070" v="3462"/>
          <ac:spMkLst>
            <pc:docMk/>
            <pc:sldMk cId="4202217269" sldId="417"/>
            <ac:spMk id="53" creationId="{DB28CD21-899F-4248-A273-0AF3AB3AF6D0}"/>
          </ac:spMkLst>
        </pc:spChg>
        <pc:spChg chg="mod">
          <ac:chgData name="박선도" userId="b8914dc1-2b3b-4cbc-a9ff-506cdf2f16d2" providerId="ADAL" clId="{A532DF63-D528-4FC9-A467-BE097FA431A0}" dt="2020-01-21T06:41:54.734" v="3432" actId="255"/>
          <ac:spMkLst>
            <pc:docMk/>
            <pc:sldMk cId="4202217269" sldId="417"/>
            <ac:spMk id="54" creationId="{540459C6-EA12-49D5-BF14-EE296BF38D1B}"/>
          </ac:spMkLst>
        </pc:spChg>
        <pc:spChg chg="mod">
          <ac:chgData name="박선도" userId="b8914dc1-2b3b-4cbc-a9ff-506cdf2f16d2" providerId="ADAL" clId="{A532DF63-D528-4FC9-A467-BE097FA431A0}" dt="2020-01-21T06:43:17.316" v="3449" actId="1076"/>
          <ac:spMkLst>
            <pc:docMk/>
            <pc:sldMk cId="4202217269" sldId="417"/>
            <ac:spMk id="55" creationId="{621B4115-EA97-4D6D-A6E6-016E6C50F563}"/>
          </ac:spMkLst>
        </pc:spChg>
        <pc:grpChg chg="add">
          <ac:chgData name="박선도" userId="b8914dc1-2b3b-4cbc-a9ff-506cdf2f16d2" providerId="ADAL" clId="{A532DF63-D528-4FC9-A467-BE097FA431A0}" dt="2020-01-21T06:46:28.457" v="3544"/>
          <ac:grpSpMkLst>
            <pc:docMk/>
            <pc:sldMk cId="4202217269" sldId="417"/>
            <ac:grpSpMk id="19" creationId="{6748ACFB-F006-4547-8EFF-D1A54BC7B12B}"/>
          </ac:grpSpMkLst>
        </pc:grpChg>
      </pc:sldChg>
      <pc:sldChg chg="addSp modSp add">
        <pc:chgData name="박선도" userId="b8914dc1-2b3b-4cbc-a9ff-506cdf2f16d2" providerId="ADAL" clId="{A532DF63-D528-4FC9-A467-BE097FA431A0}" dt="2020-01-21T06:46:26.316" v="3543" actId="164"/>
        <pc:sldMkLst>
          <pc:docMk/>
          <pc:sldMk cId="304059467" sldId="418"/>
        </pc:sldMkLst>
        <pc:spChg chg="mod">
          <ac:chgData name="박선도" userId="b8914dc1-2b3b-4cbc-a9ff-506cdf2f16d2" providerId="ADAL" clId="{A532DF63-D528-4FC9-A467-BE097FA431A0}" dt="2020-01-21T06:46:04.671" v="3528" actId="1076"/>
          <ac:spMkLst>
            <pc:docMk/>
            <pc:sldMk cId="304059467" sldId="418"/>
            <ac:spMk id="2" creationId="{DCCA60EB-2D47-4902-9AE7-FD87554E065F}"/>
          </ac:spMkLst>
        </pc:spChg>
        <pc:spChg chg="add mod">
          <ac:chgData name="박선도" userId="b8914dc1-2b3b-4cbc-a9ff-506cdf2f16d2" providerId="ADAL" clId="{A532DF63-D528-4FC9-A467-BE097FA431A0}" dt="2020-01-21T06:46:26.316" v="3543" actId="164"/>
          <ac:spMkLst>
            <pc:docMk/>
            <pc:sldMk cId="304059467" sldId="418"/>
            <ac:spMk id="3" creationId="{BE70F0D9-2E50-43D0-B195-3B6B24257D0E}"/>
          </ac:spMkLst>
        </pc:spChg>
        <pc:spChg chg="ord">
          <ac:chgData name="박선도" userId="b8914dc1-2b3b-4cbc-a9ff-506cdf2f16d2" providerId="ADAL" clId="{A532DF63-D528-4FC9-A467-BE097FA431A0}" dt="2020-01-21T06:45:38.654" v="3497" actId="166"/>
          <ac:spMkLst>
            <pc:docMk/>
            <pc:sldMk cId="304059467" sldId="418"/>
            <ac:spMk id="5" creationId="{F2581EE9-079A-4B76-9A19-D7F27A56A25D}"/>
          </ac:spMkLst>
        </pc:spChg>
        <pc:spChg chg="add mod">
          <ac:chgData name="박선도" userId="b8914dc1-2b3b-4cbc-a9ff-506cdf2f16d2" providerId="ADAL" clId="{A532DF63-D528-4FC9-A467-BE097FA431A0}" dt="2020-01-21T06:46:26.316" v="3543" actId="164"/>
          <ac:spMkLst>
            <pc:docMk/>
            <pc:sldMk cId="304059467" sldId="418"/>
            <ac:spMk id="15" creationId="{15D4EA0E-7826-4BD9-A38E-5B403F615FBF}"/>
          </ac:spMkLst>
        </pc:spChg>
        <pc:grpChg chg="add mod">
          <ac:chgData name="박선도" userId="b8914dc1-2b3b-4cbc-a9ff-506cdf2f16d2" providerId="ADAL" clId="{A532DF63-D528-4FC9-A467-BE097FA431A0}" dt="2020-01-21T06:46:26.316" v="3543" actId="164"/>
          <ac:grpSpMkLst>
            <pc:docMk/>
            <pc:sldMk cId="304059467" sldId="418"/>
            <ac:grpSpMk id="4" creationId="{2CA72244-F4A6-41CD-8658-855936A18F14}"/>
          </ac:grpSpMkLst>
        </pc:grpChg>
      </pc:sldChg>
      <pc:sldChg chg="modSp add">
        <pc:chgData name="박선도" userId="b8914dc1-2b3b-4cbc-a9ff-506cdf2f16d2" providerId="ADAL" clId="{A532DF63-D528-4FC9-A467-BE097FA431A0}" dt="2020-01-21T06:46:56.537" v="3570"/>
        <pc:sldMkLst>
          <pc:docMk/>
          <pc:sldMk cId="1232028065" sldId="419"/>
        </pc:sldMkLst>
        <pc:spChg chg="mod">
          <ac:chgData name="박선도" userId="b8914dc1-2b3b-4cbc-a9ff-506cdf2f16d2" providerId="ADAL" clId="{A532DF63-D528-4FC9-A467-BE097FA431A0}" dt="2020-01-21T06:44:14.411" v="3492" actId="1076"/>
          <ac:spMkLst>
            <pc:docMk/>
            <pc:sldMk cId="1232028065" sldId="419"/>
            <ac:spMk id="3" creationId="{0EBE9344-3D03-4506-99E6-FD6A0B8D4440}"/>
          </ac:spMkLst>
        </pc:spChg>
        <pc:spChg chg="mod">
          <ac:chgData name="박선도" userId="b8914dc1-2b3b-4cbc-a9ff-506cdf2f16d2" providerId="ADAL" clId="{A532DF63-D528-4FC9-A467-BE097FA431A0}" dt="2020-01-21T06:44:04.693" v="3490" actId="255"/>
          <ac:spMkLst>
            <pc:docMk/>
            <pc:sldMk cId="1232028065" sldId="419"/>
            <ac:spMk id="20" creationId="{418CAEE3-F0FC-4047-B6D2-580A24707F2C}"/>
          </ac:spMkLst>
        </pc:spChg>
        <pc:spChg chg="mod">
          <ac:chgData name="박선도" userId="b8914dc1-2b3b-4cbc-a9ff-506cdf2f16d2" providerId="ADAL" clId="{A532DF63-D528-4FC9-A467-BE097FA431A0}" dt="2020-01-21T06:44:04.693" v="3490" actId="255"/>
          <ac:spMkLst>
            <pc:docMk/>
            <pc:sldMk cId="1232028065" sldId="419"/>
            <ac:spMk id="21" creationId="{C7463974-A929-45B8-9507-FC7CBEF778A7}"/>
          </ac:spMkLst>
        </pc:spChg>
        <pc:spChg chg="mod">
          <ac:chgData name="박선도" userId="b8914dc1-2b3b-4cbc-a9ff-506cdf2f16d2" providerId="ADAL" clId="{A532DF63-D528-4FC9-A467-BE097FA431A0}" dt="2020-01-21T06:44:04.693" v="3490" actId="255"/>
          <ac:spMkLst>
            <pc:docMk/>
            <pc:sldMk cId="1232028065" sldId="419"/>
            <ac:spMk id="23" creationId="{5029B5C6-D11F-462B-8054-E4D4A3DACD88}"/>
          </ac:spMkLst>
        </pc:spChg>
        <pc:spChg chg="mod">
          <ac:chgData name="박선도" userId="b8914dc1-2b3b-4cbc-a9ff-506cdf2f16d2" providerId="ADAL" clId="{A532DF63-D528-4FC9-A467-BE097FA431A0}" dt="2020-01-21T06:44:19.303" v="3494" actId="1076"/>
          <ac:spMkLst>
            <pc:docMk/>
            <pc:sldMk cId="1232028065" sldId="419"/>
            <ac:spMk id="24" creationId="{FDD30F48-4726-47C8-A813-E74B5166EBA9}"/>
          </ac:spMkLst>
        </pc:spChg>
        <pc:spChg chg="mod">
          <ac:chgData name="박선도" userId="b8914dc1-2b3b-4cbc-a9ff-506cdf2f16d2" providerId="ADAL" clId="{A532DF63-D528-4FC9-A467-BE097FA431A0}" dt="2020-01-21T06:44:04.693" v="3490" actId="255"/>
          <ac:spMkLst>
            <pc:docMk/>
            <pc:sldMk cId="1232028065" sldId="419"/>
            <ac:spMk id="53" creationId="{DB28CD21-899F-4248-A273-0AF3AB3AF6D0}"/>
          </ac:spMkLst>
        </pc:spChg>
        <pc:spChg chg="mod">
          <ac:chgData name="박선도" userId="b8914dc1-2b3b-4cbc-a9ff-506cdf2f16d2" providerId="ADAL" clId="{A532DF63-D528-4FC9-A467-BE097FA431A0}" dt="2020-01-21T06:44:04.693" v="3490" actId="255"/>
          <ac:spMkLst>
            <pc:docMk/>
            <pc:sldMk cId="1232028065" sldId="419"/>
            <ac:spMk id="54" creationId="{540459C6-EA12-49D5-BF14-EE296BF38D1B}"/>
          </ac:spMkLst>
        </pc:spChg>
        <pc:spChg chg="mod">
          <ac:chgData name="박선도" userId="b8914dc1-2b3b-4cbc-a9ff-506cdf2f16d2" providerId="ADAL" clId="{A532DF63-D528-4FC9-A467-BE097FA431A0}" dt="2020-01-21T06:46:56.537" v="3570"/>
          <ac:spMkLst>
            <pc:docMk/>
            <pc:sldMk cId="1232028065" sldId="419"/>
            <ac:spMk id="55" creationId="{621B4115-EA97-4D6D-A6E6-016E6C50F563}"/>
          </ac:spMkLst>
        </pc:spChg>
      </pc:sldChg>
      <pc:sldChg chg="add">
        <pc:chgData name="박선도" userId="b8914dc1-2b3b-4cbc-a9ff-506cdf2f16d2" providerId="ADAL" clId="{A532DF63-D528-4FC9-A467-BE097FA431A0}" dt="2020-01-21T06:37:46.589" v="3316"/>
        <pc:sldMkLst>
          <pc:docMk/>
          <pc:sldMk cId="3369120178" sldId="420"/>
        </pc:sldMkLst>
      </pc:sldChg>
      <pc:sldChg chg="addSp delSp modSp add">
        <pc:chgData name="박선도" userId="b8914dc1-2b3b-4cbc-a9ff-506cdf2f16d2" providerId="ADAL" clId="{A532DF63-D528-4FC9-A467-BE097FA431A0}" dt="2020-01-21T08:18:22.407" v="5531" actId="1076"/>
        <pc:sldMkLst>
          <pc:docMk/>
          <pc:sldMk cId="4010637651" sldId="421"/>
        </pc:sldMkLst>
        <pc:spChg chg="mod">
          <ac:chgData name="박선도" userId="b8914dc1-2b3b-4cbc-a9ff-506cdf2f16d2" providerId="ADAL" clId="{A532DF63-D528-4FC9-A467-BE097FA431A0}" dt="2020-01-21T08:18:15.519" v="5529" actId="1076"/>
          <ac:spMkLst>
            <pc:docMk/>
            <pc:sldMk cId="4010637651" sldId="421"/>
            <ac:spMk id="2" creationId="{AA9B0FF3-9038-47D6-ADC6-68848B19E920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23" creationId="{808EB0B2-F201-4CEC-97FF-348221C338AF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26" creationId="{1D5E2E96-35A9-423A-9B2F-BBBBAE86FC34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27" creationId="{08F72CD7-C134-4FD8-A0E6-409881AEBEB7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35" creationId="{363C2D05-CDD0-4878-9A89-6C992894B0FE}"/>
          </ac:spMkLst>
        </pc:spChg>
        <pc:spChg chg="add del mod">
          <ac:chgData name="박선도" userId="b8914dc1-2b3b-4cbc-a9ff-506cdf2f16d2" providerId="ADAL" clId="{A532DF63-D528-4FC9-A467-BE097FA431A0}" dt="2020-01-21T08:16:48.975" v="5500" actId="478"/>
          <ac:spMkLst>
            <pc:docMk/>
            <pc:sldMk cId="4010637651" sldId="421"/>
            <ac:spMk id="49" creationId="{3622A772-0181-49AA-A149-05659C3AEDEB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51" creationId="{CD12FB97-B727-4334-B9E3-69F1653FDF10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56" creationId="{36BE9650-1EFD-4F92-B3EB-E2B306DE88B4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57" creationId="{7488E13A-4782-4667-9AA8-2D211CB807EB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58" creationId="{04AB400B-6131-482C-BB2B-B58E07F4C46A}"/>
          </ac:spMkLst>
        </pc:spChg>
        <pc:spChg chg="add del mod">
          <ac:chgData name="박선도" userId="b8914dc1-2b3b-4cbc-a9ff-506cdf2f16d2" providerId="ADAL" clId="{A532DF63-D528-4FC9-A467-BE097FA431A0}" dt="2020-01-21T08:16:48.975" v="5500" actId="478"/>
          <ac:spMkLst>
            <pc:docMk/>
            <pc:sldMk cId="4010637651" sldId="421"/>
            <ac:spMk id="69" creationId="{64B41A19-1300-4FE7-9EFE-15B5BF2A2941}"/>
          </ac:spMkLst>
        </pc:spChg>
        <pc:spChg chg="add del mod">
          <ac:chgData name="박선도" userId="b8914dc1-2b3b-4cbc-a9ff-506cdf2f16d2" providerId="ADAL" clId="{A532DF63-D528-4FC9-A467-BE097FA431A0}" dt="2020-01-21T07:55:49.189" v="4807" actId="478"/>
          <ac:spMkLst>
            <pc:docMk/>
            <pc:sldMk cId="4010637651" sldId="421"/>
            <ac:spMk id="70" creationId="{322C9EC8-9B08-4CC0-A340-F336199B60CE}"/>
          </ac:spMkLst>
        </pc:spChg>
        <pc:spChg chg="add del mod">
          <ac:chgData name="박선도" userId="b8914dc1-2b3b-4cbc-a9ff-506cdf2f16d2" providerId="ADAL" clId="{A532DF63-D528-4FC9-A467-BE097FA431A0}" dt="2020-01-21T08:15:28.065" v="5484" actId="478"/>
          <ac:spMkLst>
            <pc:docMk/>
            <pc:sldMk cId="4010637651" sldId="421"/>
            <ac:spMk id="71" creationId="{FA54C498-D937-458F-8A7B-4BE6BA92F5F9}"/>
          </ac:spMkLst>
        </pc:spChg>
        <pc:spChg chg="add del mod">
          <ac:chgData name="박선도" userId="b8914dc1-2b3b-4cbc-a9ff-506cdf2f16d2" providerId="ADAL" clId="{A532DF63-D528-4FC9-A467-BE097FA431A0}" dt="2020-01-21T07:56:00.130" v="4811" actId="478"/>
          <ac:spMkLst>
            <pc:docMk/>
            <pc:sldMk cId="4010637651" sldId="421"/>
            <ac:spMk id="74" creationId="{CB0D08AB-D9CA-4424-A7FB-58AF61A4D6F7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84" creationId="{6384FAA5-BA6C-49BF-BA4B-604DDC4E72FE}"/>
          </ac:spMkLst>
        </pc:spChg>
        <pc:spChg chg="del">
          <ac:chgData name="박선도" userId="b8914dc1-2b3b-4cbc-a9ff-506cdf2f16d2" providerId="ADAL" clId="{A532DF63-D528-4FC9-A467-BE097FA431A0}" dt="2020-01-21T08:18:01.072" v="5525" actId="478"/>
          <ac:spMkLst>
            <pc:docMk/>
            <pc:sldMk cId="4010637651" sldId="421"/>
            <ac:spMk id="89" creationId="{F5DC40B5-0C0C-4177-904C-39F01FC5220D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92" creationId="{D308E2A8-1C8C-4F14-83C2-87A909341349}"/>
          </ac:spMkLst>
        </pc:spChg>
        <pc:spChg chg="del">
          <ac:chgData name="박선도" userId="b8914dc1-2b3b-4cbc-a9ff-506cdf2f16d2" providerId="ADAL" clId="{A532DF63-D528-4FC9-A467-BE097FA431A0}" dt="2020-01-21T08:18:01.072" v="5525" actId="478"/>
          <ac:spMkLst>
            <pc:docMk/>
            <pc:sldMk cId="4010637651" sldId="421"/>
            <ac:spMk id="93" creationId="{37505C4A-8711-4AA1-B1D0-765D62DF2C0F}"/>
          </ac:spMkLst>
        </pc:spChg>
        <pc:spChg chg="del">
          <ac:chgData name="박선도" userId="b8914dc1-2b3b-4cbc-a9ff-506cdf2f16d2" providerId="ADAL" clId="{A532DF63-D528-4FC9-A467-BE097FA431A0}" dt="2020-01-21T08:18:01.072" v="5525" actId="478"/>
          <ac:spMkLst>
            <pc:docMk/>
            <pc:sldMk cId="4010637651" sldId="421"/>
            <ac:spMk id="95" creationId="{D86B0099-F4FF-4109-BC55-00FD592088E6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08" creationId="{94692BDF-32A3-4C3E-A73F-C4188576CF1E}"/>
          </ac:spMkLst>
        </pc:spChg>
        <pc:spChg chg="del">
          <ac:chgData name="박선도" userId="b8914dc1-2b3b-4cbc-a9ff-506cdf2f16d2" providerId="ADAL" clId="{A532DF63-D528-4FC9-A467-BE097FA431A0}" dt="2020-01-21T08:18:01.072" v="5525" actId="478"/>
          <ac:spMkLst>
            <pc:docMk/>
            <pc:sldMk cId="4010637651" sldId="421"/>
            <ac:spMk id="116" creationId="{99BEFFD3-2E14-4546-BE51-1F10F4D31EC1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26" creationId="{468C687E-8E40-4544-8ED0-C8AE07B4CE6E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27" creationId="{5BF1E49E-F4FD-4762-8CE9-922B876FC382}"/>
          </ac:spMkLst>
        </pc:spChg>
        <pc:spChg chg="add del mod">
          <ac:chgData name="박선도" userId="b8914dc1-2b3b-4cbc-a9ff-506cdf2f16d2" providerId="ADAL" clId="{A532DF63-D528-4FC9-A467-BE097FA431A0}" dt="2020-01-21T08:07:37.205" v="5111" actId="478"/>
          <ac:spMkLst>
            <pc:docMk/>
            <pc:sldMk cId="4010637651" sldId="421"/>
            <ac:spMk id="141" creationId="{BEC26539-9797-4A14-9D61-D36E06D13584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44" creationId="{09E59192-F335-4D31-A935-EAFD6C10650D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51" creationId="{D0D6DCAC-5CFF-461C-9E41-F205A7F3C17A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81" creationId="{D82E2198-FEFD-4633-93F2-525217FEAE07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82" creationId="{FF264B9F-E2CD-4CF4-A597-F308A239BD1B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83" creationId="{32E90DA3-0E88-4143-A093-B94C846C0193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187" creationId="{FD13E86C-5DEE-4500-A952-43D407CD43CF}"/>
          </ac:spMkLst>
        </pc:spChg>
        <pc:spChg chg="add mod">
          <ac:chgData name="박선도" userId="b8914dc1-2b3b-4cbc-a9ff-506cdf2f16d2" providerId="ADAL" clId="{A532DF63-D528-4FC9-A467-BE097FA431A0}" dt="2020-01-21T08:18:19.495" v="5530" actId="164"/>
          <ac:spMkLst>
            <pc:docMk/>
            <pc:sldMk cId="4010637651" sldId="421"/>
            <ac:spMk id="205" creationId="{1FA344FB-10C8-4ADB-BDE4-73B1B9E739AF}"/>
          </ac:spMkLst>
        </pc:spChg>
        <pc:grpChg chg="del">
          <ac:chgData name="박선도" userId="b8914dc1-2b3b-4cbc-a9ff-506cdf2f16d2" providerId="ADAL" clId="{A532DF63-D528-4FC9-A467-BE097FA431A0}" dt="2020-01-21T07:42:44.387" v="4479" actId="478"/>
          <ac:grpSpMkLst>
            <pc:docMk/>
            <pc:sldMk cId="4010637651" sldId="421"/>
            <ac:grpSpMk id="142" creationId="{2512D200-1A8D-4B70-8828-64A8F805488D}"/>
          </ac:grpSpMkLst>
        </pc:grpChg>
        <pc:grpChg chg="add mod">
          <ac:chgData name="박선도" userId="b8914dc1-2b3b-4cbc-a9ff-506cdf2f16d2" providerId="ADAL" clId="{A532DF63-D528-4FC9-A467-BE097FA431A0}" dt="2020-01-21T08:18:22.407" v="5531" actId="1076"/>
          <ac:grpSpMkLst>
            <pc:docMk/>
            <pc:sldMk cId="4010637651" sldId="421"/>
            <ac:grpSpMk id="233" creationId="{91F39A1E-4824-4BC2-A4F6-F760BBD8D1BA}"/>
          </ac:grpSpMkLst>
        </pc:grpChg>
        <pc:cxnChg chg="add del mod">
          <ac:chgData name="박선도" userId="b8914dc1-2b3b-4cbc-a9ff-506cdf2f16d2" providerId="ADAL" clId="{A532DF63-D528-4FC9-A467-BE097FA431A0}" dt="2020-01-21T08:08:04.144" v="5116" actId="478"/>
          <ac:cxnSpMkLst>
            <pc:docMk/>
            <pc:sldMk cId="4010637651" sldId="421"/>
            <ac:cxnSpMk id="15" creationId="{8AC78803-3457-479E-B9A2-4E40394BB893}"/>
          </ac:cxnSpMkLst>
        </pc:cxnChg>
        <pc:cxnChg chg="add del mod">
          <ac:chgData name="박선도" userId="b8914dc1-2b3b-4cbc-a9ff-506cdf2f16d2" providerId="ADAL" clId="{A532DF63-D528-4FC9-A467-BE097FA431A0}" dt="2020-01-21T08:18:01.072" v="5525" actId="478"/>
          <ac:cxnSpMkLst>
            <pc:docMk/>
            <pc:sldMk cId="4010637651" sldId="421"/>
            <ac:cxnSpMk id="24" creationId="{2C14707C-1CFF-4CC9-87A0-43C77CD54399}"/>
          </ac:cxnSpMkLst>
        </pc:cxnChg>
        <pc:cxnChg chg="add del">
          <ac:chgData name="박선도" userId="b8914dc1-2b3b-4cbc-a9ff-506cdf2f16d2" providerId="ADAL" clId="{A532DF63-D528-4FC9-A467-BE097FA431A0}" dt="2020-01-21T07:44:26.603" v="4486"/>
          <ac:cxnSpMkLst>
            <pc:docMk/>
            <pc:sldMk cId="4010637651" sldId="421"/>
            <ac:cxnSpMk id="25" creationId="{845BF6F8-08A7-47FF-B6DA-F68E208593CA}"/>
          </ac:cxnSpMkLst>
        </pc:cxnChg>
        <pc:cxnChg chg="add del mod">
          <ac:chgData name="박선도" userId="b8914dc1-2b3b-4cbc-a9ff-506cdf2f16d2" providerId="ADAL" clId="{A532DF63-D528-4FC9-A467-BE097FA431A0}" dt="2020-01-21T07:48:08.499" v="4553" actId="478"/>
          <ac:cxnSpMkLst>
            <pc:docMk/>
            <pc:sldMk cId="4010637651" sldId="421"/>
            <ac:cxnSpMk id="28" creationId="{890956BD-F724-45E2-9893-1C67A11CA8EB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29" creationId="{2E128794-7825-4685-B52E-6FC007EADBF1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37" creationId="{EAAFB08C-4F96-4BD6-9278-10453910F67C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53" creationId="{19F2BDB7-B855-4FD2-819B-639CCAD89C44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59" creationId="{011ABBDB-1C8E-4108-B07E-9DA7944F818D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62" creationId="{93B73407-7815-4A6A-B018-783533CF14A9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65" creationId="{22E01844-89DE-4192-8AEC-0B0DD44F03E7}"/>
          </ac:cxnSpMkLst>
        </pc:cxnChg>
        <pc:cxnChg chg="add del mod">
          <ac:chgData name="박선도" userId="b8914dc1-2b3b-4cbc-a9ff-506cdf2f16d2" providerId="ADAL" clId="{A532DF63-D528-4FC9-A467-BE097FA431A0}" dt="2020-01-21T08:18:01.072" v="5525" actId="478"/>
          <ac:cxnSpMkLst>
            <pc:docMk/>
            <pc:sldMk cId="4010637651" sldId="421"/>
            <ac:cxnSpMk id="72" creationId="{847F1AB2-0DFF-4CD0-98B6-73A24EF90F11}"/>
          </ac:cxnSpMkLst>
        </pc:cxnChg>
        <pc:cxnChg chg="add del mod">
          <ac:chgData name="박선도" userId="b8914dc1-2b3b-4cbc-a9ff-506cdf2f16d2" providerId="ADAL" clId="{A532DF63-D528-4FC9-A467-BE097FA431A0}" dt="2020-01-21T07:55:50.697" v="4808" actId="478"/>
          <ac:cxnSpMkLst>
            <pc:docMk/>
            <pc:sldMk cId="4010637651" sldId="421"/>
            <ac:cxnSpMk id="75" creationId="{569FAC09-5B32-48C8-A551-23DE5C2F03B9}"/>
          </ac:cxnSpMkLst>
        </pc:cxnChg>
        <pc:cxnChg chg="add del mod">
          <ac:chgData name="박선도" userId="b8914dc1-2b3b-4cbc-a9ff-506cdf2f16d2" providerId="ADAL" clId="{A532DF63-D528-4FC9-A467-BE097FA431A0}" dt="2020-01-21T07:55:51.283" v="4809" actId="478"/>
          <ac:cxnSpMkLst>
            <pc:docMk/>
            <pc:sldMk cId="4010637651" sldId="421"/>
            <ac:cxnSpMk id="79" creationId="{D7554D87-4C68-491E-A354-D7DDE8B0D8B1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90" creationId="{74DDF672-EE65-4282-898E-6F6C420EFEE6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91" creationId="{3B515188-E056-43AB-B130-69EEEB95D540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98" creationId="{629E19CB-EB66-4252-9785-6AD0A3A6535C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00" creationId="{BBCB36CC-1FEF-4AD9-9E4B-271EC3D4BE4C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04" creationId="{B3C92B02-B5F9-4B8F-B655-2B1ABBE63769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07" creationId="{9AB27988-F3FF-415D-93EA-35DB80630DC8}"/>
          </ac:cxnSpMkLst>
        </pc:cxnChg>
        <pc:cxnChg chg="add del mod">
          <ac:chgData name="박선도" userId="b8914dc1-2b3b-4cbc-a9ff-506cdf2f16d2" providerId="ADAL" clId="{A532DF63-D528-4FC9-A467-BE097FA431A0}" dt="2020-01-21T08:02:30.032" v="4968" actId="478"/>
          <ac:cxnSpMkLst>
            <pc:docMk/>
            <pc:sldMk cId="4010637651" sldId="421"/>
            <ac:cxnSpMk id="109" creationId="{B64F4196-CEDE-4D0B-B1E5-434FB08D381B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10" creationId="{435CEC96-DBE7-4504-850B-CC3372785D4F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12" creationId="{C6E3D85E-1EB2-4E51-9BD9-58E99DD4D961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15" creationId="{4558B4FC-A104-4748-8B43-9AB941812486}"/>
          </ac:cxnSpMkLst>
        </pc:cxnChg>
        <pc:cxnChg chg="add del mod">
          <ac:chgData name="박선도" userId="b8914dc1-2b3b-4cbc-a9ff-506cdf2f16d2" providerId="ADAL" clId="{A532DF63-D528-4FC9-A467-BE097FA431A0}" dt="2020-01-21T07:59:38.263" v="4936" actId="478"/>
          <ac:cxnSpMkLst>
            <pc:docMk/>
            <pc:sldMk cId="4010637651" sldId="421"/>
            <ac:cxnSpMk id="119" creationId="{46F09B19-6577-4FD0-A27E-673A3235FAA6}"/>
          </ac:cxnSpMkLst>
        </pc:cxnChg>
        <pc:cxnChg chg="add del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20" creationId="{5998CE55-95CB-4A50-97B0-4E7BCACD1A9D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21" creationId="{194F4B65-9296-49D0-8071-00201ACF50E8}"/>
          </ac:cxnSpMkLst>
        </pc:cxnChg>
        <pc:cxnChg chg="mod">
          <ac:chgData name="박선도" userId="b8914dc1-2b3b-4cbc-a9ff-506cdf2f16d2" providerId="ADAL" clId="{A532DF63-D528-4FC9-A467-BE097FA431A0}" dt="2020-01-21T07:42:44.387" v="4479" actId="478"/>
          <ac:cxnSpMkLst>
            <pc:docMk/>
            <pc:sldMk cId="4010637651" sldId="421"/>
            <ac:cxnSpMk id="133" creationId="{E41A2A63-24EC-4E51-B20D-7D7740F9BA3A}"/>
          </ac:cxnSpMkLst>
        </pc:cxnChg>
        <pc:cxnChg chg="add del mod">
          <ac:chgData name="박선도" userId="b8914dc1-2b3b-4cbc-a9ff-506cdf2f16d2" providerId="ADAL" clId="{A532DF63-D528-4FC9-A467-BE097FA431A0}" dt="2020-01-21T08:14:30.702" v="5466" actId="478"/>
          <ac:cxnSpMkLst>
            <pc:docMk/>
            <pc:sldMk cId="4010637651" sldId="421"/>
            <ac:cxnSpMk id="137" creationId="{3B7AE7F2-1C1E-4FF2-9B1E-EE411CF40685}"/>
          </ac:cxnSpMkLst>
        </pc:cxnChg>
        <pc:cxnChg chg="add del mod">
          <ac:chgData name="박선도" userId="b8914dc1-2b3b-4cbc-a9ff-506cdf2f16d2" providerId="ADAL" clId="{A532DF63-D528-4FC9-A467-BE097FA431A0}" dt="2020-01-21T08:07:34.934" v="5109" actId="571"/>
          <ac:cxnSpMkLst>
            <pc:docMk/>
            <pc:sldMk cId="4010637651" sldId="421"/>
            <ac:cxnSpMk id="143" creationId="{7F3F4B0D-9CD0-483D-AB6E-E8EC8CC91534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46" creationId="{D863548D-264B-4364-9279-8AE6904F362A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60" creationId="{E992DD14-688F-480F-9857-B0C825BF187C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64" creationId="{D03E55AF-1817-4BC6-AFB4-82E49698CA50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68" creationId="{C12249E1-635B-4D42-A50F-58BDB73220E6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96" creationId="{7746C047-AFC4-4A91-AF96-EA0E417F1596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199" creationId="{C3910B8F-18E8-4852-8C18-7EE05DD16F47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202" creationId="{C90C3CDA-673D-447D-9750-87C9F516AF82}"/>
          </ac:cxnSpMkLst>
        </pc:cxnChg>
        <pc:cxnChg chg="add mod">
          <ac:chgData name="박선도" userId="b8914dc1-2b3b-4cbc-a9ff-506cdf2f16d2" providerId="ADAL" clId="{A532DF63-D528-4FC9-A467-BE097FA431A0}" dt="2020-01-21T08:18:19.495" v="5530" actId="164"/>
          <ac:cxnSpMkLst>
            <pc:docMk/>
            <pc:sldMk cId="4010637651" sldId="421"/>
            <ac:cxnSpMk id="215" creationId="{FFEF3E3D-701D-48FD-BA1D-89535B1FBF69}"/>
          </ac:cxnSpMkLst>
        </pc:cxnChg>
      </pc:sldChg>
      <pc:sldMasterChg chg="addSp delSp modSp setBg delSldLayout modSldLayout">
        <pc:chgData name="박선도" userId="b8914dc1-2b3b-4cbc-a9ff-506cdf2f16d2" providerId="ADAL" clId="{A532DF63-D528-4FC9-A467-BE097FA431A0}" dt="2020-01-21T07:45:39.676" v="4509" actId="14100"/>
        <pc:sldMasterMkLst>
          <pc:docMk/>
          <pc:sldMasterMk cId="1650888620" sldId="2147483648"/>
        </pc:sldMasterMkLst>
        <pc:spChg chg="mod">
          <ac:chgData name="박선도" userId="b8914dc1-2b3b-4cbc-a9ff-506cdf2f16d2" providerId="ADAL" clId="{A532DF63-D528-4FC9-A467-BE097FA431A0}" dt="2020-01-21T02:35:11.186" v="992" actId="1076"/>
          <ac:spMkLst>
            <pc:docMk/>
            <pc:sldMasterMk cId="1650888620" sldId="2147483648"/>
            <ac:spMk id="2" creationId="{A63A6395-520A-45CA-BCBD-62CE64A0C11B}"/>
          </ac:spMkLst>
        </pc:spChg>
        <pc:spChg chg="mod">
          <ac:chgData name="박선도" userId="b8914dc1-2b3b-4cbc-a9ff-506cdf2f16d2" providerId="ADAL" clId="{A532DF63-D528-4FC9-A467-BE097FA431A0}" dt="2020-01-21T01:05:01.089" v="211" actId="404"/>
          <ac:spMkLst>
            <pc:docMk/>
            <pc:sldMasterMk cId="1650888620" sldId="2147483648"/>
            <ac:spMk id="3" creationId="{D8900691-6F55-4796-8998-9213C3E7D43F}"/>
          </ac:spMkLst>
        </pc:spChg>
        <pc:spChg chg="add del mod ord">
          <ac:chgData name="박선도" userId="b8914dc1-2b3b-4cbc-a9ff-506cdf2f16d2" providerId="ADAL" clId="{A532DF63-D528-4FC9-A467-BE097FA431A0}" dt="2020-01-21T01:03:53.239" v="198" actId="478"/>
          <ac:spMkLst>
            <pc:docMk/>
            <pc:sldMasterMk cId="1650888620" sldId="2147483648"/>
            <ac:spMk id="7" creationId="{93C2BD24-D9FE-4B4E-AEA1-A476DD787F2B}"/>
          </ac:spMkLst>
        </pc:spChg>
        <pc:spChg chg="add del mod">
          <ac:chgData name="박선도" userId="b8914dc1-2b3b-4cbc-a9ff-506cdf2f16d2" providerId="ADAL" clId="{A532DF63-D528-4FC9-A467-BE097FA431A0}" dt="2020-01-21T02:35:36.396" v="995"/>
          <ac:spMkLst>
            <pc:docMk/>
            <pc:sldMasterMk cId="1650888620" sldId="2147483648"/>
            <ac:spMk id="8" creationId="{C0A67E89-BD54-4A29-9540-99E401126BD2}"/>
          </ac:spMkLst>
        </pc:spChg>
        <pc:spChg chg="add mod ord">
          <ac:chgData name="박선도" userId="b8914dc1-2b3b-4cbc-a9ff-506cdf2f16d2" providerId="ADAL" clId="{A532DF63-D528-4FC9-A467-BE097FA431A0}" dt="2020-01-21T04:01:14.961" v="1607" actId="14100"/>
          <ac:spMkLst>
            <pc:docMk/>
            <pc:sldMasterMk cId="1650888620" sldId="2147483648"/>
            <ac:spMk id="9" creationId="{0EDC1BA2-55C4-487E-A136-8B6297629E04}"/>
          </ac:spMkLst>
        </pc:spChg>
        <pc:sldLayoutChg chg="addSp modSp setBg">
          <pc:chgData name="박선도" userId="b8914dc1-2b3b-4cbc-a9ff-506cdf2f16d2" providerId="ADAL" clId="{A532DF63-D528-4FC9-A467-BE097FA431A0}" dt="2020-01-21T03:57:59.097" v="1558" actId="207"/>
          <pc:sldLayoutMkLst>
            <pc:docMk/>
            <pc:sldMasterMk cId="1650888620" sldId="2147483648"/>
            <pc:sldLayoutMk cId="2837773639" sldId="2147483649"/>
          </pc:sldLayoutMkLst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2" creationId="{BE465846-5170-45E7-8F3D-FAAECB9B3BDC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3" creationId="{BFCD01D9-86BC-425A-AE65-AABA9E8BB164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4" creationId="{AC2F4AB8-3EBC-42BF-B38E-1FBE9158F80A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5" creationId="{B0F27670-0DA6-439D-9869-319D8D43B63E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6" creationId="{B9FBE174-1665-4A75-B93D-B8E660211AFE}"/>
            </ac:spMkLst>
          </pc:spChg>
          <pc:spChg chg="add mod or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7" creationId="{B0657A4B-DA61-42F6-9ED9-C8E2284EEDC5}"/>
            </ac:spMkLst>
          </pc:spChg>
        </pc:sldLayoutChg>
        <pc:sldLayoutChg chg="addSp delSp modSp setBg">
          <pc:chgData name="박선도" userId="b8914dc1-2b3b-4cbc-a9ff-506cdf2f16d2" providerId="ADAL" clId="{A532DF63-D528-4FC9-A467-BE097FA431A0}" dt="2020-01-21T07:45:39.676" v="4509" actId="14100"/>
          <pc:sldLayoutMkLst>
            <pc:docMk/>
            <pc:sldMasterMk cId="1650888620" sldId="2147483648"/>
            <pc:sldLayoutMk cId="1331678134" sldId="2147483650"/>
          </pc:sldLayoutMkLst>
          <pc:spChg chg="mod">
            <ac:chgData name="박선도" userId="b8914dc1-2b3b-4cbc-a9ff-506cdf2f16d2" providerId="ADAL" clId="{A532DF63-D528-4FC9-A467-BE097FA431A0}" dt="2020-01-21T07:45:39.676" v="4509" actId="14100"/>
            <ac:spMkLst>
              <pc:docMk/>
              <pc:sldMasterMk cId="1650888620" sldId="2147483648"/>
              <pc:sldLayoutMk cId="1331678134" sldId="2147483650"/>
              <ac:spMk id="2" creationId="{FD0ABCBA-BBB1-4716-9584-37BC54E4E6CB}"/>
            </ac:spMkLst>
          </pc:spChg>
          <pc:spChg chg="del mod">
            <ac:chgData name="박선도" userId="b8914dc1-2b3b-4cbc-a9ff-506cdf2f16d2" providerId="ADAL" clId="{A532DF63-D528-4FC9-A467-BE097FA431A0}" dt="2020-01-21T03:50:36.317" v="1430" actId="478"/>
            <ac:spMkLst>
              <pc:docMk/>
              <pc:sldMasterMk cId="1650888620" sldId="2147483648"/>
              <pc:sldLayoutMk cId="1331678134" sldId="2147483650"/>
              <ac:spMk id="3" creationId="{B848A91A-2A37-4D10-BCCF-04CA9C13BFE2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4" creationId="{4EB4EFB3-5720-47EA-9934-7645ADE6ACB5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5" creationId="{716AC157-1FCB-4943-BC4F-D317A22B3B6A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6" creationId="{A7C39DD9-C992-415F-A4EB-4BC7DFDAD589}"/>
            </ac:spMkLst>
          </pc:spChg>
          <pc:spChg chg="add del mod topLvl">
            <ac:chgData name="박선도" userId="b8914dc1-2b3b-4cbc-a9ff-506cdf2f16d2" providerId="ADAL" clId="{A532DF63-D528-4FC9-A467-BE097FA431A0}" dt="2020-01-21T02:33:44.190" v="982" actId="478"/>
            <ac:spMkLst>
              <pc:docMk/>
              <pc:sldMasterMk cId="1650888620" sldId="2147483648"/>
              <pc:sldLayoutMk cId="1331678134" sldId="2147483650"/>
              <ac:spMk id="8" creationId="{6D96E2C4-1940-4EEE-9BA2-95DFF44E5467}"/>
            </ac:spMkLst>
          </pc:spChg>
          <pc:spChg chg="add del mod topLvl">
            <ac:chgData name="박선도" userId="b8914dc1-2b3b-4cbc-a9ff-506cdf2f16d2" providerId="ADAL" clId="{A532DF63-D528-4FC9-A467-BE097FA431A0}" dt="2020-01-21T02:33:44.190" v="982" actId="478"/>
            <ac:spMkLst>
              <pc:docMk/>
              <pc:sldMasterMk cId="1650888620" sldId="2147483648"/>
              <pc:sldLayoutMk cId="1331678134" sldId="2147483650"/>
              <ac:spMk id="9" creationId="{48050645-9FDB-4FF0-9B90-0C6167DF80F0}"/>
            </ac:spMkLst>
          </pc:spChg>
          <pc:spChg chg="del mod topLvl">
            <ac:chgData name="박선도" userId="b8914dc1-2b3b-4cbc-a9ff-506cdf2f16d2" providerId="ADAL" clId="{A532DF63-D528-4FC9-A467-BE097FA431A0}" dt="2020-01-21T02:31:53.317" v="961" actId="478"/>
            <ac:spMkLst>
              <pc:docMk/>
              <pc:sldMasterMk cId="1650888620" sldId="2147483648"/>
              <pc:sldLayoutMk cId="1331678134" sldId="2147483650"/>
              <ac:spMk id="11" creationId="{312CA2F0-5CD7-4D78-919C-AE76DC1F43CC}"/>
            </ac:spMkLst>
          </pc:spChg>
          <pc:spChg chg="add del mod ord">
            <ac:chgData name="박선도" userId="b8914dc1-2b3b-4cbc-a9ff-506cdf2f16d2" providerId="ADAL" clId="{A532DF63-D528-4FC9-A467-BE097FA431A0}" dt="2020-01-21T02:36:26.270" v="1003"/>
            <ac:spMkLst>
              <pc:docMk/>
              <pc:sldMasterMk cId="1650888620" sldId="2147483648"/>
              <pc:sldLayoutMk cId="1331678134" sldId="2147483650"/>
              <ac:spMk id="13" creationId="{E9CED44A-5F63-406F-B0A1-34225AECA817}"/>
            </ac:spMkLst>
          </pc:spChg>
          <pc:spChg chg="add mod">
            <ac:chgData name="박선도" userId="b8914dc1-2b3b-4cbc-a9ff-506cdf2f16d2" providerId="ADAL" clId="{A532DF63-D528-4FC9-A467-BE097FA431A0}" dt="2020-01-21T04:01:23.558" v="1622" actId="1037"/>
            <ac:spMkLst>
              <pc:docMk/>
              <pc:sldMasterMk cId="1650888620" sldId="2147483648"/>
              <pc:sldLayoutMk cId="1331678134" sldId="2147483650"/>
              <ac:spMk id="14" creationId="{A3B3EDC0-2572-4B5B-86B0-A37198CB619D}"/>
            </ac:spMkLst>
          </pc:spChg>
          <pc:grpChg chg="add del mod">
            <ac:chgData name="박선도" userId="b8914dc1-2b3b-4cbc-a9ff-506cdf2f16d2" providerId="ADAL" clId="{A532DF63-D528-4FC9-A467-BE097FA431A0}" dt="2020-01-21T02:29:18.018" v="939" actId="165"/>
            <ac:grpSpMkLst>
              <pc:docMk/>
              <pc:sldMasterMk cId="1650888620" sldId="2147483648"/>
              <pc:sldLayoutMk cId="1331678134" sldId="2147483650"/>
              <ac:grpSpMk id="7" creationId="{69DC185D-432B-481E-B181-47912C7B45FB}"/>
            </ac:grpSpMkLst>
          </pc:grpChg>
          <pc:cxnChg chg="del mod topLvl">
            <ac:chgData name="박선도" userId="b8914dc1-2b3b-4cbc-a9ff-506cdf2f16d2" providerId="ADAL" clId="{A532DF63-D528-4FC9-A467-BE097FA431A0}" dt="2020-01-21T02:31:54.040" v="962" actId="478"/>
            <ac:cxnSpMkLst>
              <pc:docMk/>
              <pc:sldMasterMk cId="1650888620" sldId="2147483648"/>
              <pc:sldLayoutMk cId="1331678134" sldId="2147483650"/>
              <ac:cxnSpMk id="10" creationId="{5ED4ECCA-9291-4C0A-9975-0BC485A2A6EC}"/>
            </ac:cxnSpMkLst>
          </pc:cxnChg>
        </pc:sldLayoutChg>
        <pc:sldLayoutChg chg="del setBg">
          <pc:chgData name="박선도" userId="b8914dc1-2b3b-4cbc-a9ff-506cdf2f16d2" providerId="ADAL" clId="{A532DF63-D528-4FC9-A467-BE097FA431A0}" dt="2020-01-21T03:50:38.961" v="1431" actId="2696"/>
          <pc:sldLayoutMkLst>
            <pc:docMk/>
            <pc:sldMasterMk cId="1650888620" sldId="2147483648"/>
            <pc:sldLayoutMk cId="240312749" sldId="2147483651"/>
          </pc:sldLayoutMkLst>
        </pc:sldLayoutChg>
        <pc:sldLayoutChg chg="modSp del setBg">
          <pc:chgData name="박선도" userId="b8914dc1-2b3b-4cbc-a9ff-506cdf2f16d2" providerId="ADAL" clId="{A532DF63-D528-4FC9-A467-BE097FA431A0}" dt="2020-01-21T03:51:15.856" v="1442" actId="2696"/>
          <pc:sldLayoutMkLst>
            <pc:docMk/>
            <pc:sldMasterMk cId="1650888620" sldId="2147483648"/>
            <pc:sldLayoutMk cId="3624319993" sldId="2147483652"/>
          </pc:sldLayoutMkLst>
          <pc:spChg chg="mod">
            <ac:chgData name="박선도" userId="b8914dc1-2b3b-4cbc-a9ff-506cdf2f16d2" providerId="ADAL" clId="{A532DF63-D528-4FC9-A467-BE097FA431A0}" dt="2020-01-21T01:05:11.477" v="214" actId="404"/>
            <ac:spMkLst>
              <pc:docMk/>
              <pc:sldMasterMk cId="1650888620" sldId="2147483648"/>
              <pc:sldLayoutMk cId="3624319993" sldId="2147483652"/>
              <ac:spMk id="2" creationId="{ABA29972-EC14-4D09-B39D-8CBFA7005F5C}"/>
            </ac:spMkLst>
          </pc:spChg>
          <pc:spChg chg="mod">
            <ac:chgData name="박선도" userId="b8914dc1-2b3b-4cbc-a9ff-506cdf2f16d2" providerId="ADAL" clId="{A532DF63-D528-4FC9-A467-BE097FA431A0}" dt="2020-01-21T01:05:06.085" v="212" actId="404"/>
            <ac:spMkLst>
              <pc:docMk/>
              <pc:sldMasterMk cId="1650888620" sldId="2147483648"/>
              <pc:sldLayoutMk cId="3624319993" sldId="2147483652"/>
              <ac:spMk id="3" creationId="{0763282A-3786-47E3-A2E2-FAD2BEBD7915}"/>
            </ac:spMkLst>
          </pc:spChg>
          <pc:spChg chg="mod">
            <ac:chgData name="박선도" userId="b8914dc1-2b3b-4cbc-a9ff-506cdf2f16d2" providerId="ADAL" clId="{A532DF63-D528-4FC9-A467-BE097FA431A0}" dt="2020-01-21T01:05:08.021" v="213" actId="404"/>
            <ac:spMkLst>
              <pc:docMk/>
              <pc:sldMasterMk cId="1650888620" sldId="2147483648"/>
              <pc:sldLayoutMk cId="3624319993" sldId="2147483652"/>
              <ac:spMk id="4" creationId="{9FFCDB69-5CCE-4271-A638-5DC8CD688AFE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53.103" v="1438" actId="2696"/>
          <pc:sldLayoutMkLst>
            <pc:docMk/>
            <pc:sldMasterMk cId="1650888620" sldId="2147483648"/>
            <pc:sldLayoutMk cId="2427860597" sldId="2147483653"/>
          </pc:sldLayoutMkLst>
          <pc:spChg chg="mod">
            <ac:chgData name="박선도" userId="b8914dc1-2b3b-4cbc-a9ff-506cdf2f16d2" providerId="ADAL" clId="{A532DF63-D528-4FC9-A467-BE097FA431A0}" dt="2020-01-21T02:27:11.320" v="919" actId="1076"/>
            <ac:spMkLst>
              <pc:docMk/>
              <pc:sldMasterMk cId="1650888620" sldId="2147483648"/>
              <pc:sldLayoutMk cId="2427860597" sldId="2147483653"/>
              <ac:spMk id="2" creationId="{B4DA665C-5292-4C94-9107-19051D621413}"/>
            </ac:spMkLst>
          </pc:spChg>
          <pc:spChg chg="mod">
            <ac:chgData name="박선도" userId="b8914dc1-2b3b-4cbc-a9ff-506cdf2f16d2" providerId="ADAL" clId="{A532DF63-D528-4FC9-A467-BE097FA431A0}" dt="2020-01-21T01:05:14.673" v="215" actId="404"/>
            <ac:spMkLst>
              <pc:docMk/>
              <pc:sldMasterMk cId="1650888620" sldId="2147483648"/>
              <pc:sldLayoutMk cId="2427860597" sldId="2147483653"/>
              <ac:spMk id="3" creationId="{F5F2BB2E-9A2E-42DE-8A5A-B4360C53C041}"/>
            </ac:spMkLst>
          </pc:spChg>
          <pc:spChg chg="mod">
            <ac:chgData name="박선도" userId="b8914dc1-2b3b-4cbc-a9ff-506cdf2f16d2" providerId="ADAL" clId="{A532DF63-D528-4FC9-A467-BE097FA431A0}" dt="2020-01-21T01:05:20.713" v="218" actId="404"/>
            <ac:spMkLst>
              <pc:docMk/>
              <pc:sldMasterMk cId="1650888620" sldId="2147483648"/>
              <pc:sldLayoutMk cId="2427860597" sldId="2147483653"/>
              <ac:spMk id="4" creationId="{8FA4C8C3-3410-42D5-99D3-B6DCC3D49584}"/>
            </ac:spMkLst>
          </pc:spChg>
          <pc:spChg chg="mod">
            <ac:chgData name="박선도" userId="b8914dc1-2b3b-4cbc-a9ff-506cdf2f16d2" providerId="ADAL" clId="{A532DF63-D528-4FC9-A467-BE097FA431A0}" dt="2020-01-21T01:05:17.192" v="216" actId="404"/>
            <ac:spMkLst>
              <pc:docMk/>
              <pc:sldMasterMk cId="1650888620" sldId="2147483648"/>
              <pc:sldLayoutMk cId="2427860597" sldId="2147483653"/>
              <ac:spMk id="5" creationId="{99D80FFA-A216-49AF-9D5E-A47E2957DE30}"/>
            </ac:spMkLst>
          </pc:spChg>
          <pc:spChg chg="mod">
            <ac:chgData name="박선도" userId="b8914dc1-2b3b-4cbc-a9ff-506cdf2f16d2" providerId="ADAL" clId="{A532DF63-D528-4FC9-A467-BE097FA431A0}" dt="2020-01-21T01:05:18.887" v="217" actId="404"/>
            <ac:spMkLst>
              <pc:docMk/>
              <pc:sldMasterMk cId="1650888620" sldId="2147483648"/>
              <pc:sldLayoutMk cId="2427860597" sldId="2147483653"/>
              <ac:spMk id="6" creationId="{CC0D22A9-5821-4A9F-A428-4D2D09F4EAE8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52.269" v="1437" actId="2696"/>
          <pc:sldLayoutMkLst>
            <pc:docMk/>
            <pc:sldMasterMk cId="1650888620" sldId="2147483648"/>
            <pc:sldLayoutMk cId="3804557153" sldId="2147483654"/>
          </pc:sldLayoutMkLst>
          <pc:spChg chg="mod">
            <ac:chgData name="박선도" userId="b8914dc1-2b3b-4cbc-a9ff-506cdf2f16d2" providerId="ADAL" clId="{A532DF63-D528-4FC9-A467-BE097FA431A0}" dt="2020-01-21T01:05:24.910" v="220" actId="404"/>
            <ac:spMkLst>
              <pc:docMk/>
              <pc:sldMasterMk cId="1650888620" sldId="2147483648"/>
              <pc:sldLayoutMk cId="3804557153" sldId="2147483654"/>
              <ac:spMk id="2" creationId="{A0A22517-F044-41F4-84C5-37AD3259C201}"/>
            </ac:spMkLst>
          </pc:spChg>
        </pc:sldLayoutChg>
        <pc:sldLayoutChg chg="del">
          <pc:chgData name="박선도" userId="b8914dc1-2b3b-4cbc-a9ff-506cdf2f16d2" providerId="ADAL" clId="{A532DF63-D528-4FC9-A467-BE097FA431A0}" dt="2020-01-21T03:50:50.024" v="1436" actId="2696"/>
          <pc:sldLayoutMkLst>
            <pc:docMk/>
            <pc:sldMasterMk cId="1650888620" sldId="2147483648"/>
            <pc:sldLayoutMk cId="2978291616" sldId="2147483655"/>
          </pc:sldLayoutMkLst>
        </pc:sldLayoutChg>
        <pc:sldLayoutChg chg="modSp del">
          <pc:chgData name="박선도" userId="b8914dc1-2b3b-4cbc-a9ff-506cdf2f16d2" providerId="ADAL" clId="{A532DF63-D528-4FC9-A467-BE097FA431A0}" dt="2020-01-21T03:50:48.468" v="1435" actId="2696"/>
          <pc:sldLayoutMkLst>
            <pc:docMk/>
            <pc:sldMasterMk cId="1650888620" sldId="2147483648"/>
            <pc:sldLayoutMk cId="1815643146" sldId="2147483656"/>
          </pc:sldLayoutMkLst>
          <pc:spChg chg="mod">
            <ac:chgData name="박선도" userId="b8914dc1-2b3b-4cbc-a9ff-506cdf2f16d2" providerId="ADAL" clId="{A532DF63-D528-4FC9-A467-BE097FA431A0}" dt="2020-01-21T01:05:28.397" v="221" actId="404"/>
            <ac:spMkLst>
              <pc:docMk/>
              <pc:sldMasterMk cId="1650888620" sldId="2147483648"/>
              <pc:sldLayoutMk cId="1815643146" sldId="2147483656"/>
              <ac:spMk id="2" creationId="{5D80BD83-C063-4E60-9908-E3B9CCFD0E7D}"/>
            </ac:spMkLst>
          </pc:spChg>
          <pc:spChg chg="mod">
            <ac:chgData name="박선도" userId="b8914dc1-2b3b-4cbc-a9ff-506cdf2f16d2" providerId="ADAL" clId="{A532DF63-D528-4FC9-A467-BE097FA431A0}" dt="2020-01-21T01:05:30.339" v="223" actId="404"/>
            <ac:spMkLst>
              <pc:docMk/>
              <pc:sldMasterMk cId="1650888620" sldId="2147483648"/>
              <pc:sldLayoutMk cId="1815643146" sldId="2147483656"/>
              <ac:spMk id="3" creationId="{F081C09F-F785-4AE4-8C99-EB080416D65F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7.996" v="1434" actId="2696"/>
          <pc:sldLayoutMkLst>
            <pc:docMk/>
            <pc:sldMasterMk cId="1650888620" sldId="2147483648"/>
            <pc:sldLayoutMk cId="2325051323" sldId="2147483657"/>
          </pc:sldLayoutMkLst>
          <pc:spChg chg="mod">
            <ac:chgData name="박선도" userId="b8914dc1-2b3b-4cbc-a9ff-506cdf2f16d2" providerId="ADAL" clId="{A532DF63-D528-4FC9-A467-BE097FA431A0}" dt="2020-01-21T01:05:33.955" v="224" actId="404"/>
            <ac:spMkLst>
              <pc:docMk/>
              <pc:sldMasterMk cId="1650888620" sldId="2147483648"/>
              <pc:sldLayoutMk cId="2325051323" sldId="2147483657"/>
              <ac:spMk id="2" creationId="{975F90B3-6BF7-49DE-815C-6CDE225D4AB1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7.276" v="1433" actId="2696"/>
          <pc:sldLayoutMkLst>
            <pc:docMk/>
            <pc:sldMasterMk cId="1650888620" sldId="2147483648"/>
            <pc:sldLayoutMk cId="1190728318" sldId="2147483658"/>
          </pc:sldLayoutMkLst>
          <pc:spChg chg="mod">
            <ac:chgData name="박선도" userId="b8914dc1-2b3b-4cbc-a9ff-506cdf2f16d2" providerId="ADAL" clId="{A532DF63-D528-4FC9-A467-BE097FA431A0}" dt="2020-01-21T01:05:38.229" v="225" actId="404"/>
            <ac:spMkLst>
              <pc:docMk/>
              <pc:sldMasterMk cId="1650888620" sldId="2147483648"/>
              <pc:sldLayoutMk cId="1190728318" sldId="2147483658"/>
              <ac:spMk id="2" creationId="{89654BDC-1851-4565-B965-B12E571EB948}"/>
            </ac:spMkLst>
          </pc:spChg>
          <pc:spChg chg="mod">
            <ac:chgData name="박선도" userId="b8914dc1-2b3b-4cbc-a9ff-506cdf2f16d2" providerId="ADAL" clId="{A532DF63-D528-4FC9-A467-BE097FA431A0}" dt="2020-01-21T01:05:40.106" v="226" actId="404"/>
            <ac:spMkLst>
              <pc:docMk/>
              <pc:sldMasterMk cId="1650888620" sldId="2147483648"/>
              <pc:sldLayoutMk cId="1190728318" sldId="2147483658"/>
              <ac:spMk id="3" creationId="{5E69B8F6-0515-457A-A2B0-507E10ECA581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6.359" v="1432" actId="2696"/>
          <pc:sldLayoutMkLst>
            <pc:docMk/>
            <pc:sldMasterMk cId="1650888620" sldId="2147483648"/>
            <pc:sldLayoutMk cId="1839852108" sldId="2147483659"/>
          </pc:sldLayoutMkLst>
          <pc:spChg chg="mod">
            <ac:chgData name="박선도" userId="b8914dc1-2b3b-4cbc-a9ff-506cdf2f16d2" providerId="ADAL" clId="{A532DF63-D528-4FC9-A467-BE097FA431A0}" dt="2020-01-21T01:05:44.282" v="228" actId="404"/>
            <ac:spMkLst>
              <pc:docMk/>
              <pc:sldMasterMk cId="1650888620" sldId="2147483648"/>
              <pc:sldLayoutMk cId="1839852108" sldId="2147483659"/>
              <ac:spMk id="2" creationId="{8F2A8525-34B8-466B-AD81-D7FA80DB9262}"/>
            </ac:spMkLst>
          </pc:spChg>
          <pc:spChg chg="mod">
            <ac:chgData name="박선도" userId="b8914dc1-2b3b-4cbc-a9ff-506cdf2f16d2" providerId="ADAL" clId="{A532DF63-D528-4FC9-A467-BE097FA431A0}" dt="2020-01-21T01:05:42.648" v="227" actId="404"/>
            <ac:spMkLst>
              <pc:docMk/>
              <pc:sldMasterMk cId="1650888620" sldId="2147483648"/>
              <pc:sldLayoutMk cId="1839852108" sldId="2147483659"/>
              <ac:spMk id="3" creationId="{8B3FFD85-0830-43EB-B9ED-DFF34284F050}"/>
            </ac:spMkLst>
          </pc:spChg>
        </pc:sldLayoutChg>
      </pc:sldMasterChg>
    </pc:docChg>
  </pc:docChgLst>
  <pc:docChgLst>
    <pc:chgData name="박선도" userId="S::124949@jnu.ac.kr::b8914dc1-2b3b-4cbc-a9ff-506cdf2f16d2" providerId="AD" clId="Web-{C21C4C62-5EF1-A616-39E4-3832E72F6E10}"/>
    <pc:docChg chg="modSld">
      <pc:chgData name="박선도" userId="S::124949@jnu.ac.kr::b8914dc1-2b3b-4cbc-a9ff-506cdf2f16d2" providerId="AD" clId="Web-{C21C4C62-5EF1-A616-39E4-3832E72F6E10}" dt="2020-01-21T00:13:28.057" v="27" actId="1076"/>
      <pc:docMkLst>
        <pc:docMk/>
      </pc:docMkLst>
      <pc:sldChg chg="delSp modSp">
        <pc:chgData name="박선도" userId="S::124949@jnu.ac.kr::b8914dc1-2b3b-4cbc-a9ff-506cdf2f16d2" providerId="AD" clId="Web-{C21C4C62-5EF1-A616-39E4-3832E72F6E10}" dt="2020-01-21T00:13:28.057" v="27" actId="1076"/>
        <pc:sldMkLst>
          <pc:docMk/>
          <pc:sldMk cId="2935213558" sldId="390"/>
        </pc:sldMkLst>
        <pc:spChg chg="mod">
          <ac:chgData name="박선도" userId="S::124949@jnu.ac.kr::b8914dc1-2b3b-4cbc-a9ff-506cdf2f16d2" providerId="AD" clId="Web-{C21C4C62-5EF1-A616-39E4-3832E72F6E10}" dt="2020-01-21T00:13:28.057" v="27" actId="1076"/>
          <ac:spMkLst>
            <pc:docMk/>
            <pc:sldMk cId="2935213558" sldId="390"/>
            <ac:spMk id="2" creationId="{BDA2ABA1-F6AE-4A68-A222-A3D4133701CA}"/>
          </ac:spMkLst>
        </pc:spChg>
        <pc:spChg chg="del">
          <ac:chgData name="박선도" userId="S::124949@jnu.ac.kr::b8914dc1-2b3b-4cbc-a9ff-506cdf2f16d2" providerId="AD" clId="Web-{C21C4C62-5EF1-A616-39E4-3832E72F6E10}" dt="2020-01-21T00:13:10.728" v="0"/>
          <ac:spMkLst>
            <pc:docMk/>
            <pc:sldMk cId="2935213558" sldId="390"/>
            <ac:spMk id="3" creationId="{491A11ED-89E4-42EA-988D-27BAE2FE9E3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657A4B-DA61-42F6-9ED9-C8E2284EEDC5}"/>
              </a:ext>
            </a:extLst>
          </p:cNvPr>
          <p:cNvSpPr/>
          <p:nvPr userDrawn="1"/>
        </p:nvSpPr>
        <p:spPr>
          <a:xfrm>
            <a:off x="0" y="1084"/>
            <a:ext cx="12192000" cy="6856916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DA27504E-B695-483E-8899-DB8130962F72}" type="datetimeFigureOut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08312EB4-E9CF-4244-B7A9-88D9D32D34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442870"/>
            <a:ext cx="5250404" cy="590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000" b="1" dirty="0">
                <a:solidFill>
                  <a:srgbClr val="009688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DA27504E-B695-483E-8899-DB8130962F72}" type="datetimeFigureOut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08312EB4-E9CF-4244-B7A9-88D9D32D34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3B3EDC0-2572-4B5B-86B0-A37198CB619D}"/>
              </a:ext>
            </a:extLst>
          </p:cNvPr>
          <p:cNvSpPr txBox="1">
            <a:spLocks/>
          </p:cNvSpPr>
          <p:nvPr userDrawn="1"/>
        </p:nvSpPr>
        <p:spPr>
          <a:xfrm>
            <a:off x="53268" y="44390"/>
            <a:ext cx="10510520" cy="346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 dirty="0">
                <a:solidFill>
                  <a:srgbClr val="009688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Project Name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DC1BA2-55C4-487E-A136-8B6297629E04}"/>
              </a:ext>
            </a:extLst>
          </p:cNvPr>
          <p:cNvSpPr/>
          <p:nvPr userDrawn="1"/>
        </p:nvSpPr>
        <p:spPr>
          <a:xfrm>
            <a:off x="0" y="1085"/>
            <a:ext cx="12192000" cy="433922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FF3-9038-47D6-ADC6-68848B19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442870"/>
            <a:ext cx="5250404" cy="590931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91F39A1E-4824-4BC2-A4F6-F760BBD8D1BA}"/>
              </a:ext>
            </a:extLst>
          </p:cNvPr>
          <p:cNvGrpSpPr/>
          <p:nvPr/>
        </p:nvGrpSpPr>
        <p:grpSpPr>
          <a:xfrm>
            <a:off x="4126614" y="1250581"/>
            <a:ext cx="3938772" cy="5432607"/>
            <a:chOff x="2977460" y="1277214"/>
            <a:chExt cx="3938772" cy="543260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8EB0B2-F201-4CEC-97FF-348221C338AF}"/>
                </a:ext>
              </a:extLst>
            </p:cNvPr>
            <p:cNvSpPr/>
            <p:nvPr/>
          </p:nvSpPr>
          <p:spPr bwMode="auto">
            <a:xfrm>
              <a:off x="2977462" y="1277214"/>
              <a:ext cx="871735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게임 진행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5E2E96-35A9-423A-9B2F-BBBBAE86FC34}"/>
                </a:ext>
              </a:extLst>
            </p:cNvPr>
            <p:cNvSpPr/>
            <p:nvPr/>
          </p:nvSpPr>
          <p:spPr bwMode="auto">
            <a:xfrm>
              <a:off x="4088347" y="5582382"/>
              <a:ext cx="925636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일시정지</a:t>
              </a:r>
              <a:r>
                <a:rPr kumimoji="0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(Menu)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08F72CD7-C134-4FD8-A0E6-409881AEBEB7}"/>
                </a:ext>
              </a:extLst>
            </p:cNvPr>
            <p:cNvSpPr/>
            <p:nvPr/>
          </p:nvSpPr>
          <p:spPr bwMode="auto">
            <a:xfrm>
              <a:off x="3860662" y="4547440"/>
              <a:ext cx="1403939" cy="463067"/>
            </a:xfrm>
            <a:prstGeom prst="flowChartDecision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보스구간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입장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E128794-7825-4685-B52E-6FC007EADBF1}"/>
                </a:ext>
              </a:extLst>
            </p:cNvPr>
            <p:cNvCxnSpPr>
              <a:cxnSpLocks/>
              <a:stCxn id="35" idx="2"/>
              <a:endCxn id="51" idx="1"/>
            </p:cNvCxnSpPr>
            <p:nvPr/>
          </p:nvCxnSpPr>
          <p:spPr>
            <a:xfrm rot="16200000" flipH="1">
              <a:off x="2794122" y="2957493"/>
              <a:ext cx="1685747" cy="447334"/>
            </a:xfrm>
            <a:prstGeom prst="bentConnector2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3C2D05-CDD0-4878-9A89-6C992894B0FE}"/>
                </a:ext>
              </a:extLst>
            </p:cNvPr>
            <p:cNvSpPr/>
            <p:nvPr/>
          </p:nvSpPr>
          <p:spPr bwMode="auto">
            <a:xfrm>
              <a:off x="2977460" y="2122263"/>
              <a:ext cx="8717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이동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조작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EAAFB08C-4F96-4BD6-9278-10453910F67C}"/>
                </a:ext>
              </a:extLst>
            </p:cNvPr>
            <p:cNvCxnSpPr>
              <a:cxnSpLocks/>
              <a:stCxn id="35" idx="2"/>
              <a:endCxn id="27" idx="1"/>
            </p:cNvCxnSpPr>
            <p:nvPr/>
          </p:nvCxnSpPr>
          <p:spPr>
            <a:xfrm rot="16200000" flipH="1">
              <a:off x="2416652" y="3334963"/>
              <a:ext cx="2440687" cy="447334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id="{CD12FB97-B727-4334-B9E3-69F1653FDF10}"/>
                </a:ext>
              </a:extLst>
            </p:cNvPr>
            <p:cNvSpPr/>
            <p:nvPr/>
          </p:nvSpPr>
          <p:spPr bwMode="auto">
            <a:xfrm>
              <a:off x="3860662" y="3792500"/>
              <a:ext cx="1403939" cy="463067"/>
            </a:xfrm>
            <a:prstGeom prst="flowChartDecision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전투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필드 몬스터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19F2BDB7-B855-4FD2-819B-639CCAD89C44}"/>
                </a:ext>
              </a:extLst>
            </p:cNvPr>
            <p:cNvCxnSpPr>
              <a:cxnSpLocks/>
              <a:stCxn id="35" idx="2"/>
              <a:endCxn id="26" idx="1"/>
            </p:cNvCxnSpPr>
            <p:nvPr/>
          </p:nvCxnSpPr>
          <p:spPr>
            <a:xfrm rot="16200000" flipH="1">
              <a:off x="2074784" y="3676830"/>
              <a:ext cx="3352107" cy="675019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6BE9650-1EFD-4F92-B3EB-E2B306DE88B4}"/>
                </a:ext>
              </a:extLst>
            </p:cNvPr>
            <p:cNvSpPr/>
            <p:nvPr/>
          </p:nvSpPr>
          <p:spPr bwMode="auto">
            <a:xfrm>
              <a:off x="4809418" y="5886191"/>
              <a:ext cx="871735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게임 재개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488E13A-4782-4667-9AA8-2D211CB807EB}"/>
                </a:ext>
              </a:extLst>
            </p:cNvPr>
            <p:cNvSpPr/>
            <p:nvPr/>
          </p:nvSpPr>
          <p:spPr bwMode="auto">
            <a:xfrm>
              <a:off x="4809417" y="6190000"/>
              <a:ext cx="871735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설정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4AB400B-6131-482C-BB2B-B58E07F4C46A}"/>
                </a:ext>
              </a:extLst>
            </p:cNvPr>
            <p:cNvSpPr/>
            <p:nvPr/>
          </p:nvSpPr>
          <p:spPr bwMode="auto">
            <a:xfrm>
              <a:off x="4809416" y="6493809"/>
              <a:ext cx="1027223" cy="2160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저장 후 </a:t>
              </a:r>
              <a:r>
                <a:rPr kumimoji="0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Main</a:t>
              </a: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으로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011ABBDB-1C8E-4108-B07E-9DA7944F818D}"/>
                </a:ext>
              </a:extLst>
            </p:cNvPr>
            <p:cNvCxnSpPr>
              <a:cxnSpLocks/>
              <a:stCxn id="26" idx="2"/>
              <a:endCxn id="56" idx="1"/>
            </p:cNvCxnSpPr>
            <p:nvPr/>
          </p:nvCxnSpPr>
          <p:spPr>
            <a:xfrm rot="16200000" flipH="1">
              <a:off x="4582393" y="5767177"/>
              <a:ext cx="195797" cy="258253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3B73407-7815-4A6A-B018-783533CF14A9}"/>
                </a:ext>
              </a:extLst>
            </p:cNvPr>
            <p:cNvCxnSpPr>
              <a:cxnSpLocks/>
              <a:stCxn id="26" idx="2"/>
              <a:endCxn id="57" idx="1"/>
            </p:cNvCxnSpPr>
            <p:nvPr/>
          </p:nvCxnSpPr>
          <p:spPr>
            <a:xfrm rot="16200000" flipH="1">
              <a:off x="4430488" y="5919083"/>
              <a:ext cx="499606" cy="258252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22E01844-89DE-4192-8AEC-0B0DD44F03E7}"/>
                </a:ext>
              </a:extLst>
            </p:cNvPr>
            <p:cNvCxnSpPr>
              <a:cxnSpLocks/>
              <a:stCxn id="26" idx="2"/>
              <a:endCxn id="58" idx="1"/>
            </p:cNvCxnSpPr>
            <p:nvPr/>
          </p:nvCxnSpPr>
          <p:spPr>
            <a:xfrm rot="16200000" flipH="1">
              <a:off x="4278586" y="6070984"/>
              <a:ext cx="803409" cy="258251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74DDF672-EE65-4282-898E-6F6C420EFEE6}"/>
                </a:ext>
              </a:extLst>
            </p:cNvPr>
            <p:cNvCxnSpPr>
              <a:cxnSpLocks/>
              <a:stCxn id="51" idx="3"/>
              <a:endCxn id="92" idx="1"/>
            </p:cNvCxnSpPr>
            <p:nvPr/>
          </p:nvCxnSpPr>
          <p:spPr>
            <a:xfrm>
              <a:off x="5264601" y="4024034"/>
              <a:ext cx="518698" cy="1294276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3B515188-E056-43AB-B130-69EEEB95D540}"/>
                </a:ext>
              </a:extLst>
            </p:cNvPr>
            <p:cNvCxnSpPr>
              <a:cxnSpLocks/>
              <a:stCxn id="27" idx="3"/>
              <a:endCxn id="92" idx="1"/>
            </p:cNvCxnSpPr>
            <p:nvPr/>
          </p:nvCxnSpPr>
          <p:spPr>
            <a:xfrm>
              <a:off x="5264601" y="4778974"/>
              <a:ext cx="518698" cy="539336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08E2A8-1C8C-4F14-83C2-87A909341349}"/>
                </a:ext>
              </a:extLst>
            </p:cNvPr>
            <p:cNvSpPr/>
            <p:nvPr/>
          </p:nvSpPr>
          <p:spPr bwMode="auto">
            <a:xfrm>
              <a:off x="5783299" y="5056419"/>
              <a:ext cx="860451" cy="52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마지막 세이브부터</a:t>
              </a:r>
              <a:endPara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재시작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84FAA5-BA6C-49BF-BA4B-604DDC4E72FE}"/>
                </a:ext>
              </a:extLst>
            </p:cNvPr>
            <p:cNvSpPr txBox="1"/>
            <p:nvPr/>
          </p:nvSpPr>
          <p:spPr>
            <a:xfrm>
              <a:off x="5171956" y="3853705"/>
              <a:ext cx="403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FF5050"/>
                  </a:solidFill>
                </a:rPr>
                <a:t>사망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692BDF-32A3-4C3E-A73F-C4188576CF1E}"/>
                </a:ext>
              </a:extLst>
            </p:cNvPr>
            <p:cNvSpPr txBox="1"/>
            <p:nvPr/>
          </p:nvSpPr>
          <p:spPr>
            <a:xfrm>
              <a:off x="5171956" y="4605244"/>
              <a:ext cx="403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FF5050"/>
                  </a:solidFill>
                </a:rPr>
                <a:t>사망</a:t>
              </a:r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C6E3D85E-1EB2-4E51-9BD9-58E99DD4D961}"/>
                </a:ext>
              </a:extLst>
            </p:cNvPr>
            <p:cNvCxnSpPr>
              <a:cxnSpLocks/>
              <a:stCxn id="35" idx="2"/>
              <a:endCxn id="205" idx="1"/>
            </p:cNvCxnSpPr>
            <p:nvPr/>
          </p:nvCxnSpPr>
          <p:spPr>
            <a:xfrm rot="16200000" flipH="1">
              <a:off x="3274837" y="2476777"/>
              <a:ext cx="990433" cy="713451"/>
            </a:xfrm>
            <a:prstGeom prst="bentConnector2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4558B4FC-A104-4748-8B43-9AB941812486}"/>
                </a:ext>
              </a:extLst>
            </p:cNvPr>
            <p:cNvCxnSpPr>
              <a:cxnSpLocks/>
              <a:stCxn id="51" idx="2"/>
              <a:endCxn id="187" idx="1"/>
            </p:cNvCxnSpPr>
            <p:nvPr/>
          </p:nvCxnSpPr>
          <p:spPr>
            <a:xfrm rot="5400000" flipH="1">
              <a:off x="2705205" y="2398141"/>
              <a:ext cx="2419673" cy="1295180"/>
            </a:xfrm>
            <a:prstGeom prst="bentConnector4">
              <a:avLst>
                <a:gd name="adj1" fmla="val -9448"/>
                <a:gd name="adj2" fmla="val 142326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5998CE55-95CB-4A50-97B0-4E7BCACD1A9D}"/>
                </a:ext>
              </a:extLst>
            </p:cNvPr>
            <p:cNvCxnSpPr>
              <a:cxnSpLocks/>
              <a:stCxn id="27" idx="2"/>
              <a:endCxn id="187" idx="1"/>
            </p:cNvCxnSpPr>
            <p:nvPr/>
          </p:nvCxnSpPr>
          <p:spPr>
            <a:xfrm rot="5400000" flipH="1">
              <a:off x="2327735" y="2775611"/>
              <a:ext cx="3174613" cy="1295180"/>
            </a:xfrm>
            <a:prstGeom prst="bentConnector4">
              <a:avLst>
                <a:gd name="adj1" fmla="val -7201"/>
                <a:gd name="adj2" fmla="val 142360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8C687E-8E40-4544-8ED0-C8AE07B4CE6E}"/>
                </a:ext>
              </a:extLst>
            </p:cNvPr>
            <p:cNvSpPr txBox="1"/>
            <p:nvPr/>
          </p:nvSpPr>
          <p:spPr>
            <a:xfrm>
              <a:off x="3433701" y="4243630"/>
              <a:ext cx="1747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</a:rPr>
                <a:t>전투승리 </a:t>
              </a:r>
              <a:r>
                <a:rPr lang="en-US" altLang="ko-KR" sz="800" b="1" dirty="0">
                  <a:solidFill>
                    <a:srgbClr val="00B050"/>
                  </a:solidFill>
                </a:rPr>
                <a:t>or </a:t>
              </a:r>
              <a:r>
                <a:rPr lang="ko-KR" altLang="en-US" sz="800" b="1" dirty="0" err="1">
                  <a:solidFill>
                    <a:srgbClr val="00B050"/>
                  </a:solidFill>
                </a:rPr>
                <a:t>전투벗어남</a:t>
              </a:r>
              <a:r>
                <a:rPr lang="ko-KR" altLang="en-US" sz="800" b="1" dirty="0">
                  <a:solidFill>
                    <a:srgbClr val="00B050"/>
                  </a:solidFill>
                </a:rPr>
                <a:t> </a:t>
              </a:r>
              <a:r>
                <a:rPr lang="en-US" altLang="ko-KR" sz="800" b="1" dirty="0">
                  <a:solidFill>
                    <a:srgbClr val="00B050"/>
                  </a:solidFill>
                </a:rPr>
                <a:t>or</a:t>
              </a:r>
              <a:r>
                <a:rPr lang="ko-KR" altLang="en-US" sz="800" b="1" dirty="0">
                  <a:solidFill>
                    <a:srgbClr val="00B050"/>
                  </a:solidFill>
                </a:rPr>
                <a:t> 무시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F1E49E-F4FD-4762-8CE9-922B876FC382}"/>
                </a:ext>
              </a:extLst>
            </p:cNvPr>
            <p:cNvSpPr txBox="1"/>
            <p:nvPr/>
          </p:nvSpPr>
          <p:spPr>
            <a:xfrm>
              <a:off x="4264275" y="5056419"/>
              <a:ext cx="403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</a:rPr>
                <a:t>승리</a:t>
              </a:r>
            </a:p>
          </p:txBody>
        </p:sp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09E59192-F335-4D31-A935-EAFD6C10650D}"/>
                </a:ext>
              </a:extLst>
            </p:cNvPr>
            <p:cNvSpPr/>
            <p:nvPr/>
          </p:nvSpPr>
          <p:spPr bwMode="auto">
            <a:xfrm>
              <a:off x="3860661" y="2415510"/>
              <a:ext cx="1403939" cy="463067"/>
            </a:xfrm>
            <a:prstGeom prst="flowChartDecision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통로 도달</a:t>
              </a: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D863548D-264B-4364-9279-8AE6904F362A}"/>
                </a:ext>
              </a:extLst>
            </p:cNvPr>
            <p:cNvCxnSpPr>
              <a:cxnSpLocks/>
              <a:stCxn id="35" idx="2"/>
              <a:endCxn id="144" idx="1"/>
            </p:cNvCxnSpPr>
            <p:nvPr/>
          </p:nvCxnSpPr>
          <p:spPr>
            <a:xfrm rot="16200000" flipH="1">
              <a:off x="3482616" y="2268998"/>
              <a:ext cx="308757" cy="447333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0D6DCAC-5CFF-461C-9E41-F205A7F3C17A}"/>
                </a:ext>
              </a:extLst>
            </p:cNvPr>
            <p:cNvSpPr/>
            <p:nvPr/>
          </p:nvSpPr>
          <p:spPr bwMode="auto">
            <a:xfrm>
              <a:off x="5955472" y="2511305"/>
              <a:ext cx="960760" cy="27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통로 반대편 </a:t>
              </a:r>
              <a:r>
                <a:rPr kumimoji="0" lang="ko-KR" altLang="en-US" sz="900" b="1" i="0" u="none" strike="noStrike" cap="none" normalizeH="0" baseline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맵으로</a:t>
              </a: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 이동</a:t>
              </a:r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E992DD14-688F-480F-9857-B0C825BF187C}"/>
                </a:ext>
              </a:extLst>
            </p:cNvPr>
            <p:cNvCxnSpPr>
              <a:cxnSpLocks/>
              <a:stCxn id="144" idx="3"/>
              <a:endCxn id="151" idx="1"/>
            </p:cNvCxnSpPr>
            <p:nvPr/>
          </p:nvCxnSpPr>
          <p:spPr>
            <a:xfrm flipV="1">
              <a:off x="5264600" y="2646510"/>
              <a:ext cx="690872" cy="534"/>
            </a:xfrm>
            <a:prstGeom prst="straightConnector1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꺾임 163">
              <a:extLst>
                <a:ext uri="{FF2B5EF4-FFF2-40B4-BE49-F238E27FC236}">
                  <a16:creationId xmlns:a16="http://schemas.microsoft.com/office/drawing/2014/main" id="{D03E55AF-1817-4BC6-AFB4-82E49698CA50}"/>
                </a:ext>
              </a:extLst>
            </p:cNvPr>
            <p:cNvCxnSpPr>
              <a:cxnSpLocks/>
              <a:stCxn id="151" idx="0"/>
              <a:endCxn id="187" idx="3"/>
            </p:cNvCxnSpPr>
            <p:nvPr/>
          </p:nvCxnSpPr>
          <p:spPr>
            <a:xfrm rot="16200000" flipV="1">
              <a:off x="4661132" y="736585"/>
              <a:ext cx="675411" cy="2874030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C12249E1-635B-4D42-A50F-58BDB73220E6}"/>
                </a:ext>
              </a:extLst>
            </p:cNvPr>
            <p:cNvCxnSpPr>
              <a:cxnSpLocks/>
              <a:stCxn id="144" idx="0"/>
              <a:endCxn id="187" idx="3"/>
            </p:cNvCxnSpPr>
            <p:nvPr/>
          </p:nvCxnSpPr>
          <p:spPr>
            <a:xfrm rot="16200000" flipV="1">
              <a:off x="3772419" y="1625297"/>
              <a:ext cx="579616" cy="1000809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82E2198-FEFD-4633-93F2-525217FEAE07}"/>
                </a:ext>
              </a:extLst>
            </p:cNvPr>
            <p:cNvSpPr txBox="1"/>
            <p:nvPr/>
          </p:nvSpPr>
          <p:spPr>
            <a:xfrm>
              <a:off x="5211541" y="2452347"/>
              <a:ext cx="7664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통로 </a:t>
              </a:r>
              <a:r>
                <a:rPr lang="ko-KR" altLang="en-US" sz="800" b="1" dirty="0" err="1"/>
                <a:t>지나감</a:t>
              </a:r>
              <a:endParaRPr lang="ko-KR" altLang="en-US" sz="800" b="1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264B9F-E2CD-4CF4-A597-F308A239BD1B}"/>
                </a:ext>
              </a:extLst>
            </p:cNvPr>
            <p:cNvSpPr txBox="1"/>
            <p:nvPr/>
          </p:nvSpPr>
          <p:spPr>
            <a:xfrm>
              <a:off x="4484053" y="1937509"/>
              <a:ext cx="59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통로</a:t>
              </a:r>
              <a:endParaRPr lang="en-US" altLang="ko-KR" sz="800" b="1" dirty="0"/>
            </a:p>
            <a:p>
              <a:r>
                <a:rPr lang="ko-KR" altLang="en-US" sz="800" b="1" dirty="0"/>
                <a:t>지나가지</a:t>
              </a:r>
              <a:endParaRPr lang="en-US" altLang="ko-KR" sz="800" b="1" dirty="0"/>
            </a:p>
            <a:p>
              <a:r>
                <a:rPr lang="ko-KR" altLang="en-US" sz="800" b="1" dirty="0"/>
                <a:t>않음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2E90DA3-0E88-4143-A093-B94C846C0193}"/>
                </a:ext>
              </a:extLst>
            </p:cNvPr>
            <p:cNvSpPr/>
            <p:nvPr/>
          </p:nvSpPr>
          <p:spPr bwMode="auto">
            <a:xfrm>
              <a:off x="5999984" y="3207177"/>
              <a:ext cx="8717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스토리 플레이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FD13E86C-5DEE-4500-A952-43D407CD43CF}"/>
                </a:ext>
              </a:extLst>
            </p:cNvPr>
            <p:cNvSpPr/>
            <p:nvPr/>
          </p:nvSpPr>
          <p:spPr bwMode="auto">
            <a:xfrm>
              <a:off x="3267452" y="1802364"/>
              <a:ext cx="294370" cy="670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7746C047-AFC4-4A91-AF96-EA0E417F1596}"/>
                </a:ext>
              </a:extLst>
            </p:cNvPr>
            <p:cNvCxnSpPr>
              <a:cxnSpLocks/>
              <a:stCxn id="23" idx="2"/>
              <a:endCxn id="187" idx="0"/>
            </p:cNvCxnSpPr>
            <p:nvPr/>
          </p:nvCxnSpPr>
          <p:spPr>
            <a:xfrm>
              <a:off x="3413330" y="1493238"/>
              <a:ext cx="1307" cy="309126"/>
            </a:xfrm>
            <a:prstGeom prst="straightConnector1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C3910B8F-18E8-4852-8C18-7EE05DD16F47}"/>
                </a:ext>
              </a:extLst>
            </p:cNvPr>
            <p:cNvCxnSpPr>
              <a:cxnSpLocks/>
              <a:stCxn id="187" idx="2"/>
              <a:endCxn id="35" idx="0"/>
            </p:cNvCxnSpPr>
            <p:nvPr/>
          </p:nvCxnSpPr>
          <p:spPr>
            <a:xfrm flipH="1">
              <a:off x="3413328" y="1869424"/>
              <a:ext cx="1309" cy="252839"/>
            </a:xfrm>
            <a:prstGeom prst="straightConnector1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C90C3CDA-673D-447D-9750-87C9F516AF82}"/>
                </a:ext>
              </a:extLst>
            </p:cNvPr>
            <p:cNvCxnSpPr>
              <a:cxnSpLocks/>
              <a:stCxn id="205" idx="3"/>
              <a:endCxn id="183" idx="1"/>
            </p:cNvCxnSpPr>
            <p:nvPr/>
          </p:nvCxnSpPr>
          <p:spPr>
            <a:xfrm flipV="1">
              <a:off x="4998514" y="3315189"/>
              <a:ext cx="1001470" cy="13531"/>
            </a:xfrm>
            <a:prstGeom prst="straightConnector1">
              <a:avLst/>
            </a:prstGeom>
            <a:ln w="9525">
              <a:solidFill>
                <a:srgbClr val="71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FA344FB-10C8-4ADB-BDE4-73B1B9E739AF}"/>
                </a:ext>
              </a:extLst>
            </p:cNvPr>
            <p:cNvSpPr/>
            <p:nvPr/>
          </p:nvSpPr>
          <p:spPr bwMode="auto">
            <a:xfrm>
              <a:off x="4126779" y="3158782"/>
              <a:ext cx="871735" cy="3398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스토리구간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defTabSz="44926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입장</a:t>
              </a:r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FFEF3E3D-701D-48FD-BA1D-89535B1FBF69}"/>
                </a:ext>
              </a:extLst>
            </p:cNvPr>
            <p:cNvCxnSpPr>
              <a:cxnSpLocks/>
              <a:stCxn id="183" idx="3"/>
              <a:endCxn id="187" idx="3"/>
            </p:cNvCxnSpPr>
            <p:nvPr/>
          </p:nvCxnSpPr>
          <p:spPr>
            <a:xfrm flipH="1" flipV="1">
              <a:off x="3561822" y="1835894"/>
              <a:ext cx="3309897" cy="1479295"/>
            </a:xfrm>
            <a:prstGeom prst="bentConnector3">
              <a:avLst>
                <a:gd name="adj1" fmla="val -6907"/>
              </a:avLst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BB98D-361A-4AFA-AD91-595C2EF5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2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A5C8-2A32-44A7-B8A2-285255B1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시스템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0DC761-8653-4CA7-9D09-AE5766608CA0}"/>
              </a:ext>
            </a:extLst>
          </p:cNvPr>
          <p:cNvGrpSpPr/>
          <p:nvPr/>
        </p:nvGrpSpPr>
        <p:grpSpPr>
          <a:xfrm>
            <a:off x="1069095" y="2383062"/>
            <a:ext cx="4244816" cy="2091876"/>
            <a:chOff x="647463" y="310267"/>
            <a:chExt cx="4244816" cy="20918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335407-DF05-400E-85FA-BD3A5E9C0481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기능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F3C530-4D16-4099-9130-DE5088978013}"/>
                </a:ext>
              </a:extLst>
            </p:cNvPr>
            <p:cNvSpPr/>
            <p:nvPr/>
          </p:nvSpPr>
          <p:spPr>
            <a:xfrm>
              <a:off x="738902" y="690905"/>
              <a:ext cx="4060778" cy="171123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걷기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점프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이단점프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벽타기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벽점프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대쉬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B72874-73DD-44F9-8277-2C3989411713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223AD8-D365-4A9D-8D23-9FC39169F91B}"/>
                </a:ext>
              </a:extLst>
            </p:cNvPr>
            <p:cNvSpPr/>
            <p:nvPr/>
          </p:nvSpPr>
          <p:spPr>
            <a:xfrm>
              <a:off x="647463" y="310267"/>
              <a:ext cx="4244816" cy="209187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4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9380" y="2762287"/>
            <a:ext cx="6859588" cy="1684337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조작키 </a:t>
            </a:r>
            <a:r>
              <a:rPr lang="en-US" altLang="ko-KR" sz="1400" dirty="0"/>
              <a:t>Pressed </a:t>
            </a:r>
            <a:r>
              <a:rPr lang="ko-KR" altLang="en-US" sz="1400" dirty="0"/>
              <a:t>이벤트 즉시 최대속도로 이동</a:t>
            </a:r>
            <a:endParaRPr lang="en-US" altLang="ko-KR" sz="1400" dirty="0"/>
          </a:p>
          <a:p>
            <a:r>
              <a:rPr lang="ko-KR" altLang="en-US" sz="1400" dirty="0"/>
              <a:t>조작키 </a:t>
            </a:r>
            <a:r>
              <a:rPr lang="en-US" altLang="ko-KR" sz="1400" dirty="0"/>
              <a:t>Released </a:t>
            </a:r>
            <a:r>
              <a:rPr lang="ko-KR" altLang="en-US" sz="1400" dirty="0"/>
              <a:t>이벤트 즉시 정지</a:t>
            </a:r>
            <a:endParaRPr lang="en-US" altLang="ko-KR" sz="1400" dirty="0"/>
          </a:p>
          <a:p>
            <a:r>
              <a:rPr lang="ko-KR" altLang="en-US" sz="1400" dirty="0"/>
              <a:t>벽에 충돌 했을 때 벽방향으로 이동 불가</a:t>
            </a:r>
            <a:r>
              <a:rPr lang="en-US" altLang="ko-KR" sz="1400" dirty="0"/>
              <a:t>, </a:t>
            </a:r>
            <a:r>
              <a:rPr lang="ko-KR" altLang="en-US" sz="1400" dirty="0"/>
              <a:t>걷기 애니메이션은 계속출력</a:t>
            </a:r>
            <a:endParaRPr lang="en-US" altLang="ko-KR" sz="1400" dirty="0"/>
          </a:p>
          <a:p>
            <a:r>
              <a:rPr lang="ko-KR" altLang="en-US" sz="1400" dirty="0"/>
              <a:t>점프 도중에도 좌</a:t>
            </a:r>
            <a:r>
              <a:rPr lang="en-US" altLang="ko-KR" sz="1400" dirty="0"/>
              <a:t>,</a:t>
            </a:r>
            <a:r>
              <a:rPr lang="ko-KR" altLang="en-US" sz="1400" dirty="0"/>
              <a:t> 우 이동이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4" y="240245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628301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  <a:endParaRPr lang="ko-KR" altLang="en-US" sz="18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1089380" y="498956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기본 이동속도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DefaultWalkSpeed</a:t>
            </a:r>
            <a:endParaRPr lang="en-US" altLang="ko-KR" sz="1400" dirty="0"/>
          </a:p>
          <a:p>
            <a:r>
              <a:rPr lang="ko-KR" altLang="en-US" sz="1400" dirty="0"/>
              <a:t>현재 이동속도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CurrentWalkSpeed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DefaultWalkSpeed</a:t>
            </a:r>
            <a:r>
              <a:rPr lang="en-US" altLang="ko-KR" sz="1400" dirty="0"/>
              <a:t> + [float </a:t>
            </a:r>
            <a:r>
              <a:rPr lang="ko-KR" altLang="en-US" sz="1400" dirty="0"/>
              <a:t>아이템으로 증가되는 속도</a:t>
            </a:r>
            <a:r>
              <a:rPr lang="en-US" altLang="ko-KR" sz="1400" dirty="0"/>
              <a:t>]</a:t>
            </a:r>
          </a:p>
          <a:p>
            <a:r>
              <a:rPr lang="ko-KR" altLang="en-US" sz="1400" dirty="0"/>
              <a:t>최대 이동속도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DefaultWalkSpeed</a:t>
            </a:r>
            <a:r>
              <a:rPr lang="en-US" altLang="ko-KR" sz="1400" dirty="0"/>
              <a:t> * 1.5f</a:t>
            </a:r>
          </a:p>
          <a:p>
            <a:endParaRPr lang="en-US" altLang="ko-KR" sz="1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58234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7702CB1-32A5-426A-8CE5-B1BB4D54D45E}"/>
                </a:ext>
              </a:extLst>
            </p:cNvPr>
            <p:cNvCxnSpPr/>
            <p:nvPr/>
          </p:nvCxnSpPr>
          <p:spPr>
            <a:xfrm>
              <a:off x="7116766" y="568376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4" y="148066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기능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089380" y="1784426"/>
            <a:ext cx="4284020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좌 또는 우로 이동합니다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442870"/>
            <a:ext cx="10510520" cy="590931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6128" y="1664866"/>
            <a:ext cx="6858000" cy="131127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@@@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기능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점프높이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MaxJumpPower</a:t>
            </a:r>
            <a:endParaRPr lang="en-US" altLang="ko-KR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034057" y="633497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dirty="0"/>
                  <a:t>Δ</a:t>
                </a:r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384610" y="5790183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strike="sngStrike" dirty="0"/>
              <a:t># </a:t>
            </a:r>
            <a:r>
              <a:rPr lang="ko-KR" altLang="en-US" sz="1400" strike="sngStrike" dirty="0"/>
              <a:t>구현과정에서 높이보다</a:t>
            </a:r>
            <a:endParaRPr lang="en-US" altLang="ko-KR" sz="1400" strike="sngStrike" dirty="0"/>
          </a:p>
          <a:p>
            <a:pPr marL="0" indent="0">
              <a:buNone/>
            </a:pPr>
            <a:r>
              <a:rPr lang="ko-KR" altLang="en-US" sz="1400" strike="sngStrike" dirty="0"/>
              <a:t>속도가 편의성이 높으면 속도로 수정예정</a:t>
            </a:r>
            <a:endParaRPr lang="en-US" altLang="ko-KR" sz="1400" strike="sngStrike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374388" y="606607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dirty="0"/>
                  <a:t>Δ</a:t>
                </a:r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점프 조작키를 누른 시간만큼 높이가 상승합니다</a:t>
            </a:r>
            <a:r>
              <a:rPr lang="en-US" altLang="ko-KR" sz="1400" dirty="0"/>
              <a:t>(</a:t>
            </a:r>
            <a:r>
              <a:rPr lang="ko-KR" altLang="en-US" sz="1400" dirty="0"/>
              <a:t>속력</a:t>
            </a:r>
            <a:r>
              <a:rPr lang="en-US" altLang="ko-KR" sz="1400" dirty="0"/>
              <a:t>sin</a:t>
            </a:r>
            <a:r>
              <a:rPr lang="ko-KR" altLang="en-US" sz="1400" dirty="0"/>
              <a:t>함수</a:t>
            </a:r>
            <a:r>
              <a:rPr lang="en-US" altLang="ko-KR" sz="1400" dirty="0"/>
              <a:t>).</a:t>
            </a:r>
          </a:p>
          <a:p>
            <a:r>
              <a:rPr lang="ko-KR" altLang="en-US" sz="1400" dirty="0"/>
              <a:t>최대 점프높이에 도달 시 하강을 시작합니다</a:t>
            </a:r>
            <a:r>
              <a:rPr lang="en-US" altLang="ko-KR" sz="14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7E4ECEC1-3196-4B90-AAA8-59FDD18A9C41}"/>
              </a:ext>
            </a:extLst>
          </p:cNvPr>
          <p:cNvSpPr txBox="1">
            <a:spLocks/>
          </p:cNvSpPr>
          <p:nvPr/>
        </p:nvSpPr>
        <p:spPr>
          <a:xfrm>
            <a:off x="8384610" y="6343497"/>
            <a:ext cx="3888780" cy="29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예시는 오른쪽으로 이동중 점프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180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4706" y="2288288"/>
            <a:ext cx="6858000" cy="52228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공중에서 한번 더 점프합니다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기능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점프높이 </a:t>
            </a:r>
            <a:r>
              <a:rPr lang="en-US" altLang="ko-KR" sz="1400" dirty="0"/>
              <a:t>: float MaxJump2StepPower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300959" y="674478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dirty="0"/>
                  <a:t>Δ</a:t>
                </a:r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5350819" y="648972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dirty="0"/>
                  <a:t>Δ</a:t>
                </a:r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점프 조작키를 누른 시간만큼 높이가 상승합니다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최대 점프높이에 도달 시 하강을 시작합니다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땅에 닿기 전 최대 </a:t>
            </a:r>
            <a:r>
              <a:rPr lang="en-US" altLang="ko-KR" sz="1400" dirty="0"/>
              <a:t>1</a:t>
            </a:r>
            <a:r>
              <a:rPr lang="ko-KR" altLang="en-US" sz="1400" dirty="0"/>
              <a:t>회 </a:t>
            </a:r>
            <a:r>
              <a:rPr lang="en-US" altLang="ko-KR" sz="1400" dirty="0"/>
              <a:t>(2</a:t>
            </a:r>
            <a:r>
              <a:rPr lang="ko-KR" altLang="en-US" sz="1400" dirty="0"/>
              <a:t>단 점프</a:t>
            </a:r>
            <a:r>
              <a:rPr lang="en-US" altLang="ko-KR" sz="1400" dirty="0"/>
              <a:t>)</a:t>
            </a:r>
            <a:r>
              <a:rPr lang="ko-KR" altLang="en-US" sz="1400" dirty="0"/>
              <a:t>가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220224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0921" y="1366809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벽을 타고 미끄러져 내려갑니다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벽을 타는 중에는 </a:t>
            </a:r>
            <a:r>
              <a:rPr lang="ko-KR" altLang="en-US" sz="1400" dirty="0" err="1"/>
              <a:t>벽점프가</a:t>
            </a:r>
            <a:r>
              <a:rPr lang="ko-KR" altLang="en-US" sz="1400" dirty="0"/>
              <a:t> 가능합니다</a:t>
            </a:r>
            <a:r>
              <a:rPr lang="en-US" altLang="ko-KR" sz="1400" dirty="0"/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931750" y="1083572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/>
              <a:t>기능</a:t>
            </a:r>
            <a:endParaRPr lang="ko-KR" altLang="en-US" sz="1400" dirty="0"/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7366031" cy="1305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( </a:t>
            </a:r>
            <a:r>
              <a:rPr lang="ko-KR" altLang="en-US" sz="1400" dirty="0"/>
              <a:t>땅</a:t>
            </a:r>
            <a:r>
              <a:rPr lang="en-US" altLang="ko-KR" sz="1400" dirty="0"/>
              <a:t>(ground)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닿지 않는 상태</a:t>
            </a:r>
            <a:r>
              <a:rPr lang="en-US" altLang="ko-KR" sz="1400" dirty="0"/>
              <a:t> &amp; </a:t>
            </a:r>
            <a:r>
              <a:rPr lang="ko-KR" altLang="en-US" sz="1400" dirty="0"/>
              <a:t>수직 벽과 캐릭터 충돌 중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ko-KR" altLang="en-US" sz="1400" dirty="0"/>
              <a:t>벽 방향 이동키 </a:t>
            </a:r>
            <a:r>
              <a:rPr lang="en-US" altLang="ko-KR" sz="1400" dirty="0" err="1"/>
              <a:t>Presssed</a:t>
            </a:r>
            <a:r>
              <a:rPr lang="en-US" altLang="ko-KR" sz="1400" dirty="0"/>
              <a:t> </a:t>
            </a:r>
            <a:r>
              <a:rPr lang="ko-KR" altLang="en-US" sz="1400" dirty="0"/>
              <a:t>시 </a:t>
            </a:r>
            <a:r>
              <a:rPr lang="ko-KR" altLang="en-US" sz="1400" dirty="0" err="1"/>
              <a:t>벽타기</a:t>
            </a:r>
            <a:r>
              <a:rPr lang="ko-KR" altLang="en-US" sz="1400" dirty="0"/>
              <a:t> 상태가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벽타기</a:t>
            </a:r>
            <a:r>
              <a:rPr lang="ko-KR" altLang="en-US" sz="1400" dirty="0"/>
              <a:t> 상태에서는 벽 방향 이동키를 </a:t>
            </a:r>
            <a:r>
              <a:rPr lang="en-US" altLang="ko-KR" sz="1400" dirty="0"/>
              <a:t>Released </a:t>
            </a:r>
            <a:r>
              <a:rPr lang="ko-KR" altLang="en-US" sz="1400" dirty="0"/>
              <a:t>하더라도 </a:t>
            </a:r>
            <a:r>
              <a:rPr lang="ko-KR" altLang="en-US" sz="1400" dirty="0" err="1"/>
              <a:t>벽타기</a:t>
            </a:r>
            <a:r>
              <a:rPr lang="ko-KR" altLang="en-US" sz="1400" dirty="0"/>
              <a:t> 상태가 유지됩니다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벽타기</a:t>
            </a:r>
            <a:r>
              <a:rPr lang="ko-KR" altLang="en-US" sz="1400" dirty="0"/>
              <a:t> 상태에서의 일반공격</a:t>
            </a:r>
            <a:r>
              <a:rPr lang="en-US" altLang="ko-KR" sz="1400" dirty="0"/>
              <a:t>/</a:t>
            </a:r>
            <a:r>
              <a:rPr lang="ko-KR" altLang="en-US" sz="1400" dirty="0"/>
              <a:t>특수공격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대쉬는</a:t>
            </a:r>
            <a:r>
              <a:rPr lang="ko-KR" altLang="en-US" sz="1400" dirty="0"/>
              <a:t> 벽에서 </a:t>
            </a:r>
            <a:r>
              <a:rPr lang="ko-KR" altLang="en-US" sz="1400" dirty="0" err="1"/>
              <a:t>케릭터</a:t>
            </a:r>
            <a:r>
              <a:rPr lang="ko-KR" altLang="en-US" sz="1400" dirty="0"/>
              <a:t> 방향으로 사용됩니다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/>
              <a:t>벽타기속도</a:t>
            </a:r>
            <a:r>
              <a:rPr lang="ko-KR" altLang="en-US" sz="1400" dirty="0"/>
              <a:t> </a:t>
            </a:r>
            <a:r>
              <a:rPr lang="en-US" altLang="ko-KR" sz="1400" dirty="0"/>
              <a:t>: float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WallSlideSpeed</a:t>
            </a:r>
            <a:endParaRPr lang="en-US" altLang="ko-KR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545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6566" y="1819877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1400" dirty="0" err="1"/>
              <a:t>벽타기</a:t>
            </a:r>
            <a:r>
              <a:rPr lang="ko-KR" altLang="en-US" sz="1400" dirty="0"/>
              <a:t> 중 </a:t>
            </a:r>
            <a:r>
              <a:rPr lang="en-US" altLang="ko-KR" sz="1400" dirty="0"/>
              <a:t>(</a:t>
            </a:r>
            <a:r>
              <a:rPr lang="ko-KR" altLang="en-US" sz="1400" dirty="0"/>
              <a:t>벽 반대방향 </a:t>
            </a:r>
            <a:r>
              <a:rPr lang="en-US" altLang="ko-KR" sz="1400" dirty="0"/>
              <a:t>+ </a:t>
            </a:r>
            <a:r>
              <a:rPr lang="ko-KR" altLang="en-US" sz="1400" dirty="0"/>
              <a:t>위</a:t>
            </a:r>
            <a:r>
              <a:rPr lang="en-US" altLang="ko-KR" sz="1400" dirty="0"/>
              <a:t>)</a:t>
            </a:r>
            <a:r>
              <a:rPr lang="ko-KR" altLang="en-US" sz="1400" dirty="0"/>
              <a:t> 방향으로 점프합니다</a:t>
            </a:r>
            <a:r>
              <a:rPr lang="en-US" altLang="ko-KR" sz="14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4541" y="1439237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894541" y="2665662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1050768" y="3023972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/>
              <a:t>벽타기</a:t>
            </a:r>
            <a:r>
              <a:rPr lang="ko-KR" altLang="en-US" sz="1400" dirty="0"/>
              <a:t> 상태에서 점프 조작키 </a:t>
            </a:r>
            <a:r>
              <a:rPr lang="en-US" altLang="ko-KR" sz="1400" dirty="0"/>
              <a:t>Pressed</a:t>
            </a:r>
            <a:r>
              <a:rPr lang="ko-KR" altLang="en-US" sz="1400" dirty="0"/>
              <a:t> 이벤트시 발동</a:t>
            </a:r>
            <a:endParaRPr lang="en-US" altLang="ko-KR" sz="1400" dirty="0"/>
          </a:p>
          <a:p>
            <a:r>
              <a:rPr lang="ko-KR" altLang="en-US" sz="1400" dirty="0"/>
              <a:t>벽과 수직</a:t>
            </a:r>
            <a:r>
              <a:rPr lang="en-US" altLang="ko-KR" sz="1400" dirty="0"/>
              <a:t>vector + </a:t>
            </a:r>
            <a:r>
              <a:rPr lang="en-US" altLang="ko-KR" sz="1400" dirty="0" err="1"/>
              <a:t>vector.up</a:t>
            </a:r>
            <a:r>
              <a:rPr lang="en-US" altLang="ko-KR" sz="1400" dirty="0"/>
              <a:t> </a:t>
            </a:r>
            <a:r>
              <a:rPr lang="ko-KR" altLang="en-US" sz="1400" dirty="0"/>
              <a:t>방향으로 점프합니다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높이 상승 중에는 다른 조작이 불가능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27959" y="4714623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1050768" y="5018448"/>
            <a:ext cx="2191157" cy="593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wallJumpHight</a:t>
            </a:r>
            <a:endParaRPr lang="en-US" altLang="ko-KR" sz="1400" dirty="0"/>
          </a:p>
          <a:p>
            <a:r>
              <a:rPr lang="en-US" altLang="ko-KR" sz="1400" dirty="0" err="1"/>
              <a:t>WallJumpDistance</a:t>
            </a:r>
            <a:endParaRPr lang="en-US" altLang="ko-KR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10017490" y="5245587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973050" y="393794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667678" y="2540306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C05070-EE25-4C6F-B4AE-6EB4155097E7}"/>
              </a:ext>
            </a:extLst>
          </p:cNvPr>
          <p:cNvCxnSpPr>
            <a:cxnSpLocks/>
          </p:cNvCxnSpPr>
          <p:nvPr/>
        </p:nvCxnSpPr>
        <p:spPr>
          <a:xfrm flipH="1" flipV="1">
            <a:off x="10284752" y="2008504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394B05-2724-45B5-B74D-E8A12B7B8E2E}"/>
              </a:ext>
            </a:extLst>
          </p:cNvPr>
          <p:cNvCxnSpPr>
            <a:cxnSpLocks/>
          </p:cNvCxnSpPr>
          <p:nvPr/>
        </p:nvCxnSpPr>
        <p:spPr>
          <a:xfrm flipV="1">
            <a:off x="11521621" y="1981455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769BF4-C812-4CDB-8054-B1D06977279D}"/>
              </a:ext>
            </a:extLst>
          </p:cNvPr>
          <p:cNvCxnSpPr>
            <a:cxnSpLocks/>
          </p:cNvCxnSpPr>
          <p:nvPr/>
        </p:nvCxnSpPr>
        <p:spPr>
          <a:xfrm flipH="1">
            <a:off x="10291534" y="2493953"/>
            <a:ext cx="1230087" cy="0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6D7AAB9-292F-4FF4-8196-1C2E83E4CEC7}"/>
              </a:ext>
            </a:extLst>
          </p:cNvPr>
          <p:cNvSpPr/>
          <p:nvPr/>
        </p:nvSpPr>
        <p:spPr>
          <a:xfrm>
            <a:off x="10311880" y="2981305"/>
            <a:ext cx="1209741" cy="975360"/>
          </a:xfrm>
          <a:custGeom>
            <a:avLst/>
            <a:gdLst>
              <a:gd name="connsiteX0" fmla="*/ 0 w 751840"/>
              <a:gd name="connsiteY0" fmla="*/ 975360 h 975360"/>
              <a:gd name="connsiteX1" fmla="*/ 10160 w 751840"/>
              <a:gd name="connsiteY1" fmla="*/ 863600 h 975360"/>
              <a:gd name="connsiteX2" fmla="*/ 40640 w 751840"/>
              <a:gd name="connsiteY2" fmla="*/ 762000 h 975360"/>
              <a:gd name="connsiteX3" fmla="*/ 50800 w 751840"/>
              <a:gd name="connsiteY3" fmla="*/ 731520 h 975360"/>
              <a:gd name="connsiteX4" fmla="*/ 81280 w 751840"/>
              <a:gd name="connsiteY4" fmla="*/ 670560 h 975360"/>
              <a:gd name="connsiteX5" fmla="*/ 101600 w 751840"/>
              <a:gd name="connsiteY5" fmla="*/ 640080 h 975360"/>
              <a:gd name="connsiteX6" fmla="*/ 111760 w 751840"/>
              <a:gd name="connsiteY6" fmla="*/ 609600 h 975360"/>
              <a:gd name="connsiteX7" fmla="*/ 132080 w 751840"/>
              <a:gd name="connsiteY7" fmla="*/ 579120 h 975360"/>
              <a:gd name="connsiteX8" fmla="*/ 152400 w 751840"/>
              <a:gd name="connsiteY8" fmla="*/ 518160 h 975360"/>
              <a:gd name="connsiteX9" fmla="*/ 213360 w 751840"/>
              <a:gd name="connsiteY9" fmla="*/ 426720 h 975360"/>
              <a:gd name="connsiteX10" fmla="*/ 254000 w 751840"/>
              <a:gd name="connsiteY10" fmla="*/ 365760 h 975360"/>
              <a:gd name="connsiteX11" fmla="*/ 274320 w 751840"/>
              <a:gd name="connsiteY11" fmla="*/ 335280 h 975360"/>
              <a:gd name="connsiteX12" fmla="*/ 284480 w 751840"/>
              <a:gd name="connsiteY12" fmla="*/ 304800 h 975360"/>
              <a:gd name="connsiteX13" fmla="*/ 314960 w 751840"/>
              <a:gd name="connsiteY13" fmla="*/ 284480 h 975360"/>
              <a:gd name="connsiteX14" fmla="*/ 365760 w 751840"/>
              <a:gd name="connsiteY14" fmla="*/ 233680 h 975360"/>
              <a:gd name="connsiteX15" fmla="*/ 416560 w 751840"/>
              <a:gd name="connsiteY15" fmla="*/ 182880 h 975360"/>
              <a:gd name="connsiteX16" fmla="*/ 467360 w 751840"/>
              <a:gd name="connsiteY16" fmla="*/ 132080 h 975360"/>
              <a:gd name="connsiteX17" fmla="*/ 497840 w 751840"/>
              <a:gd name="connsiteY17" fmla="*/ 121920 h 975360"/>
              <a:gd name="connsiteX18" fmla="*/ 558800 w 751840"/>
              <a:gd name="connsiteY18" fmla="*/ 81280 h 975360"/>
              <a:gd name="connsiteX19" fmla="*/ 589280 w 751840"/>
              <a:gd name="connsiteY19" fmla="*/ 71120 h 975360"/>
              <a:gd name="connsiteX20" fmla="*/ 619760 w 751840"/>
              <a:gd name="connsiteY20" fmla="*/ 50800 h 975360"/>
              <a:gd name="connsiteX21" fmla="*/ 711200 w 751840"/>
              <a:gd name="connsiteY21" fmla="*/ 20320 h 975360"/>
              <a:gd name="connsiteX22" fmla="*/ 751840 w 751840"/>
              <a:gd name="connsiteY22" fmla="*/ 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51840" h="975360">
                <a:moveTo>
                  <a:pt x="0" y="975360"/>
                </a:moveTo>
                <a:cubicBezTo>
                  <a:pt x="3387" y="938107"/>
                  <a:pt x="5216" y="900679"/>
                  <a:pt x="10160" y="863600"/>
                </a:cubicBezTo>
                <a:cubicBezTo>
                  <a:pt x="13572" y="838008"/>
                  <a:pt x="34224" y="781249"/>
                  <a:pt x="40640" y="762000"/>
                </a:cubicBezTo>
                <a:cubicBezTo>
                  <a:pt x="44027" y="751840"/>
                  <a:pt x="44859" y="740431"/>
                  <a:pt x="50800" y="731520"/>
                </a:cubicBezTo>
                <a:cubicBezTo>
                  <a:pt x="109034" y="644169"/>
                  <a:pt x="39216" y="754688"/>
                  <a:pt x="81280" y="670560"/>
                </a:cubicBezTo>
                <a:cubicBezTo>
                  <a:pt x="86741" y="659638"/>
                  <a:pt x="96139" y="651002"/>
                  <a:pt x="101600" y="640080"/>
                </a:cubicBezTo>
                <a:cubicBezTo>
                  <a:pt x="106389" y="630501"/>
                  <a:pt x="106971" y="619179"/>
                  <a:pt x="111760" y="609600"/>
                </a:cubicBezTo>
                <a:cubicBezTo>
                  <a:pt x="117221" y="598678"/>
                  <a:pt x="127121" y="590278"/>
                  <a:pt x="132080" y="579120"/>
                </a:cubicBezTo>
                <a:cubicBezTo>
                  <a:pt x="140779" y="559547"/>
                  <a:pt x="140519" y="535982"/>
                  <a:pt x="152400" y="518160"/>
                </a:cubicBezTo>
                <a:lnTo>
                  <a:pt x="213360" y="426720"/>
                </a:lnTo>
                <a:lnTo>
                  <a:pt x="254000" y="365760"/>
                </a:lnTo>
                <a:cubicBezTo>
                  <a:pt x="260773" y="355600"/>
                  <a:pt x="270459" y="346864"/>
                  <a:pt x="274320" y="335280"/>
                </a:cubicBezTo>
                <a:cubicBezTo>
                  <a:pt x="277707" y="325120"/>
                  <a:pt x="277790" y="313163"/>
                  <a:pt x="284480" y="304800"/>
                </a:cubicBezTo>
                <a:cubicBezTo>
                  <a:pt x="292108" y="295265"/>
                  <a:pt x="304800" y="291253"/>
                  <a:pt x="314960" y="284480"/>
                </a:cubicBezTo>
                <a:cubicBezTo>
                  <a:pt x="369147" y="203200"/>
                  <a:pt x="298027" y="301413"/>
                  <a:pt x="365760" y="233680"/>
                </a:cubicBezTo>
                <a:cubicBezTo>
                  <a:pt x="433493" y="165947"/>
                  <a:pt x="335280" y="237067"/>
                  <a:pt x="416560" y="182880"/>
                </a:cubicBezTo>
                <a:cubicBezTo>
                  <a:pt x="436880" y="152400"/>
                  <a:pt x="433493" y="149013"/>
                  <a:pt x="467360" y="132080"/>
                </a:cubicBezTo>
                <a:cubicBezTo>
                  <a:pt x="476939" y="127291"/>
                  <a:pt x="488478" y="127121"/>
                  <a:pt x="497840" y="121920"/>
                </a:cubicBezTo>
                <a:cubicBezTo>
                  <a:pt x="519188" y="110060"/>
                  <a:pt x="535632" y="89003"/>
                  <a:pt x="558800" y="81280"/>
                </a:cubicBezTo>
                <a:cubicBezTo>
                  <a:pt x="568960" y="77893"/>
                  <a:pt x="579701" y="75909"/>
                  <a:pt x="589280" y="71120"/>
                </a:cubicBezTo>
                <a:cubicBezTo>
                  <a:pt x="600202" y="65659"/>
                  <a:pt x="608602" y="55759"/>
                  <a:pt x="619760" y="50800"/>
                </a:cubicBezTo>
                <a:lnTo>
                  <a:pt x="711200" y="20320"/>
                </a:lnTo>
                <a:cubicBezTo>
                  <a:pt x="746224" y="8645"/>
                  <a:pt x="734107" y="17733"/>
                  <a:pt x="751840" y="0"/>
                </a:cubicBezTo>
              </a:path>
            </a:pathLst>
          </a:cu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5A2C17-C004-434D-B79C-75478BFB9B35}"/>
              </a:ext>
            </a:extLst>
          </p:cNvPr>
          <p:cNvGrpSpPr/>
          <p:nvPr/>
        </p:nvGrpSpPr>
        <p:grpSpPr>
          <a:xfrm>
            <a:off x="5643578" y="2720946"/>
            <a:ext cx="4406191" cy="1823720"/>
            <a:chOff x="8086936" y="612862"/>
            <a:chExt cx="4406191" cy="182372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74AF6AC-11C2-4E29-BCE1-9472B5CEE4BD}"/>
                </a:ext>
              </a:extLst>
            </p:cNvPr>
            <p:cNvGrpSpPr/>
            <p:nvPr/>
          </p:nvGrpSpPr>
          <p:grpSpPr>
            <a:xfrm>
              <a:off x="8086936" y="612862"/>
              <a:ext cx="3725413" cy="1823720"/>
              <a:chOff x="8086936" y="612862"/>
              <a:chExt cx="3725413" cy="1823720"/>
            </a:xfrm>
          </p:grpSpPr>
          <p:sp>
            <p:nvSpPr>
              <p:cNvPr id="54" name="타원 9">
                <a:extLst>
                  <a:ext uri="{FF2B5EF4-FFF2-40B4-BE49-F238E27FC236}">
                    <a16:creationId xmlns:a16="http://schemas.microsoft.com/office/drawing/2014/main" id="{0A7B549D-C5D3-4BBF-9324-1F0D3EF432CE}"/>
                  </a:ext>
                </a:extLst>
              </p:cNvPr>
              <p:cNvSpPr/>
              <p:nvPr/>
            </p:nvSpPr>
            <p:spPr>
              <a:xfrm>
                <a:off x="10156600" y="1434136"/>
                <a:ext cx="1055372" cy="764517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8D1627B-9BCB-4F70-9B68-7B1B2124C8A0}"/>
                  </a:ext>
                </a:extLst>
              </p:cNvPr>
              <p:cNvSpPr/>
              <p:nvPr/>
            </p:nvSpPr>
            <p:spPr>
              <a:xfrm>
                <a:off x="10681403" y="945501"/>
                <a:ext cx="1130946" cy="13536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F3CEB3-3F83-481D-993F-07E67C4987EA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dirty="0"/>
                  <a:t>Δ</a:t>
                </a:r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F8C4282-D777-45A9-A4EE-5C45B842670B}"/>
                  </a:ext>
                </a:extLst>
              </p:cNvPr>
              <p:cNvCxnSpPr>
                <a:cxnSpLocks/>
                <a:stCxn id="54" idx="1"/>
                <a:endCxn id="53" idx="3"/>
              </p:cNvCxnSpPr>
              <p:nvPr/>
            </p:nvCxnSpPr>
            <p:spPr>
              <a:xfrm flipH="1">
                <a:off x="9666878" y="1434136"/>
                <a:ext cx="10174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84AC87-3C40-4B83-A840-4573CB7C38DF}"/>
                  </a:ext>
                </a:extLst>
              </p:cNvPr>
              <p:cNvSpPr txBox="1"/>
              <p:nvPr/>
            </p:nvSpPr>
            <p:spPr>
              <a:xfrm>
                <a:off x="8086936" y="117252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WallJump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Hight</a:t>
                </a:r>
                <a:endParaRPr lang="ko-KR" altLang="en-US" sz="1400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8F375AF-410A-4C50-B6C6-5B1132E744ED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108B4533-9577-43BC-909E-5712E1F47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4758E64E-7EB4-484A-B4D6-550B3C99B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71B4369-C3F4-4EDA-9FBD-E23E587B579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A5FC107-8D06-4108-8DB9-353F4737DB24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024229-71E2-4FAD-B4CC-9864D90CE3E5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4A2F6D-A6DC-449F-BF8A-598FAC55C55B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C5EA893-0D66-4655-9119-C858EADF0262}"/>
              </a:ext>
            </a:extLst>
          </p:cNvPr>
          <p:cNvGrpSpPr/>
          <p:nvPr/>
        </p:nvGrpSpPr>
        <p:grpSpPr>
          <a:xfrm>
            <a:off x="5565903" y="4685809"/>
            <a:ext cx="4563513" cy="1823720"/>
            <a:chOff x="4722950" y="5111273"/>
            <a:chExt cx="4563513" cy="182372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88AA7A7-7100-4C72-B3B6-194436036103}"/>
                </a:ext>
              </a:extLst>
            </p:cNvPr>
            <p:cNvGrpSpPr/>
            <p:nvPr/>
          </p:nvGrpSpPr>
          <p:grpSpPr>
            <a:xfrm>
              <a:off x="4722950" y="5111273"/>
              <a:ext cx="4563513" cy="1823720"/>
              <a:chOff x="7929614" y="612862"/>
              <a:chExt cx="4563513" cy="1823720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E1EA8FE-B3C8-4B24-B58C-77302914483B}"/>
                  </a:ext>
                </a:extLst>
              </p:cNvPr>
              <p:cNvGrpSpPr/>
              <p:nvPr/>
            </p:nvGrpSpPr>
            <p:grpSpPr>
              <a:xfrm>
                <a:off x="7929614" y="612862"/>
                <a:ext cx="3882735" cy="1823720"/>
                <a:chOff x="7929614" y="612862"/>
                <a:chExt cx="3882735" cy="182372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777B088-CDF9-4EEB-905A-9E239D8FC7E9}"/>
                    </a:ext>
                  </a:extLst>
                </p:cNvPr>
                <p:cNvSpPr/>
                <p:nvPr/>
              </p:nvSpPr>
              <p:spPr>
                <a:xfrm>
                  <a:off x="10681403" y="945501"/>
                  <a:ext cx="1130946" cy="13536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D106751-D736-4A9C-B549-F62BA13E898D}"/>
                    </a:ext>
                  </a:extLst>
                </p:cNvPr>
                <p:cNvSpPr txBox="1"/>
                <p:nvPr/>
              </p:nvSpPr>
              <p:spPr>
                <a:xfrm>
                  <a:off x="9215536" y="612862"/>
                  <a:ext cx="1158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ko-KR" dirty="0"/>
                    <a:t>Δ</a:t>
                  </a:r>
                  <a:r>
                    <a:rPr lang="ko-KR" altLang="en-US" dirty="0"/>
                    <a:t>거리</a:t>
                  </a: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60BE5457-B211-429E-95D1-5913E90A7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1016" y="1434136"/>
                  <a:ext cx="1149528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E432464-A0B2-4897-AE31-9FAE7FC2C850}"/>
                    </a:ext>
                  </a:extLst>
                </p:cNvPr>
                <p:cNvSpPr txBox="1"/>
                <p:nvPr/>
              </p:nvSpPr>
              <p:spPr>
                <a:xfrm>
                  <a:off x="7929614" y="1261693"/>
                  <a:ext cx="1735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err="1"/>
                    <a:t>WallJumpDistance</a:t>
                  </a:r>
                  <a:endParaRPr lang="en-US" altLang="ko-KR" sz="1400" dirty="0"/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C349469E-DA81-46C2-8AAF-0C5EE8FA5474}"/>
                    </a:ext>
                  </a:extLst>
                </p:cNvPr>
                <p:cNvGrpSpPr/>
                <p:nvPr/>
              </p:nvGrpSpPr>
              <p:grpSpPr>
                <a:xfrm>
                  <a:off x="9643795" y="961263"/>
                  <a:ext cx="2010141" cy="1124018"/>
                  <a:chOff x="6524259" y="4509295"/>
                  <a:chExt cx="2010141" cy="1124018"/>
                </a:xfrm>
              </p:grpSpPr>
              <p:cxnSp>
                <p:nvCxnSpPr>
                  <p:cNvPr id="76" name="직선 화살표 연결선 75">
                    <a:extLst>
                      <a:ext uri="{FF2B5EF4-FFF2-40B4-BE49-F238E27FC236}">
                        <a16:creationId xmlns:a16="http://schemas.microsoft.com/office/drawing/2014/main" id="{7CE18185-8C65-46FE-92F2-CF698B162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4259" y="5633313"/>
                    <a:ext cx="201014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A2117244-9798-4AFE-BBDF-7A468AD77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24259" y="4509295"/>
                    <a:ext cx="0" cy="112401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45C778B-61DF-412D-8DE1-7963EEEFBC02}"/>
                    </a:ext>
                  </a:extLst>
                </p:cNvPr>
                <p:cNvSpPr/>
                <p:nvPr/>
              </p:nvSpPr>
              <p:spPr>
                <a:xfrm>
                  <a:off x="10083392" y="2099007"/>
                  <a:ext cx="1130946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89E1766-F23C-439C-93C1-A29E78A1DF04}"/>
                    </a:ext>
                  </a:extLst>
                </p:cNvPr>
                <p:cNvCxnSpPr/>
                <p:nvPr/>
              </p:nvCxnSpPr>
              <p:spPr>
                <a:xfrm>
                  <a:off x="10156601" y="2084015"/>
                  <a:ext cx="0" cy="1751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27FC4C-78D5-45FF-B96C-9B314F03E3AC}"/>
                    </a:ext>
                  </a:extLst>
                </p:cNvPr>
                <p:cNvSpPr txBox="1"/>
                <p:nvPr/>
              </p:nvSpPr>
              <p:spPr>
                <a:xfrm>
                  <a:off x="9742977" y="2128805"/>
                  <a:ext cx="837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Pressed</a:t>
                  </a:r>
                  <a:endParaRPr lang="ko-KR" altLang="en-US" sz="1400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37AA89-56D9-4FEA-BA4D-DB55E16DB8FC}"/>
                  </a:ext>
                </a:extLst>
              </p:cNvPr>
              <p:cNvSpPr txBox="1"/>
              <p:nvPr/>
            </p:nvSpPr>
            <p:spPr>
              <a:xfrm>
                <a:off x="11256710" y="1890876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68DDD9-4030-4C96-B167-5FC491CE4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936" y="5932548"/>
              <a:ext cx="524803" cy="649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46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7236" y="1603370"/>
            <a:ext cx="6858000" cy="395287"/>
          </a:xfrm>
        </p:spPr>
        <p:txBody>
          <a:bodyPr>
            <a:normAutofit/>
          </a:bodyPr>
          <a:lstStyle/>
          <a:p>
            <a:r>
              <a:rPr lang="ko-KR" altLang="en-US" sz="1400" dirty="0" err="1"/>
              <a:t>대쉬는</a:t>
            </a:r>
            <a:r>
              <a:rPr lang="ko-KR" altLang="en-US" sz="1400" dirty="0"/>
              <a:t> 일정 거리</a:t>
            </a:r>
            <a:r>
              <a:rPr lang="en-US" altLang="ko-KR" sz="1400" dirty="0"/>
              <a:t>(</a:t>
            </a:r>
            <a:r>
              <a:rPr lang="ko-KR" altLang="en-US" sz="1400" dirty="0"/>
              <a:t>속도</a:t>
            </a:r>
            <a:r>
              <a:rPr lang="en-US" altLang="ko-KR" sz="1400" dirty="0"/>
              <a:t>*</a:t>
            </a:r>
            <a:r>
              <a:rPr lang="ko-KR" altLang="en-US" sz="1400" dirty="0"/>
              <a:t>시간</a:t>
            </a:r>
            <a:r>
              <a:rPr lang="en-US" altLang="ko-KR" sz="1400" dirty="0"/>
              <a:t>)</a:t>
            </a:r>
            <a:r>
              <a:rPr lang="ko-KR" altLang="en-US" sz="1400" dirty="0"/>
              <a:t>를 선형으로 이동합니다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47236" y="474585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/>
              <a:t>대쉬속도</a:t>
            </a:r>
            <a:r>
              <a:rPr lang="ko-KR" altLang="en-US" sz="1400" dirty="0"/>
              <a:t>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DashSpeed</a:t>
            </a:r>
            <a:endParaRPr lang="en-US" altLang="ko-KR" sz="1400" dirty="0"/>
          </a:p>
          <a:p>
            <a:r>
              <a:rPr lang="ko-KR" altLang="en-US" sz="1400" dirty="0" err="1"/>
              <a:t>대쉬시간</a:t>
            </a:r>
            <a:r>
              <a:rPr lang="ko-KR" altLang="en-US" sz="1400" dirty="0"/>
              <a:t> </a:t>
            </a:r>
            <a:r>
              <a:rPr lang="en-US" altLang="ko-KR" sz="1400" dirty="0"/>
              <a:t>: float </a:t>
            </a:r>
            <a:r>
              <a:rPr lang="en-US" altLang="ko-KR" sz="1400" dirty="0" err="1"/>
              <a:t>DashTime</a:t>
            </a:r>
            <a:endParaRPr lang="en-US" altLang="ko-KR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847236" y="2449667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이동방향 </a:t>
            </a:r>
            <a:r>
              <a:rPr lang="en-US" altLang="ko-KR" sz="1400" dirty="0"/>
              <a:t>or </a:t>
            </a:r>
            <a:r>
              <a:rPr lang="ko-KR" altLang="en-US" sz="1400" dirty="0"/>
              <a:t>보고있는 방향으로 일정 거리</a:t>
            </a:r>
            <a:r>
              <a:rPr lang="en-US" altLang="ko-KR" sz="1400" dirty="0"/>
              <a:t>(</a:t>
            </a:r>
            <a:r>
              <a:rPr lang="ko-KR" altLang="en-US" sz="1400" dirty="0"/>
              <a:t>속도</a:t>
            </a:r>
            <a:r>
              <a:rPr lang="en-US" altLang="ko-KR" sz="1400" dirty="0"/>
              <a:t>*</a:t>
            </a:r>
            <a:r>
              <a:rPr lang="ko-KR" altLang="en-US" sz="1400" dirty="0"/>
              <a:t>시간</a:t>
            </a:r>
            <a:r>
              <a:rPr lang="en-US" altLang="ko-KR" sz="1400" dirty="0"/>
              <a:t>)</a:t>
            </a:r>
            <a:r>
              <a:rPr lang="ko-KR" altLang="en-US" sz="1400" dirty="0"/>
              <a:t>를 이동합니다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대쉬</a:t>
            </a:r>
            <a:r>
              <a:rPr lang="ko-KR" altLang="en-US" sz="1400" dirty="0"/>
              <a:t> 중에는 조작이 불가능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대쉬</a:t>
            </a:r>
            <a:r>
              <a:rPr lang="ko-KR" altLang="en-US" sz="1400" dirty="0"/>
              <a:t> 중에는 높이변화가 없습니다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점프 중 </a:t>
            </a:r>
            <a:r>
              <a:rPr lang="ko-KR" altLang="en-US" sz="1400" dirty="0" err="1"/>
              <a:t>대쉬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사용한 높이에서 </a:t>
            </a:r>
            <a:r>
              <a:rPr lang="ko-KR" altLang="en-US" sz="1400" dirty="0" err="1"/>
              <a:t>대쉬합니다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충돌체에 충돌 시 막힙니다</a:t>
            </a:r>
            <a:r>
              <a:rPr lang="en-US" altLang="ko-KR" sz="1400" dirty="0"/>
              <a:t>.</a:t>
            </a:r>
            <a:r>
              <a:rPr lang="ko-KR" altLang="en-US" sz="1400" dirty="0"/>
              <a:t> 이동을 제외한 기능 정상작동</a:t>
            </a:r>
            <a:r>
              <a:rPr lang="en-US" altLang="ko-KR" sz="14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100515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63C8-C875-4464-B132-497775BC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1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3944E4-2824-4B13-9108-407D9FE727F7}"/>
              </a:ext>
            </a:extLst>
          </p:cNvPr>
          <p:cNvSpPr/>
          <p:nvPr/>
        </p:nvSpPr>
        <p:spPr>
          <a:xfrm>
            <a:off x="12648610" y="630701"/>
            <a:ext cx="2299672" cy="55965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게임 시스템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장르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목표 서비스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특징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대전 방식과 종류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그래픽 설정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 화면 비율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조작법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게임진행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도식화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첫번째 턴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상대위치확인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두번째 턴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게임종료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5.7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관전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종료조건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개인전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팀전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7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게임종료 및 보상종류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1C025-B700-49A9-9FDF-585A82BA09DD}"/>
              </a:ext>
            </a:extLst>
          </p:cNvPr>
          <p:cNvSpPr/>
          <p:nvPr/>
        </p:nvSpPr>
        <p:spPr>
          <a:xfrm>
            <a:off x="14709786" y="630701"/>
            <a:ext cx="1714005" cy="33840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8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버튼 시나리오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이동버튼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각도버튼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현재무기버튼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전환버튼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위성버튼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항복버튼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보상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10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경험치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레이팅시스템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닉네임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맵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0394A3-B884-4B68-A043-D81F0EE6A8C5}"/>
              </a:ext>
            </a:extLst>
          </p:cNvPr>
          <p:cNvSpPr/>
          <p:nvPr/>
        </p:nvSpPr>
        <p:spPr>
          <a:xfrm>
            <a:off x="17009458" y="630701"/>
            <a:ext cx="2284021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무기 시스템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무기의 구분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사용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1.2.1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프리셋 등록 방법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획득 방법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가치 판단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소비 시스템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2FF565-86A4-44BA-9676-789C40C23CBB}"/>
              </a:ext>
            </a:extLst>
          </p:cNvPr>
          <p:cNvSpPr/>
          <p:nvPr/>
        </p:nvSpPr>
        <p:spPr>
          <a:xfrm>
            <a:off x="17009458" y="3276064"/>
            <a:ext cx="2284021" cy="22760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상점 시스템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판매 방식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방식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중복 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확률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가격 산정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324AC-5927-462A-BA00-C36B62D38513}"/>
              </a:ext>
            </a:extLst>
          </p:cNvPr>
          <p:cNvSpPr/>
          <p:nvPr/>
        </p:nvSpPr>
        <p:spPr>
          <a:xfrm>
            <a:off x="19426086" y="630701"/>
            <a:ext cx="2284021" cy="8910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메시지 데이터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서버 가격 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B395E3-EB21-4003-8797-ED4F7E29DEA3}"/>
              </a:ext>
            </a:extLst>
          </p:cNvPr>
          <p:cNvSpPr/>
          <p:nvPr/>
        </p:nvSpPr>
        <p:spPr>
          <a:xfrm>
            <a:off x="19426086" y="3276064"/>
            <a:ext cx="3217297" cy="28192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핵심 재화 가치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유료 아이템의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Main, Sub Scheme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가격 산정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메인 타겟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맞춤형 상품 가격 설정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중점 항목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재화 흐름 구조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DFD8E-C2BB-46BC-9DD3-7AA656824667}"/>
              </a:ext>
            </a:extLst>
          </p:cNvPr>
          <p:cNvSpPr/>
          <p:nvPr/>
        </p:nvSpPr>
        <p:spPr>
          <a:xfrm>
            <a:off x="1453216" y="1221872"/>
            <a:ext cx="2299672" cy="17112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장르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목표 서비스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게임특징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2604A-1D16-48BB-BDB8-6055729397AA}"/>
              </a:ext>
            </a:extLst>
          </p:cNvPr>
          <p:cNvSpPr/>
          <p:nvPr/>
        </p:nvSpPr>
        <p:spPr>
          <a:xfrm>
            <a:off x="9542246" y="2155893"/>
            <a:ext cx="3217297" cy="3336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D53DF-A56D-421C-9C58-471DA6B394CD}"/>
              </a:ext>
            </a:extLst>
          </p:cNvPr>
          <p:cNvSpPr/>
          <p:nvPr/>
        </p:nvSpPr>
        <p:spPr>
          <a:xfrm>
            <a:off x="4078561" y="0"/>
            <a:ext cx="2299672" cy="697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그래픽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컨셉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화면비율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조작법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게임진행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flow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맵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전투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판정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세부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일반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보스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몬스터 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종류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..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휴식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저장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 @@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@@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스토리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시나리오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플로우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메인시나리오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서브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686C28-ECD6-4791-849A-544D1DDB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D9E5A8-4BD1-4B7E-A4F7-05AB91D9E709}"/>
              </a:ext>
            </a:extLst>
          </p:cNvPr>
          <p:cNvGrpSpPr/>
          <p:nvPr/>
        </p:nvGrpSpPr>
        <p:grpSpPr>
          <a:xfrm>
            <a:off x="12587378" y="6858000"/>
            <a:ext cx="4244816" cy="2165272"/>
            <a:chOff x="647463" y="310267"/>
            <a:chExt cx="4244816" cy="2165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00445C-1C93-4A1C-8C3D-C4A50C8A3CF5}"/>
                </a:ext>
              </a:extLst>
            </p:cNvPr>
            <p:cNvSpPr txBox="1"/>
            <p:nvPr/>
          </p:nvSpPr>
          <p:spPr>
            <a:xfrm>
              <a:off x="738902" y="382332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1.1 @@@@@@@@@@@@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30416C-738D-43EE-BB26-F42709BF7D21}"/>
                </a:ext>
              </a:extLst>
            </p:cNvPr>
            <p:cNvSpPr/>
            <p:nvPr/>
          </p:nvSpPr>
          <p:spPr>
            <a:xfrm>
              <a:off x="738902" y="748780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@@@@@@@@@@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36996C3-547E-430A-A3AC-A905535B90CF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732359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8FFE4E-6F99-4BD9-919A-2012BA1F22B6}"/>
                </a:ext>
              </a:extLst>
            </p:cNvPr>
            <p:cNvSpPr/>
            <p:nvPr/>
          </p:nvSpPr>
          <p:spPr>
            <a:xfrm>
              <a:off x="647463" y="310267"/>
              <a:ext cx="4244816" cy="216527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27675-47A1-4A8A-B9C3-030D90058B04}"/>
              </a:ext>
            </a:extLst>
          </p:cNvPr>
          <p:cNvSpPr/>
          <p:nvPr/>
        </p:nvSpPr>
        <p:spPr>
          <a:xfrm>
            <a:off x="780702" y="7130208"/>
            <a:ext cx="2299672" cy="3262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스팀 업적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78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2994142" y="3838267"/>
            <a:ext cx="7240991" cy="1521841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4850444" y="2439163"/>
            <a:ext cx="1390917" cy="1390917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5542045" y="2213874"/>
            <a:ext cx="2364113" cy="1841493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646343" y="501695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5C180-A4A6-49F4-AE0C-EC7632915B93}"/>
              </a:ext>
            </a:extLst>
          </p:cNvPr>
          <p:cNvSpPr/>
          <p:nvPr/>
        </p:nvSpPr>
        <p:spPr>
          <a:xfrm>
            <a:off x="4850444" y="2439163"/>
            <a:ext cx="1390917" cy="1390917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3D7773D-B533-49DD-83BF-6B78B49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08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4893" y="1727584"/>
            <a:ext cx="6858000" cy="94773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땅에 있을 때의 일반공격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일반공격은 기본적으로 </a:t>
            </a:r>
            <a:r>
              <a:rPr lang="en-US" altLang="ko-KR" sz="1400" dirty="0"/>
              <a:t>3</a:t>
            </a:r>
            <a:r>
              <a:rPr lang="ko-KR" altLang="en-US" sz="1400" dirty="0"/>
              <a:t>번의 연속 공격이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57320" y="1060216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일반공격</a:t>
            </a:r>
            <a:r>
              <a:rPr lang="en-US" altLang="ko-KR" sz="1400" dirty="0"/>
              <a:t>_ground</a:t>
            </a:r>
            <a:endParaRPr lang="ko-KR" altLang="en-US" sz="1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기능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4079" y="29684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일반 공격 조작키 </a:t>
            </a:r>
            <a:r>
              <a:rPr lang="en-US" altLang="ko-KR" sz="1400" dirty="0"/>
              <a:t>Pressed </a:t>
            </a:r>
            <a:r>
              <a:rPr lang="ko-KR" altLang="en-US" sz="1400" dirty="0"/>
              <a:t>이벤트 시 </a:t>
            </a:r>
            <a:r>
              <a:rPr lang="en-US" altLang="ko-KR" sz="1400" dirty="0"/>
              <a:t>1frame</a:t>
            </a:r>
            <a:r>
              <a:rPr lang="ko-KR" altLang="en-US" sz="1400" dirty="0"/>
              <a:t>의 타격판정이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타격 판정 시 </a:t>
            </a:r>
            <a:r>
              <a:rPr lang="en-US" altLang="ko-KR" sz="1400" dirty="0" err="1"/>
              <a:t>HitBox</a:t>
            </a:r>
            <a:r>
              <a:rPr lang="ko-KR" altLang="en-US" sz="1400" dirty="0"/>
              <a:t>와 적</a:t>
            </a:r>
            <a:r>
              <a:rPr lang="en-US" altLang="ko-KR" sz="1400" dirty="0"/>
              <a:t>collider</a:t>
            </a:r>
            <a:r>
              <a:rPr lang="ko-KR" altLang="en-US" sz="1400" dirty="0"/>
              <a:t>의 충돌이 있으면 해당적에게 </a:t>
            </a:r>
            <a:r>
              <a:rPr lang="en-US" altLang="ko-KR" sz="1400" dirty="0"/>
              <a:t>damage</a:t>
            </a:r>
            <a:r>
              <a:rPr lang="ko-KR" altLang="en-US" sz="1400" dirty="0"/>
              <a:t>를 줍니다</a:t>
            </a:r>
            <a:r>
              <a:rPr lang="en-US" altLang="ko-KR" sz="1400" dirty="0"/>
              <a:t>.(</a:t>
            </a:r>
            <a:r>
              <a:rPr lang="ko-KR" altLang="en-US" sz="1400" dirty="0"/>
              <a:t>여러 적 동시 타격 가능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공격 후 다음 공격은 </a:t>
            </a:r>
            <a:r>
              <a:rPr lang="en-US" altLang="ko-KR" sz="1400" dirty="0" err="1"/>
              <a:t>AttackInterval</a:t>
            </a:r>
            <a:r>
              <a:rPr lang="ko-KR" altLang="en-US" sz="1400" dirty="0"/>
              <a:t>이 지나야 가능합니다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번째</a:t>
            </a:r>
            <a:r>
              <a:rPr lang="en-US" altLang="ko-KR" sz="1400" dirty="0"/>
              <a:t>, 2</a:t>
            </a:r>
            <a:r>
              <a:rPr lang="ko-KR" altLang="en-US" sz="1400" dirty="0"/>
              <a:t>번째</a:t>
            </a:r>
            <a:r>
              <a:rPr lang="en-US" altLang="ko-KR" sz="1400" dirty="0"/>
              <a:t> </a:t>
            </a:r>
            <a:r>
              <a:rPr lang="ko-KR" altLang="en-US" sz="1400" dirty="0"/>
              <a:t>공격 이후 </a:t>
            </a:r>
            <a:r>
              <a:rPr lang="en-US" altLang="ko-KR" sz="1400" dirty="0" err="1"/>
              <a:t>AttackConnectedInterval</a:t>
            </a:r>
            <a:r>
              <a:rPr lang="en-US" altLang="ko-KR" sz="1400" dirty="0"/>
              <a:t>_[</a:t>
            </a:r>
            <a:r>
              <a:rPr lang="en-US" altLang="ko-KR" sz="1400" dirty="0" err="1"/>
              <a:t>WeaponName</a:t>
            </a:r>
            <a:r>
              <a:rPr lang="en-US" altLang="ko-KR" sz="1400" dirty="0"/>
              <a:t>]</a:t>
            </a:r>
            <a:r>
              <a:rPr lang="ko-KR" altLang="en-US" sz="1400" dirty="0"/>
              <a:t>내에 공격 조작키 </a:t>
            </a:r>
            <a:r>
              <a:rPr lang="en-US" altLang="ko-KR" sz="1400" dirty="0"/>
              <a:t>Pressed </a:t>
            </a:r>
            <a:r>
              <a:rPr lang="ko-KR" altLang="en-US" sz="1400" dirty="0"/>
              <a:t>시 다음 공격이 실행됩니다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각 공격은 각 애니메이션이 존재한다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</a:t>
            </a:r>
            <a:r>
              <a:rPr lang="en-US" altLang="ko-KR" sz="1400" dirty="0"/>
              <a:t>3</a:t>
            </a:r>
            <a:r>
              <a:rPr lang="ko-KR" altLang="en-US" sz="1400" dirty="0"/>
              <a:t>번의 공격은 대미지가 같습니다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예외로 공격</a:t>
            </a:r>
            <a:r>
              <a:rPr lang="en-US" altLang="ko-KR" sz="1400" dirty="0"/>
              <a:t>(n</a:t>
            </a:r>
            <a:r>
              <a:rPr lang="ko-KR" altLang="en-US" sz="1400" dirty="0"/>
              <a:t>번째</a:t>
            </a:r>
            <a:r>
              <a:rPr lang="en-US" altLang="ko-KR" sz="1400" dirty="0"/>
              <a:t>)</a:t>
            </a:r>
            <a:r>
              <a:rPr lang="ko-KR" altLang="en-US" sz="1400" dirty="0"/>
              <a:t>마다 공격력이 다른 무기가 존재합니다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아이템 부분 참조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728507" y="4852570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ex)</a:t>
            </a:r>
          </a:p>
          <a:p>
            <a:r>
              <a:rPr lang="en-US" altLang="ko-KR" sz="1400" dirty="0" err="1"/>
              <a:t>AttackInterval</a:t>
            </a:r>
            <a:r>
              <a:rPr lang="en-US" altLang="ko-KR" sz="1400" dirty="0"/>
              <a:t>&lt;= </a:t>
            </a:r>
            <a:r>
              <a:rPr lang="ko-KR" altLang="en-US" sz="1400" dirty="0"/>
              <a:t>공격 </a:t>
            </a:r>
            <a:r>
              <a:rPr lang="en-US" altLang="ko-KR" sz="1400" dirty="0"/>
              <a:t>&lt; </a:t>
            </a:r>
            <a:r>
              <a:rPr lang="en-US" altLang="ko-KR" sz="1400" dirty="0" err="1"/>
              <a:t>AttackConnectedInterval</a:t>
            </a:r>
            <a:r>
              <a:rPr lang="en-US" altLang="ko-KR" sz="1400" dirty="0"/>
              <a:t>_[</a:t>
            </a:r>
            <a:r>
              <a:rPr lang="en-US" altLang="ko-KR" sz="1400" dirty="0" err="1"/>
              <a:t>WeaponName</a:t>
            </a:r>
            <a:r>
              <a:rPr lang="en-US" altLang="ko-KR" sz="1400" dirty="0"/>
              <a:t>]</a:t>
            </a:r>
          </a:p>
          <a:p>
            <a:pPr marL="0" indent="0">
              <a:buNone/>
            </a:pPr>
            <a:r>
              <a:rPr lang="en-US" altLang="ko-KR" sz="1400" dirty="0"/>
              <a:t>   : </a:t>
            </a:r>
            <a:r>
              <a:rPr lang="ko-KR" altLang="en-US" sz="1400" dirty="0"/>
              <a:t>다음 공격</a:t>
            </a:r>
            <a:endParaRPr lang="en-US" altLang="ko-KR" sz="1400" dirty="0"/>
          </a:p>
          <a:p>
            <a:r>
              <a:rPr lang="en-US" altLang="ko-KR" sz="1400" dirty="0" err="1"/>
              <a:t>AttackConnectedInterval</a:t>
            </a:r>
            <a:r>
              <a:rPr lang="en-US" altLang="ko-KR" sz="1400" dirty="0"/>
              <a:t>_[</a:t>
            </a:r>
            <a:r>
              <a:rPr lang="en-US" altLang="ko-KR" sz="1400" dirty="0" err="1"/>
              <a:t>WeaponName</a:t>
            </a:r>
            <a:r>
              <a:rPr lang="en-US" altLang="ko-KR" sz="1400" dirty="0"/>
              <a:t>] &lt;= </a:t>
            </a:r>
            <a:r>
              <a:rPr lang="ko-KR" altLang="en-US" sz="1400" dirty="0"/>
              <a:t>공격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: 1</a:t>
            </a:r>
            <a:r>
              <a:rPr lang="ko-KR" altLang="en-US" sz="1400" dirty="0"/>
              <a:t>번째 공격</a:t>
            </a:r>
            <a:endParaRPr lang="en-US" altLang="ko-KR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48ACFB-F006-4547-8EFF-D1A54BC7B12B}"/>
              </a:ext>
            </a:extLst>
          </p:cNvPr>
          <p:cNvGrpSpPr/>
          <p:nvPr/>
        </p:nvGrpSpPr>
        <p:grpSpPr>
          <a:xfrm>
            <a:off x="9437017" y="873773"/>
            <a:ext cx="1432560" cy="623208"/>
            <a:chOff x="9437017" y="873773"/>
            <a:chExt cx="1432560" cy="623208"/>
          </a:xfrm>
        </p:grpSpPr>
        <p:sp>
          <p:nvSpPr>
            <p:cNvPr id="21" name="화살표: 오른쪽으로 구부러짐 20">
              <a:extLst>
                <a:ext uri="{FF2B5EF4-FFF2-40B4-BE49-F238E27FC236}">
                  <a16:creationId xmlns:a16="http://schemas.microsoft.com/office/drawing/2014/main" id="{7F428048-4CD5-4CC5-84D9-4F92BA1B5245}"/>
                </a:ext>
              </a:extLst>
            </p:cNvPr>
            <p:cNvSpPr/>
            <p:nvPr/>
          </p:nvSpPr>
          <p:spPr>
            <a:xfrm rot="10800000">
              <a:off x="9749285" y="873773"/>
              <a:ext cx="668136" cy="308248"/>
            </a:xfrm>
            <a:prstGeom prst="curvedRightArrow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95862C-B50C-4C9A-B476-5A04E520C5C8}"/>
                </a:ext>
              </a:extLst>
            </p:cNvPr>
            <p:cNvSpPr txBox="1"/>
            <p:nvPr/>
          </p:nvSpPr>
          <p:spPr>
            <a:xfrm>
              <a:off x="9437017" y="1189204"/>
              <a:ext cx="1432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Attack Motion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21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442870"/>
            <a:ext cx="10510520" cy="590931"/>
          </a:xfrm>
        </p:spPr>
        <p:txBody>
          <a:bodyPr/>
          <a:lstStyle/>
          <a:p>
            <a:r>
              <a:rPr lang="ko-KR" altLang="en-US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일반공격</a:t>
            </a:r>
            <a:r>
              <a:rPr lang="en-US" altLang="ko-KR"/>
              <a:t>_ground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AttackComboInterval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HitboxReferencePoint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err="1"/>
              <a:t>HitboxRange_x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HitboxRange_y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A72244-F4A6-41CD-8658-855936A18F14}"/>
              </a:ext>
            </a:extLst>
          </p:cNvPr>
          <p:cNvGrpSpPr/>
          <p:nvPr/>
        </p:nvGrpSpPr>
        <p:grpSpPr>
          <a:xfrm>
            <a:off x="9437017" y="873773"/>
            <a:ext cx="1432560" cy="623208"/>
            <a:chOff x="9437017" y="873773"/>
            <a:chExt cx="1432560" cy="623208"/>
          </a:xfrm>
        </p:grpSpPr>
        <p:sp>
          <p:nvSpPr>
            <p:cNvPr id="15" name="화살표: 오른쪽으로 구부러짐 14">
              <a:extLst>
                <a:ext uri="{FF2B5EF4-FFF2-40B4-BE49-F238E27FC236}">
                  <a16:creationId xmlns:a16="http://schemas.microsoft.com/office/drawing/2014/main" id="{15D4EA0E-7826-4BD9-A38E-5B403F615FBF}"/>
                </a:ext>
              </a:extLst>
            </p:cNvPr>
            <p:cNvSpPr/>
            <p:nvPr/>
          </p:nvSpPr>
          <p:spPr>
            <a:xfrm rot="10800000">
              <a:off x="9749285" y="873773"/>
              <a:ext cx="668136" cy="308248"/>
            </a:xfrm>
            <a:prstGeom prst="curvedRightArrow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70F0D9-2E50-43D0-B195-3B6B24257D0E}"/>
                </a:ext>
              </a:extLst>
            </p:cNvPr>
            <p:cNvSpPr txBox="1"/>
            <p:nvPr/>
          </p:nvSpPr>
          <p:spPr>
            <a:xfrm>
              <a:off x="9437017" y="1189204"/>
              <a:ext cx="1432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Attack Motion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59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8823" y="1665755"/>
            <a:ext cx="6858000" cy="94932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이름미정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칸 소모하여 특수공격을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특수공격은 장착 아이템에 따라 달라집니다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3" y="29082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특수 공격 조작키 </a:t>
            </a:r>
            <a:r>
              <a:rPr lang="en-US" altLang="ko-KR" sz="1400" dirty="0"/>
              <a:t>pressed </a:t>
            </a:r>
            <a:r>
              <a:rPr lang="ko-KR" altLang="en-US" sz="1400" dirty="0"/>
              <a:t>이벤트로 발동합니다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발동 시 </a:t>
            </a:r>
            <a:r>
              <a:rPr lang="en-US" altLang="ko-KR" sz="1400" dirty="0"/>
              <a:t>(</a:t>
            </a:r>
            <a:r>
              <a:rPr lang="ko-KR" altLang="en-US" sz="1400" dirty="0"/>
              <a:t>에너지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칸 소모합니다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공격 중에는 사용이 불가능합니다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특수공격 후 다음 특수공격은 </a:t>
            </a:r>
            <a:r>
              <a:rPr lang="en-US" altLang="ko-KR" sz="1400" dirty="0" err="1"/>
              <a:t>SpecialAttackInterval</a:t>
            </a:r>
            <a:r>
              <a:rPr lang="ko-KR" altLang="en-US" sz="1400" dirty="0"/>
              <a:t>이 지나야 가능합니다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특수 공격 종류는 </a:t>
            </a:r>
            <a:r>
              <a:rPr lang="en-US" altLang="ko-KR" sz="1400" dirty="0"/>
              <a:t>_</a:t>
            </a:r>
            <a:r>
              <a:rPr lang="ko-KR" altLang="en-US" sz="1400" dirty="0"/>
              <a:t>아이템</a:t>
            </a:r>
            <a:r>
              <a:rPr lang="en-US" altLang="ko-KR" sz="1400" dirty="0"/>
              <a:t>_</a:t>
            </a:r>
            <a:r>
              <a:rPr lang="ko-KR" altLang="en-US" sz="1400" dirty="0"/>
              <a:t>특수공격 참조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작성전</a:t>
            </a:r>
            <a:r>
              <a:rPr lang="en-US" altLang="ko-KR" sz="14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280" y="530928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최소특수공격간격</a:t>
            </a:r>
            <a:r>
              <a:rPr lang="en-US" altLang="ko-KR" sz="1400" dirty="0"/>
              <a:t>(</a:t>
            </a:r>
            <a:r>
              <a:rPr lang="ko-KR" altLang="en-US" sz="1400" dirty="0"/>
              <a:t>초</a:t>
            </a:r>
            <a:r>
              <a:rPr lang="en-US" altLang="ko-KR" sz="1400" dirty="0"/>
              <a:t>) : float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SpecialAttackInterval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3202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0071-0E1B-48CB-AD81-2CDB762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0071-0E1B-48CB-AD81-2CDB762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8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8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3E6443-074E-4E97-BBE6-6A47C55A36F0}"/>
              </a:ext>
            </a:extLst>
          </p:cNvPr>
          <p:cNvSpPr/>
          <p:nvPr/>
        </p:nvSpPr>
        <p:spPr>
          <a:xfrm>
            <a:off x="556260" y="2065020"/>
            <a:ext cx="1257300" cy="1676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S001_</a:t>
            </a:r>
            <a:r>
              <a:rPr lang="ko-KR" altLang="en-US" sz="600" b="1" dirty="0">
                <a:solidFill>
                  <a:schemeClr val="tx1"/>
                </a:solidFill>
              </a:rPr>
              <a:t>쓰레기장</a:t>
            </a:r>
            <a:r>
              <a:rPr lang="en-US" altLang="ko-KR" sz="600" b="1" dirty="0">
                <a:solidFill>
                  <a:schemeClr val="tx1"/>
                </a:solidFill>
              </a:rPr>
              <a:t>_</a:t>
            </a:r>
            <a:r>
              <a:rPr lang="ko-KR" altLang="en-US" sz="600" b="1" dirty="0" err="1">
                <a:solidFill>
                  <a:schemeClr val="tx1"/>
                </a:solidFill>
              </a:rPr>
              <a:t>인트로</a:t>
            </a:r>
            <a:r>
              <a:rPr lang="en-US" altLang="ko-KR" sz="600" b="1" dirty="0">
                <a:solidFill>
                  <a:schemeClr val="tx1"/>
                </a:solidFill>
              </a:rPr>
              <a:t>(Start)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4ACC9-9B55-49E5-90F8-E3BCE64FAB25}"/>
              </a:ext>
            </a:extLst>
          </p:cNvPr>
          <p:cNvSpPr/>
          <p:nvPr/>
        </p:nvSpPr>
        <p:spPr>
          <a:xfrm>
            <a:off x="556260" y="2400300"/>
            <a:ext cx="12573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주인공 이 쓰레기 위로 떨어짐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로봇이 주인공을 </a:t>
            </a:r>
            <a:r>
              <a:rPr lang="ko-KR" altLang="en-US" sz="600" dirty="0" err="1">
                <a:solidFill>
                  <a:schemeClr val="tx1"/>
                </a:solidFill>
              </a:rPr>
              <a:t>끌고감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화면 검정색 페이드아웃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주인공 기절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FEE24-C448-4EB1-8650-161E3CF1EC84}"/>
              </a:ext>
            </a:extLst>
          </p:cNvPr>
          <p:cNvSpPr/>
          <p:nvPr/>
        </p:nvSpPr>
        <p:spPr>
          <a:xfrm>
            <a:off x="556260" y="2232660"/>
            <a:ext cx="1257300" cy="167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20B7DE-7FEA-46F8-82AD-62086F8C35CB}"/>
              </a:ext>
            </a:extLst>
          </p:cNvPr>
          <p:cNvSpPr/>
          <p:nvPr/>
        </p:nvSpPr>
        <p:spPr>
          <a:xfrm>
            <a:off x="2589530" y="2400300"/>
            <a:ext cx="1257300" cy="108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주인공 이 쓰레기 위로 떨어짐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197177-2CBC-4B13-991E-257E3BBCEB55}"/>
              </a:ext>
            </a:extLst>
          </p:cNvPr>
          <p:cNvSpPr/>
          <p:nvPr/>
        </p:nvSpPr>
        <p:spPr>
          <a:xfrm>
            <a:off x="2589530" y="2232660"/>
            <a:ext cx="1257300" cy="167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F1FF45-4D9D-41C6-A3AD-6E2786EC8CD7}"/>
              </a:ext>
            </a:extLst>
          </p:cNvPr>
          <p:cNvSpPr/>
          <p:nvPr/>
        </p:nvSpPr>
        <p:spPr>
          <a:xfrm>
            <a:off x="2589530" y="2065020"/>
            <a:ext cx="1257300" cy="1676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</a:rPr>
              <a:t>S002_</a:t>
            </a:r>
            <a:r>
              <a:rPr lang="ko-KR" altLang="en-US" sz="500" b="1" dirty="0" err="1">
                <a:solidFill>
                  <a:schemeClr val="tx1"/>
                </a:solidFill>
              </a:rPr>
              <a:t>로봇의집</a:t>
            </a:r>
            <a:r>
              <a:rPr lang="en-US" altLang="ko-KR" sz="500" b="1" dirty="0">
                <a:solidFill>
                  <a:schemeClr val="tx1"/>
                </a:solidFill>
              </a:rPr>
              <a:t>_</a:t>
            </a:r>
            <a:r>
              <a:rPr lang="ko-KR" altLang="en-US" sz="500" b="1" dirty="0" err="1">
                <a:solidFill>
                  <a:schemeClr val="tx1"/>
                </a:solidFill>
              </a:rPr>
              <a:t>안쪽방</a:t>
            </a:r>
            <a:r>
              <a:rPr lang="en-US" altLang="ko-KR" sz="500" b="1" dirty="0">
                <a:solidFill>
                  <a:schemeClr val="tx1"/>
                </a:solidFill>
              </a:rPr>
              <a:t>(</a:t>
            </a:r>
            <a:r>
              <a:rPr lang="ko-KR" altLang="en-US" sz="500" b="1" dirty="0">
                <a:solidFill>
                  <a:schemeClr val="tx1"/>
                </a:solidFill>
              </a:rPr>
              <a:t>튜토리얼</a:t>
            </a:r>
            <a:r>
              <a:rPr lang="en-US" altLang="ko-KR" sz="500" b="1" dirty="0">
                <a:solidFill>
                  <a:schemeClr val="tx1"/>
                </a:solidFill>
              </a:rPr>
              <a:t>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A644F-D122-4A3D-A3AC-9F1B42AA17E1}"/>
              </a:ext>
            </a:extLst>
          </p:cNvPr>
          <p:cNvSpPr/>
          <p:nvPr/>
        </p:nvSpPr>
        <p:spPr>
          <a:xfrm>
            <a:off x="2589530" y="4457701"/>
            <a:ext cx="1257300" cy="108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무기</a:t>
            </a:r>
            <a:r>
              <a:rPr lang="en-US" altLang="ko-KR" sz="600" dirty="0">
                <a:solidFill>
                  <a:schemeClr val="tx1"/>
                </a:solidFill>
              </a:rPr>
              <a:t>_</a:t>
            </a:r>
            <a:r>
              <a:rPr lang="ko-KR" altLang="en-US" sz="600" dirty="0" err="1">
                <a:solidFill>
                  <a:schemeClr val="tx1"/>
                </a:solidFill>
              </a:rPr>
              <a:t>녹슨로봇팔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A49882-70AD-45DE-919C-D3FB1EC4F07F}"/>
              </a:ext>
            </a:extLst>
          </p:cNvPr>
          <p:cNvSpPr/>
          <p:nvPr/>
        </p:nvSpPr>
        <p:spPr>
          <a:xfrm>
            <a:off x="2589530" y="4290061"/>
            <a:ext cx="125730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해금 </a:t>
            </a:r>
            <a:r>
              <a:rPr lang="en-US" altLang="ko-KR" sz="600" b="1" dirty="0">
                <a:solidFill>
                  <a:schemeClr val="tx1"/>
                </a:solidFill>
              </a:rPr>
              <a:t>, </a:t>
            </a:r>
            <a:r>
              <a:rPr lang="ko-KR" altLang="en-US" sz="600" b="1" dirty="0">
                <a:solidFill>
                  <a:schemeClr val="tx1"/>
                </a:solidFill>
              </a:rPr>
              <a:t>습득</a:t>
            </a:r>
          </a:p>
        </p:txBody>
      </p:sp>
    </p:spTree>
    <p:extLst>
      <p:ext uri="{BB962C8B-B14F-4D97-AF65-F5344CB8AC3E}">
        <p14:creationId xmlns:p14="http://schemas.microsoft.com/office/powerpoint/2010/main" val="25812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4768B4-D6BD-4360-AB85-623C4D4CBC0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EAEA-D04A-43D8-A3D3-0083779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F5B636-6D76-448F-B514-F09D552C26C2}"/>
              </a:ext>
            </a:extLst>
          </p:cNvPr>
          <p:cNvGrpSpPr/>
          <p:nvPr/>
        </p:nvGrpSpPr>
        <p:grpSpPr>
          <a:xfrm>
            <a:off x="754135" y="1055911"/>
            <a:ext cx="4244816" cy="2091876"/>
            <a:chOff x="647463" y="310267"/>
            <a:chExt cx="4244816" cy="20918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14BA41-7FCA-49B3-A336-924A2F41C624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1.1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장르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5C063F-F42E-4D36-AD0E-437A5B01CCCE}"/>
                </a:ext>
              </a:extLst>
            </p:cNvPr>
            <p:cNvSpPr/>
            <p:nvPr/>
          </p:nvSpPr>
          <p:spPr>
            <a:xfrm>
              <a:off x="738902" y="690905"/>
              <a:ext cx="4060778" cy="171123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2D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횡 스크롤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플랫포머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소울라이크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메트로베니아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어드벤처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오픈월드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1C6574D-92B7-4408-B714-F8BC49E76554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7B3464-BDC9-4955-9C2B-5B89577BE769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A9814E-D0DC-4C48-824A-6548A011F6F8}"/>
              </a:ext>
            </a:extLst>
          </p:cNvPr>
          <p:cNvGrpSpPr/>
          <p:nvPr/>
        </p:nvGrpSpPr>
        <p:grpSpPr>
          <a:xfrm>
            <a:off x="754135" y="3636817"/>
            <a:ext cx="4244816" cy="2165272"/>
            <a:chOff x="647463" y="310267"/>
            <a:chExt cx="4244816" cy="216527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261570-EF04-4287-8CCE-A90A52E37A4C}"/>
                </a:ext>
              </a:extLst>
            </p:cNvPr>
            <p:cNvSpPr txBox="1"/>
            <p:nvPr/>
          </p:nvSpPr>
          <p:spPr>
            <a:xfrm>
              <a:off x="659660" y="323411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1.2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기획의도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238F1A-9BC6-402D-8B2D-8CF9E77ABC85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@@@@@@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C5D1559-3BF2-43AD-9150-1F59CF4DA278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649317-499F-479A-9CCF-91ECF5148BF9}"/>
                </a:ext>
              </a:extLst>
            </p:cNvPr>
            <p:cNvSpPr/>
            <p:nvPr/>
          </p:nvSpPr>
          <p:spPr>
            <a:xfrm>
              <a:off x="647463" y="310267"/>
              <a:ext cx="4244816" cy="216527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2050" name="Picture 2" descr="hollow knight screenshots에 대한 이미지 검색결과">
            <a:extLst>
              <a:ext uri="{FF2B5EF4-FFF2-40B4-BE49-F238E27FC236}">
                <a16:creationId xmlns:a16="http://schemas.microsoft.com/office/drawing/2014/main" id="{62ACBEC3-34CE-42B4-A9F6-3AB48BC4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9"/>
          <a:stretch/>
        </p:blipFill>
        <p:spPr bwMode="auto">
          <a:xfrm>
            <a:off x="8656676" y="869778"/>
            <a:ext cx="3411514" cy="2080011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modora screenshot에 대한 이미지 검색결과">
            <a:extLst>
              <a:ext uri="{FF2B5EF4-FFF2-40B4-BE49-F238E27FC236}">
                <a16:creationId xmlns:a16="http://schemas.microsoft.com/office/drawing/2014/main" id="{3B5D7090-6ECD-4C49-A600-3E454F6A9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6" r="11950"/>
          <a:stretch/>
        </p:blipFill>
        <p:spPr bwMode="auto">
          <a:xfrm>
            <a:off x="5808516" y="869778"/>
            <a:ext cx="2769070" cy="2080011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ad cells screenshots에 대한 이미지 검색결과">
            <a:extLst>
              <a:ext uri="{FF2B5EF4-FFF2-40B4-BE49-F238E27FC236}">
                <a16:creationId xmlns:a16="http://schemas.microsoft.com/office/drawing/2014/main" id="{9B044CAA-94D8-4036-8F63-DC9BC8FA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6" y="3395924"/>
            <a:ext cx="3411514" cy="2132196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1D8093-B4A6-46BB-AFD6-DCE122F86777}"/>
              </a:ext>
            </a:extLst>
          </p:cNvPr>
          <p:cNvSpPr txBox="1"/>
          <p:nvPr/>
        </p:nvSpPr>
        <p:spPr>
          <a:xfrm>
            <a:off x="8656676" y="2913519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 err="1"/>
              <a:t>할로우</a:t>
            </a:r>
            <a:r>
              <a:rPr lang="ko-KR" altLang="en-US" dirty="0"/>
              <a:t> 나이트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90E2B-3D47-4BFA-84CF-C62791FAC90E}"/>
              </a:ext>
            </a:extLst>
          </p:cNvPr>
          <p:cNvSpPr txBox="1"/>
          <p:nvPr/>
        </p:nvSpPr>
        <p:spPr>
          <a:xfrm>
            <a:off x="5808516" y="2913519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/>
              <a:t>모모도라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534AE-DF97-495C-9845-E2D24C9B4FCD}"/>
              </a:ext>
            </a:extLst>
          </p:cNvPr>
          <p:cNvSpPr txBox="1"/>
          <p:nvPr/>
        </p:nvSpPr>
        <p:spPr>
          <a:xfrm>
            <a:off x="8656676" y="5535586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 err="1"/>
              <a:t>데드셀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9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충돌 판정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1723501" y="267115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723500" y="3086705"/>
            <a:ext cx="6858543" cy="82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캐릭터의 충돌 범위를 지정합니다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접촉상태 </a:t>
            </a:r>
            <a:r>
              <a:rPr lang="en-US" altLang="ko-KR" sz="2000" dirty="0"/>
              <a:t>, </a:t>
            </a:r>
            <a:r>
              <a:rPr lang="ko-KR" altLang="en-US" sz="2000" dirty="0"/>
              <a:t>피격</a:t>
            </a:r>
            <a:r>
              <a:rPr lang="en-US" altLang="ko-KR" sz="2000" dirty="0"/>
              <a:t>, </a:t>
            </a:r>
            <a:r>
              <a:rPr lang="ko-KR" altLang="en-US" sz="2000" dirty="0"/>
              <a:t>상호작용 조건을 판단하는데 사용됩니다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@@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61F190-92A7-4388-9303-D9CC63535F9D}"/>
              </a:ext>
            </a:extLst>
          </p:cNvPr>
          <p:cNvGrpSpPr/>
          <p:nvPr/>
        </p:nvGrpSpPr>
        <p:grpSpPr>
          <a:xfrm>
            <a:off x="8244318" y="3246646"/>
            <a:ext cx="3180307" cy="668406"/>
            <a:chOff x="7072965" y="2909955"/>
            <a:chExt cx="3180307" cy="6684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860B98-F1FE-49BF-84EC-54800DC6429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EF3B5A-81DF-4B38-9B7B-4958EF8DF21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웃는 얼굴 36">
            <a:extLst>
              <a:ext uri="{FF2B5EF4-FFF2-40B4-BE49-F238E27FC236}">
                <a16:creationId xmlns:a16="http://schemas.microsoft.com/office/drawing/2014/main" id="{6850CD13-7757-4778-8234-CA5A067252A3}"/>
              </a:ext>
            </a:extLst>
          </p:cNvPr>
          <p:cNvSpPr/>
          <p:nvPr/>
        </p:nvSpPr>
        <p:spPr>
          <a:xfrm>
            <a:off x="9494947" y="260211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77E4F-9C8E-4DC6-88ED-454DCBA78211}"/>
              </a:ext>
            </a:extLst>
          </p:cNvPr>
          <p:cNvSpPr/>
          <p:nvPr/>
        </p:nvSpPr>
        <p:spPr>
          <a:xfrm>
            <a:off x="9494946" y="2602115"/>
            <a:ext cx="636969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E4457-7DD1-476B-B2E2-BD57B2B28405}"/>
              </a:ext>
            </a:extLst>
          </p:cNvPr>
          <p:cNvSpPr/>
          <p:nvPr/>
        </p:nvSpPr>
        <p:spPr>
          <a:xfrm>
            <a:off x="9494946" y="1527233"/>
            <a:ext cx="1595390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collider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64" y="1932378"/>
            <a:ext cx="6858000" cy="4079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(NPC,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30438"/>
            <a:ext cx="6859588" cy="1684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충돌 했을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65288"/>
            <a:ext cx="6858000" cy="13112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55838"/>
            <a:ext cx="6858000" cy="52228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(2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)</a:t>
            </a:r>
            <a:r>
              <a:rPr lang="ko-KR" altLang="en-US" sz="2000" dirty="0"/>
              <a:t>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6838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6838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65288"/>
            <a:ext cx="6858000" cy="39528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선형으로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74162" y="483023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774162" y="2531291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이동방향 </a:t>
            </a:r>
            <a:r>
              <a:rPr lang="en-US" altLang="ko-KR" sz="2000" dirty="0"/>
              <a:t>or </a:t>
            </a:r>
            <a:r>
              <a:rPr lang="ko-KR" altLang="en-US" sz="2000" dirty="0"/>
              <a:t>보고있는 방향으로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높이변화가 없습니다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충돌체에 충돌 시 막힙니다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이동을 제외한 기능 정상작동</a:t>
            </a:r>
            <a:r>
              <a:rPr lang="en-US" altLang="ko-KR" sz="20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2089902" y="3817947"/>
            <a:ext cx="7240991" cy="1521841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3946204" y="2418843"/>
            <a:ext cx="1390917" cy="1390917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10537859" y="4016877"/>
            <a:ext cx="1363756" cy="629176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4637805" y="2193554"/>
            <a:ext cx="2364113" cy="1841493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646343" y="501695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468039" y="310664"/>
            <a:ext cx="1146789" cy="38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Hitbox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5C180-A4A6-49F4-AE0C-EC7632915B93}"/>
              </a:ext>
            </a:extLst>
          </p:cNvPr>
          <p:cNvSpPr/>
          <p:nvPr/>
        </p:nvSpPr>
        <p:spPr>
          <a:xfrm>
            <a:off x="3946204" y="2418843"/>
            <a:ext cx="1390917" cy="1390917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3D7773D-B533-49DD-83BF-6B78B49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63713"/>
            <a:ext cx="6858000" cy="9477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일반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이벤트 시 </a:t>
            </a:r>
            <a:r>
              <a:rPr lang="en-US" altLang="ko-KR" sz="1800" dirty="0"/>
              <a:t>1frame</a:t>
            </a:r>
            <a:r>
              <a:rPr lang="ko-KR" altLang="en-US" sz="1800" dirty="0"/>
              <a:t>의 타격판정이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타격 판정 시 </a:t>
            </a:r>
            <a:r>
              <a:rPr lang="en-US" altLang="ko-KR" sz="1800" dirty="0" err="1"/>
              <a:t>HitBox</a:t>
            </a:r>
            <a:r>
              <a:rPr lang="ko-KR" altLang="en-US" sz="1800" dirty="0"/>
              <a:t>와 적</a:t>
            </a:r>
            <a:r>
              <a:rPr lang="en-US" altLang="ko-KR" sz="1800" dirty="0"/>
              <a:t>collider</a:t>
            </a:r>
            <a:r>
              <a:rPr lang="ko-KR" altLang="en-US" sz="1800" dirty="0"/>
              <a:t>의 충돌이 있으면 해당적에게 </a:t>
            </a:r>
            <a:r>
              <a:rPr lang="en-US" altLang="ko-KR" sz="1800" dirty="0"/>
              <a:t>damage</a:t>
            </a:r>
            <a:r>
              <a:rPr lang="ko-KR" altLang="en-US" sz="1800" dirty="0"/>
              <a:t>를 줍니다</a:t>
            </a:r>
            <a:r>
              <a:rPr lang="en-US" altLang="ko-KR" sz="1800" dirty="0"/>
              <a:t>.(</a:t>
            </a:r>
            <a:r>
              <a:rPr lang="ko-KR" altLang="en-US" sz="1800" dirty="0"/>
              <a:t>여러 적 동시 타격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공격 후 다음 공격은 </a:t>
            </a:r>
            <a:r>
              <a:rPr lang="en-US" altLang="ko-KR" sz="1800" dirty="0" err="1"/>
              <a:t>AttackInterval</a:t>
            </a:r>
            <a:r>
              <a:rPr lang="ko-KR" altLang="en-US" sz="1800" dirty="0"/>
              <a:t>이 지나야 가능합니다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</a:t>
            </a:r>
            <a:r>
              <a:rPr lang="en-US" altLang="ko-KR" sz="1800" dirty="0"/>
              <a:t>, 2</a:t>
            </a:r>
            <a:r>
              <a:rPr lang="ko-KR" altLang="en-US" sz="1800" dirty="0"/>
              <a:t>번째</a:t>
            </a:r>
            <a:r>
              <a:rPr lang="en-US" altLang="ko-KR" sz="1800" dirty="0"/>
              <a:t> </a:t>
            </a:r>
            <a:r>
              <a:rPr lang="ko-KR" altLang="en-US" sz="1800" dirty="0"/>
              <a:t>공격 이후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  <a:r>
              <a:rPr lang="ko-KR" altLang="en-US" sz="1800" dirty="0"/>
              <a:t>내에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시 다음 공격이 실행됩니다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공격은 각 애니메이션이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번의 공격은 대미지가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예외로 공격</a:t>
            </a:r>
            <a:r>
              <a:rPr lang="en-US" altLang="ko-KR" sz="1800" dirty="0"/>
              <a:t>(n</a:t>
            </a:r>
            <a:r>
              <a:rPr lang="ko-KR" altLang="en-US" sz="1800" dirty="0"/>
              <a:t>번째</a:t>
            </a:r>
            <a:r>
              <a:rPr lang="en-US" altLang="ko-KR" sz="1800" dirty="0"/>
              <a:t>)</a:t>
            </a:r>
            <a:r>
              <a:rPr lang="ko-KR" altLang="en-US" sz="1800" dirty="0"/>
              <a:t>마다 공격력이 다른 무기가 존재합니다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아이템 부분 참조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578249" y="4337073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EAEA-D04A-43D8-A3D3-0083779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8D0878-5AEF-4C69-9E54-7260B297BD04}"/>
              </a:ext>
            </a:extLst>
          </p:cNvPr>
          <p:cNvGrpSpPr/>
          <p:nvPr/>
        </p:nvGrpSpPr>
        <p:grpSpPr>
          <a:xfrm>
            <a:off x="784615" y="3681351"/>
            <a:ext cx="4244816" cy="2080011"/>
            <a:chOff x="647463" y="310267"/>
            <a:chExt cx="4244816" cy="20800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665381-27A8-4E49-947D-354C7A31A678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1.4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게임 특징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E62FDF-372C-41BD-BE5F-7A1A5A09A109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1A9EF9-0811-4991-8AA3-F97D53DD5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A62E33-49A4-473E-9C7D-943BFAF100E8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A0AD24-3B66-4ECB-A7D6-57D02F09737F}"/>
              </a:ext>
            </a:extLst>
          </p:cNvPr>
          <p:cNvGrpSpPr/>
          <p:nvPr/>
        </p:nvGrpSpPr>
        <p:grpSpPr>
          <a:xfrm>
            <a:off x="784615" y="1237123"/>
            <a:ext cx="4244816" cy="2080011"/>
            <a:chOff x="647463" y="310267"/>
            <a:chExt cx="4244816" cy="20800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D5937B-1773-48DF-884B-C4BC426D55F0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1.3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게임 목표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7C472E-A131-40E4-8010-E0CEFC82D982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808C1C0-6B6B-4770-808F-094B0BB5C57E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0ACFD-5DEC-414D-A826-D1E606FC5A59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743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일반공격</a:t>
            </a:r>
            <a:r>
              <a:rPr lang="en-US" altLang="ko-KR"/>
              <a:t>_ground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HitBox</a:t>
            </a:r>
            <a:endParaRPr lang="en-US" altLang="ko-KR"/>
          </a:p>
          <a:p>
            <a:pPr algn="ctr"/>
            <a:r>
              <a:rPr lang="en-US" altLang="ko-KR"/>
              <a:t>Trigger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AttackComboInterval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HitboxReferencePoint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err="1"/>
              <a:t>HitboxRange_x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HitboxRange_y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49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60538"/>
            <a:ext cx="6858000" cy="9493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소모하여 특수공격을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특수공격은 장착 아이템에 따라 달라집니다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4" y="30065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이벤트로 발동합니다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발동시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공격중에는</a:t>
            </a:r>
            <a:r>
              <a:rPr lang="ko-KR" altLang="en-US" sz="2000" dirty="0"/>
              <a:t> 사용이 불가능합니다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 후 다음 특수공격은 </a:t>
            </a:r>
            <a:r>
              <a:rPr lang="en-US" altLang="ko-KR" sz="2000" dirty="0" err="1"/>
              <a:t>SpecialAttackInterval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특수 공격 종류는 </a:t>
            </a:r>
            <a:r>
              <a:rPr lang="en-US" altLang="ko-KR" sz="2000" dirty="0"/>
              <a:t>_</a:t>
            </a:r>
            <a:r>
              <a:rPr lang="ko-KR" altLang="en-US" sz="2000" dirty="0"/>
              <a:t>아이템</a:t>
            </a:r>
            <a:r>
              <a:rPr lang="en-US" altLang="ko-KR" sz="2000" dirty="0"/>
              <a:t>_</a:t>
            </a:r>
            <a:r>
              <a:rPr lang="ko-KR" altLang="en-US" sz="2000" dirty="0"/>
              <a:t>특수공격 참조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작성전</a:t>
            </a:r>
            <a:r>
              <a:rPr lang="en-US" altLang="ko-KR" sz="20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823" y="548859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최소특수공격간격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 float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SpecialAttackInterval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9491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ko-KR" altLang="en-US" sz="4800" dirty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모션 리스트</a:t>
            </a:r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985D2821-5060-4247-90F7-155D164D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966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985D2821-5060-4247-90F7-155D164DF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1440FC-5D29-4B1F-A3B6-70E67812B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 interrupt)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 interrupt)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F07C26-2714-41DB-95F6-197500E6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E5-C3F4-4413-9F3F-2BFE4FF65F02}"/>
              </a:ext>
            </a:extLst>
          </p:cNvPr>
          <p:cNvSpPr txBox="1"/>
          <p:nvPr/>
        </p:nvSpPr>
        <p:spPr>
          <a:xfrm>
            <a:off x="1117600" y="3244334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 사항은 </a:t>
            </a:r>
            <a:r>
              <a:rPr lang="en-US" altLang="ko-KR" sz="2400" dirty="0"/>
              <a:t>‘</a:t>
            </a:r>
            <a:r>
              <a:rPr lang="ko-KR" altLang="en-US" sz="2400" dirty="0"/>
              <a:t>캐릭터 모션 기획</a:t>
            </a:r>
            <a:r>
              <a:rPr lang="en-US" altLang="ko-KR" sz="2400" dirty="0"/>
              <a:t>.pptx’</a:t>
            </a:r>
            <a:r>
              <a:rPr lang="ko-KR" altLang="en-US" sz="2400" dirty="0"/>
              <a:t> 문서 참조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67168D-D915-4E72-82D5-20E16D1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9790"/>
            <a:ext cx="10510520" cy="369332"/>
          </a:xfrm>
        </p:spPr>
        <p:txBody>
          <a:bodyPr>
            <a:normAutofit/>
          </a:bodyPr>
          <a:lstStyle/>
          <a:p>
            <a:r>
              <a:rPr lang="ko-KR" altLang="en-US" dirty="0"/>
              <a:t>모션 기획</a:t>
            </a:r>
          </a:p>
        </p:txBody>
      </p:sp>
    </p:spTree>
    <p:extLst>
      <p:ext uri="{BB962C8B-B14F-4D97-AF65-F5344CB8AC3E}">
        <p14:creationId xmlns:p14="http://schemas.microsoft.com/office/powerpoint/2010/main" val="992507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6D84BB-250E-4465-8288-123EEBF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8" descr="https://steamuserimages-a.akamaihd.net/ugc/967599421465067988/8CE9657B63A06C6C7CCB15C4BF0C6EEFEFB0F131/">
            <a:extLst>
              <a:ext uri="{FF2B5EF4-FFF2-40B4-BE49-F238E27FC236}">
                <a16:creationId xmlns:a16="http://schemas.microsoft.com/office/drawing/2014/main" id="{0C33701B-7B02-4400-95FC-A809C2B6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507" y="-3960087"/>
            <a:ext cx="19573028" cy="137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2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C362C1-D6A1-4579-A00E-C18AD666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8A1107-9111-4004-A57A-6263A61EDD95}"/>
              </a:ext>
            </a:extLst>
          </p:cNvPr>
          <p:cNvGrpSpPr/>
          <p:nvPr/>
        </p:nvGrpSpPr>
        <p:grpSpPr>
          <a:xfrm>
            <a:off x="784615" y="1237123"/>
            <a:ext cx="4244816" cy="2080011"/>
            <a:chOff x="647463" y="310267"/>
            <a:chExt cx="4244816" cy="20800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7A726E-9117-4F3F-A386-3BD798D44637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1.5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서비스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2AE381-20D1-43D5-8D8B-12D11E90007F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B0DC1AA-8286-4240-8BB3-B91966C0F13F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2E3E5A0-C059-4B7A-9CCB-0808E03638EC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8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8615-9983-42E5-8111-A076BC8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D01BAB-583B-467E-8D70-F6546DD8597A}"/>
              </a:ext>
            </a:extLst>
          </p:cNvPr>
          <p:cNvGrpSpPr/>
          <p:nvPr/>
        </p:nvGrpSpPr>
        <p:grpSpPr>
          <a:xfrm>
            <a:off x="784615" y="1237123"/>
            <a:ext cx="4244816" cy="2080011"/>
            <a:chOff x="647463" y="310267"/>
            <a:chExt cx="4244816" cy="2080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AC6E69-BE85-442E-B6E2-DE60015E7259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2.1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세계관</a:t>
              </a: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요약</a:t>
              </a: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A78B0F-E5F6-461D-9879-0DDD84A3A1A4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6C8EE2-E7ED-4526-851B-AD62CA59F2EA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1715F4-8418-4318-A256-802F710E8F94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2BB464-1F8C-460E-A509-5A79FDCE5E4F}"/>
              </a:ext>
            </a:extLst>
          </p:cNvPr>
          <p:cNvGrpSpPr/>
          <p:nvPr/>
        </p:nvGrpSpPr>
        <p:grpSpPr>
          <a:xfrm>
            <a:off x="5681735" y="1237122"/>
            <a:ext cx="4244816" cy="2080011"/>
            <a:chOff x="647463" y="310267"/>
            <a:chExt cx="4244816" cy="20800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C0128-110E-4825-A406-6754D4B7FD61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2.2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시놉시스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3DAF4A-85E6-4D3B-AFC4-D40709A0819F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26055B-B55E-4403-993C-26D44EA37A4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13D924-7390-4440-9391-BE16AFBD482D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5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8615-9983-42E5-8111-A076BC8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7E271E-CE18-4C41-851A-E2A7DA1E90B2}"/>
              </a:ext>
            </a:extLst>
          </p:cNvPr>
          <p:cNvGrpSpPr/>
          <p:nvPr/>
        </p:nvGrpSpPr>
        <p:grpSpPr>
          <a:xfrm>
            <a:off x="784615" y="1237123"/>
            <a:ext cx="4244816" cy="2080011"/>
            <a:chOff x="647463" y="310267"/>
            <a:chExt cx="4244816" cy="20800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4F9568-E268-4CFD-A10C-C3760510D99D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?.? @@@@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F40DB8-ACED-4B82-AA86-8F6418ECF3C4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C6D55EF-B680-42D4-BFCF-9C3C3033D16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191639-2274-4429-B3BF-91DF7FD9678A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89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FF3-9038-47D6-ADC6-68848B19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38F2EFA2-F3F5-4096-B5C1-2217B96A8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2528"/>
              </p:ext>
            </p:extLst>
          </p:nvPr>
        </p:nvGraphicFramePr>
        <p:xfrm>
          <a:off x="764540" y="1505903"/>
          <a:ext cx="103886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458806" imgH="5722770" progId="Excel.Sheet.12">
                  <p:embed/>
                </p:oleObj>
              </mc:Choice>
              <mc:Fallback>
                <p:oleObj name="Worksheet" r:id="rId3" imgW="12458806" imgH="5722770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38F2EFA2-F3F5-4096-B5C1-2217B96A8A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540" y="1505903"/>
                        <a:ext cx="10388600" cy="477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11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FF3-9038-47D6-ADC6-68848B19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DC40B5-0C0C-4177-904C-39F01FC5220D}"/>
              </a:ext>
            </a:extLst>
          </p:cNvPr>
          <p:cNvSpPr/>
          <p:nvPr/>
        </p:nvSpPr>
        <p:spPr bwMode="auto">
          <a:xfrm>
            <a:off x="7364007" y="677980"/>
            <a:ext cx="8717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rPr>
              <a:t>217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505C4A-8711-4AA1-B1D0-765D62DF2C0F}"/>
              </a:ext>
            </a:extLst>
          </p:cNvPr>
          <p:cNvSpPr/>
          <p:nvPr/>
        </p:nvSpPr>
        <p:spPr bwMode="auto">
          <a:xfrm>
            <a:off x="8354055" y="677980"/>
            <a:ext cx="871735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242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6B0099-F4FF-4109-BC55-00FD592088E6}"/>
              </a:ext>
            </a:extLst>
          </p:cNvPr>
          <p:cNvSpPr/>
          <p:nvPr/>
        </p:nvSpPr>
        <p:spPr bwMode="auto">
          <a:xfrm>
            <a:off x="9344103" y="676318"/>
            <a:ext cx="871735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rPr>
              <a:t>255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순서도: 판단 115">
            <a:extLst>
              <a:ext uri="{FF2B5EF4-FFF2-40B4-BE49-F238E27FC236}">
                <a16:creationId xmlns:a16="http://schemas.microsoft.com/office/drawing/2014/main" id="{99BEFFD3-2E14-4546-BE51-1F10F4D31EC1}"/>
              </a:ext>
            </a:extLst>
          </p:cNvPr>
          <p:cNvSpPr/>
          <p:nvPr/>
        </p:nvSpPr>
        <p:spPr bwMode="auto">
          <a:xfrm>
            <a:off x="10622229" y="570734"/>
            <a:ext cx="1403939" cy="463067"/>
          </a:xfrm>
          <a:prstGeom prst="flowChartDecision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 latinLnBrk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512D200-1A8D-4B70-8828-64A8F805488D}"/>
              </a:ext>
            </a:extLst>
          </p:cNvPr>
          <p:cNvGrpSpPr/>
          <p:nvPr/>
        </p:nvGrpSpPr>
        <p:grpSpPr>
          <a:xfrm>
            <a:off x="4285386" y="1980321"/>
            <a:ext cx="3804971" cy="3896033"/>
            <a:chOff x="4285386" y="1980321"/>
            <a:chExt cx="3804971" cy="389603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29E65C1-8E18-481B-93AC-230EB9D07841}"/>
                </a:ext>
              </a:extLst>
            </p:cNvPr>
            <p:cNvSpPr/>
            <p:nvPr/>
          </p:nvSpPr>
          <p:spPr bwMode="auto">
            <a:xfrm>
              <a:off x="4285386" y="1980321"/>
              <a:ext cx="8717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Main</a:t>
              </a:r>
              <a:endParaRPr kumimoji="0" lang="ko-KR" altLang="en-US" sz="900" b="1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C97621D-4EBC-46B2-8BFB-94279C11A078}"/>
                </a:ext>
              </a:extLst>
            </p:cNvPr>
            <p:cNvSpPr/>
            <p:nvPr/>
          </p:nvSpPr>
          <p:spPr bwMode="auto">
            <a:xfrm>
              <a:off x="5016396" y="2585676"/>
              <a:ext cx="871735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게임시작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A1A65-5F07-4B49-821E-39B1032DCE38}"/>
                </a:ext>
              </a:extLst>
            </p:cNvPr>
            <p:cNvSpPr/>
            <p:nvPr/>
          </p:nvSpPr>
          <p:spPr bwMode="auto">
            <a:xfrm>
              <a:off x="5016395" y="5054975"/>
              <a:ext cx="871735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업적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1FD61C6-E440-42E3-967D-600D6002EDB9}"/>
                </a:ext>
              </a:extLst>
            </p:cNvPr>
            <p:cNvSpPr/>
            <p:nvPr/>
          </p:nvSpPr>
          <p:spPr bwMode="auto">
            <a:xfrm>
              <a:off x="5016396" y="4449620"/>
              <a:ext cx="871735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설정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994CB40-4E03-485B-BA8A-4761CD46435C}"/>
                </a:ext>
              </a:extLst>
            </p:cNvPr>
            <p:cNvSpPr/>
            <p:nvPr/>
          </p:nvSpPr>
          <p:spPr bwMode="auto">
            <a:xfrm>
              <a:off x="5016394" y="5660330"/>
              <a:ext cx="871735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게임종료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F5F9D58-416C-4879-9B2C-B81146D8E6DE}"/>
                </a:ext>
              </a:extLst>
            </p:cNvPr>
            <p:cNvSpPr/>
            <p:nvPr/>
          </p:nvSpPr>
          <p:spPr bwMode="auto">
            <a:xfrm>
              <a:off x="5692949" y="2984367"/>
              <a:ext cx="96948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ko-KR" altLang="en-US" sz="9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세이브 파일 선택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629E19CB-EB66-4252-9785-6AD0A3A6535C}"/>
                </a:ext>
              </a:extLst>
            </p:cNvPr>
            <p:cNvCxnSpPr>
              <a:stCxn id="80" idx="2"/>
              <a:endCxn id="85" idx="1"/>
            </p:cNvCxnSpPr>
            <p:nvPr/>
          </p:nvCxnSpPr>
          <p:spPr>
            <a:xfrm rot="16200000" flipH="1">
              <a:off x="4620154" y="2297445"/>
              <a:ext cx="497343" cy="295142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BBCB36CC-1FEF-4AD9-9E4B-271EC3D4BE4C}"/>
                </a:ext>
              </a:extLst>
            </p:cNvPr>
            <p:cNvCxnSpPr>
              <a:cxnSpLocks/>
              <a:stCxn id="85" idx="2"/>
              <a:endCxn id="96" idx="1"/>
            </p:cNvCxnSpPr>
            <p:nvPr/>
          </p:nvCxnSpPr>
          <p:spPr>
            <a:xfrm rot="16200000" flipH="1">
              <a:off x="5427267" y="2826696"/>
              <a:ext cx="290679" cy="240685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B3C92B02-B5F9-4B8F-B655-2B1ABBE63769}"/>
                </a:ext>
              </a:extLst>
            </p:cNvPr>
            <p:cNvCxnSpPr>
              <a:cxnSpLocks/>
              <a:stCxn id="80" idx="2"/>
              <a:endCxn id="87" idx="1"/>
            </p:cNvCxnSpPr>
            <p:nvPr/>
          </p:nvCxnSpPr>
          <p:spPr>
            <a:xfrm rot="16200000" flipH="1">
              <a:off x="3688182" y="3229417"/>
              <a:ext cx="2361287" cy="295142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9AB27988-F3FF-415D-93EA-35DB80630DC8}"/>
                </a:ext>
              </a:extLst>
            </p:cNvPr>
            <p:cNvCxnSpPr>
              <a:cxnSpLocks/>
              <a:stCxn id="80" idx="2"/>
              <a:endCxn id="86" idx="1"/>
            </p:cNvCxnSpPr>
            <p:nvPr/>
          </p:nvCxnSpPr>
          <p:spPr>
            <a:xfrm rot="16200000" flipH="1">
              <a:off x="3385503" y="3532095"/>
              <a:ext cx="2966642" cy="295141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435CEC96-DBE7-4504-850B-CC3372785D4F}"/>
                </a:ext>
              </a:extLst>
            </p:cNvPr>
            <p:cNvCxnSpPr>
              <a:cxnSpLocks/>
              <a:stCxn id="80" idx="2"/>
              <a:endCxn id="88" idx="1"/>
            </p:cNvCxnSpPr>
            <p:nvPr/>
          </p:nvCxnSpPr>
          <p:spPr>
            <a:xfrm rot="16200000" flipH="1">
              <a:off x="3082826" y="3834773"/>
              <a:ext cx="3571997" cy="295140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58A71A3-A7B0-40D5-95F0-DC73C3123365}"/>
                </a:ext>
              </a:extLst>
            </p:cNvPr>
            <p:cNvSpPr/>
            <p:nvPr/>
          </p:nvSpPr>
          <p:spPr bwMode="auto">
            <a:xfrm>
              <a:off x="6469774" y="3401332"/>
              <a:ext cx="871735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게임 진행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94F4B65-9296-49D0-8071-00201ACF50E8}"/>
                </a:ext>
              </a:extLst>
            </p:cNvPr>
            <p:cNvCxnSpPr>
              <a:cxnSpLocks/>
              <a:stCxn id="96" idx="2"/>
              <a:endCxn id="117" idx="1"/>
            </p:cNvCxnSpPr>
            <p:nvPr/>
          </p:nvCxnSpPr>
          <p:spPr>
            <a:xfrm rot="16200000" flipH="1">
              <a:off x="6169256" y="3208825"/>
              <a:ext cx="308953" cy="292083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E9A957A-41E5-4D90-A044-73CE2C59B656}"/>
                </a:ext>
              </a:extLst>
            </p:cNvPr>
            <p:cNvSpPr/>
            <p:nvPr/>
          </p:nvSpPr>
          <p:spPr bwMode="auto">
            <a:xfrm>
              <a:off x="7164721" y="3827660"/>
              <a:ext cx="925636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일시정지</a:t>
              </a:r>
              <a:r>
                <a:rPr kumimoji="0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(Menu)</a:t>
              </a:r>
              <a:endPara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E41A2A63-24EC-4E51-B20D-7D7740F9BA3A}"/>
                </a:ext>
              </a:extLst>
            </p:cNvPr>
            <p:cNvCxnSpPr>
              <a:cxnSpLocks/>
              <a:stCxn id="117" idx="2"/>
              <a:endCxn id="132" idx="1"/>
            </p:cNvCxnSpPr>
            <p:nvPr/>
          </p:nvCxnSpPr>
          <p:spPr>
            <a:xfrm rot="16200000" flipH="1">
              <a:off x="6876023" y="3646974"/>
              <a:ext cx="318316" cy="259079"/>
            </a:xfrm>
            <a:prstGeom prst="bentConnector2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20BA92FE-B95D-42D3-8E95-3CF0FA8B75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6614" y="608796"/>
            <a:ext cx="318316" cy="259079"/>
          </a:xfrm>
          <a:prstGeom prst="bentConnector2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7C20782-79B2-431C-BE9E-4D6A5D41CD55}"/>
              </a:ext>
            </a:extLst>
          </p:cNvPr>
          <p:cNvCxnSpPr>
            <a:cxnSpLocks/>
          </p:cNvCxnSpPr>
          <p:nvPr/>
        </p:nvCxnSpPr>
        <p:spPr>
          <a:xfrm>
            <a:off x="5819426" y="734204"/>
            <a:ext cx="876467" cy="0"/>
          </a:xfrm>
          <a:prstGeom prst="straightConnector1">
            <a:avLst/>
          </a:prstGeom>
          <a:ln w="9525">
            <a:solidFill>
              <a:srgbClr val="71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1988</Words>
  <Application>Microsoft Office PowerPoint</Application>
  <PresentationFormat>와이드스크린</PresentationFormat>
  <Paragraphs>675</Paragraphs>
  <Slides>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나눔고딕</vt:lpstr>
      <vt:lpstr>돋움</vt:lpstr>
      <vt:lpstr>Arial</vt:lpstr>
      <vt:lpstr>Times New Roman</vt:lpstr>
      <vt:lpstr>맑은 고딕</vt:lpstr>
      <vt:lpstr>Office 테마</vt:lpstr>
      <vt:lpstr>Microsoft Excel 워크시트</vt:lpstr>
      <vt:lpstr>Worksheet</vt:lpstr>
      <vt:lpstr>게임 시스템</vt:lpstr>
      <vt:lpstr>Title</vt:lpstr>
      <vt:lpstr>1. 개요</vt:lpstr>
      <vt:lpstr>1. 개요 </vt:lpstr>
      <vt:lpstr>1. 개요</vt:lpstr>
      <vt:lpstr>PowerPoint 프레젠테이션</vt:lpstr>
      <vt:lpstr>PowerPoint 프레젠테이션</vt:lpstr>
      <vt:lpstr>PowerPoint 프레젠테이션</vt:lpstr>
      <vt:lpstr>게임 flow</vt:lpstr>
      <vt:lpstr>게임 flow</vt:lpstr>
      <vt:lpstr>PowerPoint 프레젠테이션</vt:lpstr>
      <vt:lpstr>이동 시스템</vt:lpstr>
      <vt:lpstr>걷기</vt:lpstr>
      <vt:lpstr>점프</vt:lpstr>
      <vt:lpstr>2단점프</vt:lpstr>
      <vt:lpstr>벽타기</vt:lpstr>
      <vt:lpstr>벽점프</vt:lpstr>
      <vt:lpstr>대쉬</vt:lpstr>
      <vt:lpstr>PowerPoint 프레젠테이션</vt:lpstr>
      <vt:lpstr>PowerPoint 프레젠테이션</vt:lpstr>
      <vt:lpstr>공격</vt:lpstr>
      <vt:lpstr>공격</vt:lpstr>
      <vt:lpstr>공격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캐릭터 충돌 판정</vt:lpstr>
      <vt:lpstr>캐릭터 시스템 기획</vt:lpstr>
      <vt:lpstr>걷기</vt:lpstr>
      <vt:lpstr>점프</vt:lpstr>
      <vt:lpstr>2단점프</vt:lpstr>
      <vt:lpstr>벽타기</vt:lpstr>
      <vt:lpstr>벽점프</vt:lpstr>
      <vt:lpstr>대쉬</vt:lpstr>
      <vt:lpstr>PowerPoint 프레젠테이션</vt:lpstr>
      <vt:lpstr>공격</vt:lpstr>
      <vt:lpstr>공격</vt:lpstr>
      <vt:lpstr>공격</vt:lpstr>
      <vt:lpstr>캐릭터 시스템 기획</vt:lpstr>
      <vt:lpstr>모션 리스트</vt:lpstr>
      <vt:lpstr>PowerPoint 프레젠테이션</vt:lpstr>
      <vt:lpstr>모션 기획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115</cp:revision>
  <dcterms:created xsi:type="dcterms:W3CDTF">2020-01-15T00:08:50Z</dcterms:created>
  <dcterms:modified xsi:type="dcterms:W3CDTF">2020-01-21T08:18:23Z</dcterms:modified>
</cp:coreProperties>
</file>