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70" r:id="rId3"/>
    <p:sldId id="368" r:id="rId4"/>
    <p:sldId id="348" r:id="rId5"/>
    <p:sldId id="369" r:id="rId6"/>
    <p:sldId id="347" r:id="rId7"/>
    <p:sldId id="350" r:id="rId8"/>
    <p:sldId id="365" r:id="rId9"/>
    <p:sldId id="364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6" r:id="rId18"/>
    <p:sldId id="358" r:id="rId19"/>
    <p:sldId id="359" r:id="rId20"/>
    <p:sldId id="360" r:id="rId21"/>
    <p:sldId id="361" r:id="rId22"/>
    <p:sldId id="362" r:id="rId23"/>
    <p:sldId id="363" r:id="rId24"/>
    <p:sldId id="3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5050"/>
    <a:srgbClr val="FFC000"/>
    <a:srgbClr val="000000"/>
    <a:srgbClr val="CDAE52"/>
    <a:srgbClr val="FFD966"/>
    <a:srgbClr val="FF7C80"/>
    <a:srgbClr val="4472C4"/>
    <a:srgbClr val="F7C5A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모션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9494ED-672A-4415-868C-A9A4255B2870}"/>
              </a:ext>
            </a:extLst>
          </p:cNvPr>
          <p:cNvGrpSpPr/>
          <p:nvPr/>
        </p:nvGrpSpPr>
        <p:grpSpPr>
          <a:xfrm>
            <a:off x="9057037" y="3178322"/>
            <a:ext cx="636969" cy="636969"/>
            <a:chOff x="8035957" y="3178322"/>
            <a:chExt cx="636969" cy="63696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F1FF43-B5A7-410A-B117-9255A8BEB494}"/>
                </a:ext>
              </a:extLst>
            </p:cNvPr>
            <p:cNvSpPr/>
            <p:nvPr/>
          </p:nvSpPr>
          <p:spPr>
            <a:xfrm>
              <a:off x="8035957" y="3178322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7B683F-794B-4479-BE69-284F5F62A7F8}"/>
                </a:ext>
              </a:extLst>
            </p:cNvPr>
            <p:cNvSpPr/>
            <p:nvPr/>
          </p:nvSpPr>
          <p:spPr>
            <a:xfrm>
              <a:off x="8216819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CCFBB8-26E0-4106-8656-B325B220A130}"/>
                </a:ext>
              </a:extLst>
            </p:cNvPr>
            <p:cNvSpPr/>
            <p:nvPr/>
          </p:nvSpPr>
          <p:spPr>
            <a:xfrm>
              <a:off x="8443990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388831A8-48C5-48F9-9D50-F5357B15147F}"/>
                </a:ext>
              </a:extLst>
            </p:cNvPr>
            <p:cNvSpPr/>
            <p:nvPr/>
          </p:nvSpPr>
          <p:spPr>
            <a:xfrm rot="7625949">
              <a:off x="8188944" y="3433663"/>
              <a:ext cx="246380" cy="385445"/>
            </a:xfrm>
            <a:prstGeom prst="arc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IDLE_GROUND_LOOKDOWN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2486A-C20D-4E7B-9F75-E02A3CF979E8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1ED48A-0B47-481C-92A8-11B3CACF677B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863439-C2F2-4883-B4B8-4ACDFFF95EA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0AD5F0-4066-4A1A-AD80-2042CA6E5C1A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786A4B-6F3E-40FC-AC68-0F9BD607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650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),</a:t>
            </a:r>
            <a:r>
              <a:rPr lang="ko-KR" altLang="en-US" sz="2400" dirty="0"/>
              <a:t> 하단을 보고 있음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A6C04E-D6AC-429D-8A11-FACC70A29534}"/>
              </a:ext>
            </a:extLst>
          </p:cNvPr>
          <p:cNvSpPr txBox="1">
            <a:spLocks/>
          </p:cNvSpPr>
          <p:nvPr/>
        </p:nvSpPr>
        <p:spPr>
          <a:xfrm>
            <a:off x="1102360" y="1919831"/>
            <a:ext cx="4678680" cy="39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아래를 보고 있음</a:t>
            </a:r>
            <a:endParaRPr lang="en-US" altLang="ko-KR" sz="2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EEA8CC3-ED94-4BC0-A5F5-AA556D2F9953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E49D50E-05D1-4167-AC37-2BEAD07684C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422557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DC7404-225B-40A9-AAC9-F8BE0A69039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55B4E7-325E-4607-9A97-0C2912898B4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7C064D-05CE-4D42-BA9E-20070A48945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F7D4CE8-8CAE-4644-BB8A-90AC1EBFA290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E9B7DF-B63E-48DF-891B-B67C40238A64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BE9F1E-40AE-4A8E-A2D5-2B992DAF694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C10B0-A529-4578-95F0-C9A1738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20730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하체수정 불필요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상체만 수정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8E286C5-48B4-4094-93CF-A2789C480F38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걷는중</a:t>
            </a:r>
            <a:endParaRPr lang="en-US" altLang="ko-KR" sz="24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11AA736-C8C5-4ECF-9513-D0FBD4832644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FECC7E0-86EC-4A0A-A236-B27FEDC5462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86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JUMP_(*)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4D63EF-E878-4C1B-9331-37660F199035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60B88B-4ED1-4F32-8125-87C27365126C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76A36-6FA4-4C2E-9209-E7E0D285314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E47529-79E5-4997-B061-54B5D0AED2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EDFB50F6-0571-4088-A95B-9A00ABCA74EB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1FDB2A3B-B97A-4E71-A9AB-380251372C11}"/>
              </a:ext>
            </a:extLst>
          </p:cNvPr>
          <p:cNvSpPr/>
          <p:nvPr/>
        </p:nvSpPr>
        <p:spPr>
          <a:xfrm>
            <a:off x="10698889" y="1802690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50A253C-4E40-483A-9B6D-A5628CC48F47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5400000" flipH="1" flipV="1">
            <a:off x="9827116" y="198806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A18C89E-5463-464C-9CCA-3E6ED01E405E}"/>
              </a:ext>
            </a:extLst>
          </p:cNvPr>
          <p:cNvSpPr txBox="1">
            <a:spLocks/>
          </p:cNvSpPr>
          <p:nvPr/>
        </p:nvSpPr>
        <p:spPr>
          <a:xfrm>
            <a:off x="1224389" y="187961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시작 </a:t>
            </a:r>
            <a:r>
              <a:rPr lang="en-US" altLang="ko-KR" sz="2400" dirty="0"/>
              <a:t>~ </a:t>
            </a:r>
            <a:r>
              <a:rPr lang="ko-KR" altLang="en-US" sz="2400" dirty="0"/>
              <a:t>착지</a:t>
            </a:r>
            <a:endParaRPr lang="en-US" altLang="ko-KR" sz="24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5F6B304-31CB-40F8-BA87-D5911136340C}"/>
              </a:ext>
            </a:extLst>
          </p:cNvPr>
          <p:cNvSpPr txBox="1">
            <a:spLocks/>
          </p:cNvSpPr>
          <p:nvPr/>
        </p:nvSpPr>
        <p:spPr>
          <a:xfrm>
            <a:off x="1010920" y="242112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ADF247-A2F4-439D-9549-1661C8E4F395}"/>
              </a:ext>
            </a:extLst>
          </p:cNvPr>
          <p:cNvSpPr/>
          <p:nvPr/>
        </p:nvSpPr>
        <p:spPr>
          <a:xfrm>
            <a:off x="1224389" y="2839897"/>
            <a:ext cx="6509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JUMP_START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도약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 [(*)frame]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JUMP_RISE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JUMP_FALL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하강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JUMP_LAND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착지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애니메이션으로 이루어진다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E919AC2-5660-41B0-9322-33C4C0D347FC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6324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JUMP2STEP_RISE_[TYPE]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69006-C532-4BEC-ABB5-F78C1102CF59}"/>
              </a:ext>
            </a:extLst>
          </p:cNvPr>
          <p:cNvGrpSpPr/>
          <p:nvPr/>
        </p:nvGrpSpPr>
        <p:grpSpPr>
          <a:xfrm>
            <a:off x="7670415" y="4371722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4A8495-B46E-4568-B7C3-A843EBDC6B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D8C84D-3F30-48DA-8041-9357D4A9B77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D386BDE0-4741-4240-AF2C-80D8369076BD}"/>
              </a:ext>
            </a:extLst>
          </p:cNvPr>
          <p:cNvSpPr/>
          <p:nvPr/>
        </p:nvSpPr>
        <p:spPr>
          <a:xfrm>
            <a:off x="8096338" y="370915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093356E-0288-4D58-AFC0-A9C6A7989EE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8866417" y="2518898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CB5540C-FC3E-4863-B29F-8FEFBF5B3C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01487" y="1703341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76005D-092B-41C4-B2C4-804523B772AE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645674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B8AC20-7279-4D2D-8A48-836753FF5E89}"/>
              </a:ext>
            </a:extLst>
          </p:cNvPr>
          <p:cNvCxnSpPr>
            <a:cxnSpLocks/>
          </p:cNvCxnSpPr>
          <p:nvPr/>
        </p:nvCxnSpPr>
        <p:spPr>
          <a:xfrm flipV="1">
            <a:off x="10852375" y="645674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DB9EDA-8EB9-4861-8FFF-39F0049463D8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873760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B8A780E-6E8F-46A1-A15A-7B5003238FAB}"/>
              </a:ext>
            </a:extLst>
          </p:cNvPr>
          <p:cNvSpPr txBox="1">
            <a:spLocks/>
          </p:cNvSpPr>
          <p:nvPr/>
        </p:nvSpPr>
        <p:spPr>
          <a:xfrm>
            <a:off x="622209" y="215493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</a:t>
            </a:r>
            <a:r>
              <a:rPr lang="ko-KR" altLang="en-US" sz="2400" dirty="0"/>
              <a:t>단 점프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상승중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AF92BA2-24A7-499B-A21D-5759E6623C44}"/>
              </a:ext>
            </a:extLst>
          </p:cNvPr>
          <p:cNvSpPr txBox="1">
            <a:spLocks/>
          </p:cNvSpPr>
          <p:nvPr/>
        </p:nvSpPr>
        <p:spPr>
          <a:xfrm>
            <a:off x="622209" y="30829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D1573-7FDF-4857-9761-F319DA27006D}"/>
              </a:ext>
            </a:extLst>
          </p:cNvPr>
          <p:cNvSpPr/>
          <p:nvPr/>
        </p:nvSpPr>
        <p:spPr>
          <a:xfrm>
            <a:off x="835678" y="3501722"/>
            <a:ext cx="724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단 점프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B735B141-5ADD-4928-BAA2-AC642E3D55B3}"/>
              </a:ext>
            </a:extLst>
          </p:cNvPr>
          <p:cNvSpPr txBox="1">
            <a:spLocks/>
          </p:cNvSpPr>
          <p:nvPr/>
        </p:nvSpPr>
        <p:spPr>
          <a:xfrm>
            <a:off x="756920" y="1690928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650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WALLSLIDE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F9D123-D619-4B1E-9F10-95C1EEB1E951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B37CC2-DFD3-447B-A531-3D6A584C87B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058399-588E-4D88-8EEB-D8CF1130AE23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AD85354-761C-46F8-9470-1972DC76D6B6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962F83-9BA1-4AD8-969F-9CB63CE508E3}"/>
              </a:ext>
            </a:extLst>
          </p:cNvPr>
          <p:cNvSpPr/>
          <p:nvPr/>
        </p:nvSpPr>
        <p:spPr>
          <a:xfrm rot="5400000">
            <a:off x="9584515" y="2892876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047BE4-9846-49E3-9DE3-69B58AEC9E5C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27F5FB-4455-43FD-9E51-70AB6411C1F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F92687-905D-479A-847E-4C073AF95FB8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21957DD-9A82-431F-AAD5-D6C2B269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벽에 한쪽 팔과 다리를 지지하며 하강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F047733-43E4-4B8A-B362-C53C67309B4D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붙어 천천히 미끄러지며 하강</a:t>
            </a:r>
            <a:endParaRPr lang="en-US" altLang="ko-KR" sz="2400" dirty="0"/>
          </a:p>
          <a:p>
            <a:r>
              <a:rPr lang="ko-KR" altLang="en-US" sz="2400" dirty="0"/>
              <a:t>우측 이미지 참고</a:t>
            </a:r>
            <a:endParaRPr lang="en-US" altLang="ko-KR" sz="24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62ACF80-F272-43D6-AA8F-5B79C495D84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A18355-FC4C-4911-8E0D-2680E3176B5F}"/>
              </a:ext>
            </a:extLst>
          </p:cNvPr>
          <p:cNvGrpSpPr/>
          <p:nvPr/>
        </p:nvGrpSpPr>
        <p:grpSpPr>
          <a:xfrm>
            <a:off x="7482985" y="1266546"/>
            <a:ext cx="1437943" cy="1437942"/>
            <a:chOff x="9963598" y="1792420"/>
            <a:chExt cx="1437943" cy="14379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287A96-608F-46D5-B3C0-35AA57DF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C5F7C-74DD-43BF-B85B-02849F10543E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4C26B8A7-AD19-4B17-809F-C0DF4BB96E3F}"/>
              </a:ext>
            </a:extLst>
          </p:cNvPr>
          <p:cNvSpPr txBox="1">
            <a:spLocks/>
          </p:cNvSpPr>
          <p:nvPr/>
        </p:nvSpPr>
        <p:spPr>
          <a:xfrm>
            <a:off x="1049020" y="1405547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564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43B93C2-E3C3-4B3D-B640-E8A24AA38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5860" y="254235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WALLJUMP_RISE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9B52F-9B03-4C46-B764-9F23B7E04F1C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15D5B-2C89-47D5-8F69-7BA6882DDDB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DAD19F-A854-4CFA-81EC-057481922B9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1D75557C-41F0-415F-BD1E-26DCEF3737C3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C02BDF-E4C9-4570-A8D6-7A3267D30927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6BE27-EF9E-4E5C-B81F-C93E11930D9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513D81-B2A3-4C21-9AED-D72CA0A8E143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BE265-96B3-48BA-84E2-4D58AF1ED858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088390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11C4CB-3023-4ADC-AA8D-2729EE3CA042}"/>
              </a:ext>
            </a:extLst>
          </p:cNvPr>
          <p:cNvCxnSpPr>
            <a:cxnSpLocks/>
          </p:cNvCxnSpPr>
          <p:nvPr/>
        </p:nvCxnSpPr>
        <p:spPr>
          <a:xfrm flipV="1">
            <a:off x="10802660" y="1088390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2E1A57-A636-4F0F-B34E-8C5A7A45250F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316476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C4E35FB-2533-46BB-87C8-A41EDD0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WALLSLIDE </a:t>
            </a:r>
            <a:r>
              <a:rPr lang="ko-KR" altLang="en-US" sz="2000" dirty="0"/>
              <a:t>애니메이션에서 자연스럽게 연결되야 함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  <a:endParaRPr lang="ko-KR" altLang="en-US" sz="20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BE69B61-A8A8-4099-B5AC-BCDB12F1BAE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붙은 상태에서 벽을 박차고 대각선으로 뛰어올라 상승 중</a:t>
            </a:r>
            <a:r>
              <a:rPr lang="en-US" altLang="ko-KR" sz="2400" dirty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A87E854-5BC5-4BA9-A683-62DD18F650C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2CCEAE1-C04B-4A87-9BF0-C26BE82AE5E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377247-9B46-44C0-B13D-F2FD08E7F68A}"/>
              </a:ext>
            </a:extLst>
          </p:cNvPr>
          <p:cNvGrpSpPr/>
          <p:nvPr/>
        </p:nvGrpSpPr>
        <p:grpSpPr>
          <a:xfrm>
            <a:off x="7669096" y="2496276"/>
            <a:ext cx="1437943" cy="1338738"/>
            <a:chOff x="10040884" y="2762599"/>
            <a:chExt cx="1437943" cy="1338738"/>
          </a:xfrm>
        </p:grpSpPr>
        <p:pic>
          <p:nvPicPr>
            <p:cNvPr id="24" name="Picture 12" descr="game wall slide에 대한 이미지 검색결과">
              <a:extLst>
                <a:ext uri="{FF2B5EF4-FFF2-40B4-BE49-F238E27FC236}">
                  <a16:creationId xmlns:a16="http://schemas.microsoft.com/office/drawing/2014/main" id="{C982C95C-8EBD-49CA-99AF-60AD02EFD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6ACA87-DDBD-42B2-AEB0-13F3AB985247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9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DASH_FRONT_[TYPE]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97604F-4E86-4A01-9C8F-613AE2E8E4BD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CD35E9-9247-43C9-9FBA-4E5DF59C2860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D6DDAF-DEEE-4DE2-9DEA-D3345EA4525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976331F7-988B-40FC-A10F-07CCDED4E273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EA6BE-EDB9-4F44-8B1E-85D9C47FE599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9C2C9A-3374-4ABE-8DB6-71D1C8124472}"/>
              </a:ext>
            </a:extLst>
          </p:cNvPr>
          <p:cNvCxnSpPr/>
          <p:nvPr/>
        </p:nvCxnSpPr>
        <p:spPr>
          <a:xfrm flipH="1">
            <a:off x="8366954" y="336919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BEC3E0-AD49-4897-8F89-0308B50961F1}"/>
              </a:ext>
            </a:extLst>
          </p:cNvPr>
          <p:cNvCxnSpPr/>
          <p:nvPr/>
        </p:nvCxnSpPr>
        <p:spPr>
          <a:xfrm flipH="1">
            <a:off x="8356794" y="351143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6EE88-B02F-4084-B3FE-368C248C192D}"/>
              </a:ext>
            </a:extLst>
          </p:cNvPr>
          <p:cNvCxnSpPr/>
          <p:nvPr/>
        </p:nvCxnSpPr>
        <p:spPr>
          <a:xfrm flipH="1">
            <a:off x="8356794" y="365367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789A0E48-D563-4EB1-BCCC-D2E7F11FF957}"/>
              </a:ext>
            </a:extLst>
          </p:cNvPr>
          <p:cNvSpPr/>
          <p:nvPr/>
        </p:nvSpPr>
        <p:spPr>
          <a:xfrm>
            <a:off x="10563693" y="3191121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D48300-1597-4B2F-B2B3-2B6AE0A25D7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73282" y="2262757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1EE6D4-384F-43DF-9724-A056EB7C8B5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882178" y="2262755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3EE28D-FD69-4DC9-A70E-0D3A4327ADE5}"/>
              </a:ext>
            </a:extLst>
          </p:cNvPr>
          <p:cNvCxnSpPr>
            <a:cxnSpLocks/>
          </p:cNvCxnSpPr>
          <p:nvPr/>
        </p:nvCxnSpPr>
        <p:spPr>
          <a:xfrm>
            <a:off x="9373282" y="2490841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7EB7925-EB25-437F-A615-63A1E85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  <a:p>
            <a:endParaRPr lang="ko-KR" altLang="en-US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3C085E7-018D-45E3-AB98-9050D594537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캐릭터가 짧은 시간에 전방으로 일정거리 이동</a:t>
            </a:r>
            <a:endParaRPr lang="en-US" altLang="ko-KR" sz="24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E52DE12-B4F4-446E-AFBE-9547489DC648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A6A374E-D1D0-4FDB-AF3A-7F9B08775A72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30243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공격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ATTACK(*)_DEFAULT_FRONT_GROUND_[TYPE]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146083-0388-4DF7-88D3-9714529B7DD2}"/>
              </a:ext>
            </a:extLst>
          </p:cNvPr>
          <p:cNvGrpSpPr/>
          <p:nvPr/>
        </p:nvGrpSpPr>
        <p:grpSpPr>
          <a:xfrm>
            <a:off x="8490156" y="5478394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CB04A6-DA18-46A1-BD73-9754DF0B8EC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F8F79D-63DF-4CCB-88D5-489CD39CE2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0E2703D4-DF8E-4701-8613-4954B464AB35}"/>
              </a:ext>
            </a:extLst>
          </p:cNvPr>
          <p:cNvSpPr/>
          <p:nvPr/>
        </p:nvSpPr>
        <p:spPr>
          <a:xfrm>
            <a:off x="8916079" y="481582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481823-F437-4155-9E5D-A95E6760F46C}"/>
              </a:ext>
            </a:extLst>
          </p:cNvPr>
          <p:cNvSpPr/>
          <p:nvPr/>
        </p:nvSpPr>
        <p:spPr>
          <a:xfrm>
            <a:off x="9642072" y="5032169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0138F-8D1C-4631-A4CD-6ABCAF8CB06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6D4C67-C6F2-49ED-8FE4-CF0873FF2DC3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15D4DC-7C1B-4A68-A198-3353F731EA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F1878712-C8E9-4D77-AA58-08FFE21A5790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DE9885-E15A-4920-B56D-39FB5FA5B739}"/>
              </a:ext>
            </a:extLst>
          </p:cNvPr>
          <p:cNvGrpSpPr/>
          <p:nvPr/>
        </p:nvGrpSpPr>
        <p:grpSpPr>
          <a:xfrm>
            <a:off x="8490156" y="2293474"/>
            <a:ext cx="3180307" cy="668406"/>
            <a:chOff x="7072965" y="2909955"/>
            <a:chExt cx="3180307" cy="6684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3ADCC-75F2-435F-9EEC-90EDA736974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43AD8B-4D60-4C2A-BC81-E6E72B40277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1792D292-4369-4F63-8B25-09780DF44F7A}"/>
              </a:ext>
            </a:extLst>
          </p:cNvPr>
          <p:cNvSpPr/>
          <p:nvPr/>
        </p:nvSpPr>
        <p:spPr>
          <a:xfrm>
            <a:off x="8916079" y="16309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DDEA55E6-2F7D-4C2F-8BD1-EA0C5DDE201B}"/>
              </a:ext>
            </a:extLst>
          </p:cNvPr>
          <p:cNvSpPr/>
          <p:nvPr/>
        </p:nvSpPr>
        <p:spPr>
          <a:xfrm rot="12490248">
            <a:off x="9760996" y="1401694"/>
            <a:ext cx="297513" cy="71048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048CC963-2CFF-49B1-9870-3705883F5F77}"/>
              </a:ext>
            </a:extLst>
          </p:cNvPr>
          <p:cNvSpPr/>
          <p:nvPr/>
        </p:nvSpPr>
        <p:spPr>
          <a:xfrm rot="10800000">
            <a:off x="9610905" y="334528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07DA2B-E90F-4583-B52B-8CF2FF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878993"/>
            <a:ext cx="7298772" cy="353068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ATTACK1_DEFAULT_FRONT_GROUND_[TYPE]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하단에서 상단으로 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  <a:endParaRPr lang="en-US" altLang="ko-KR" sz="2400" dirty="0"/>
          </a:p>
          <a:p>
            <a:r>
              <a:rPr lang="en-US" altLang="ko-KR" sz="2400" dirty="0"/>
              <a:t>ATTACK2_DEFAULT_FRONT_GROUND_[TYPE]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ATTACK3_DEFAULT_FRONT_GROUND_[TYPE]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찌르기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1-&gt;2-&gt;3 </a:t>
            </a:r>
            <a:r>
              <a:rPr lang="ko-KR" altLang="en-US" sz="2400" dirty="0"/>
              <a:t>공격이 자연스럽게 연결 되어야함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ko-KR" altLang="en-US" sz="24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9715252-0AC4-48E3-952B-69753AE41454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일반공격 </a:t>
            </a:r>
            <a:r>
              <a:rPr lang="en-US" altLang="ko-KR" sz="2400" dirty="0"/>
              <a:t>/ 3</a:t>
            </a:r>
            <a:r>
              <a:rPr lang="ko-KR" altLang="en-US" sz="2400" dirty="0"/>
              <a:t>타까지 연계된다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D672E84-6496-4823-B122-A8173C350231}"/>
              </a:ext>
            </a:extLst>
          </p:cNvPr>
          <p:cNvSpPr txBox="1">
            <a:spLocks/>
          </p:cNvSpPr>
          <p:nvPr/>
        </p:nvSpPr>
        <p:spPr>
          <a:xfrm>
            <a:off x="1102360" y="2486207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CBF5540-888C-41C8-9889-7B33E9B6A4F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05796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939D-09B2-4F89-8151-14F9CA014B46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92CE50-3B0B-42E4-A713-8B7D10AE774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0E71F1-581E-4F01-ACA7-90552B1B6C4D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01D6FEF-A344-43DD-BE7A-BFA711531E28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80DEFE6D-0674-49BD-BB8F-506ECE213688}"/>
              </a:ext>
            </a:extLst>
          </p:cNvPr>
          <p:cNvSpPr/>
          <p:nvPr/>
        </p:nvSpPr>
        <p:spPr>
          <a:xfrm rot="5400000">
            <a:off x="8867247" y="2554893"/>
            <a:ext cx="637654" cy="3979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FE4167-9AA6-4E45-9C35-EC1E72F5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위 방향 횡 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A952E15-0A20-4587-89DE-1399F4818F95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 위 공격 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631F08-C75F-4AAC-9E13-334DD358A162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2F68A88-CA68-45EA-BBBF-CC7439909687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806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61117E-4CB3-485A-8256-A7D6B4DB1E6C}"/>
              </a:ext>
            </a:extLst>
          </p:cNvPr>
          <p:cNvSpPr/>
          <p:nvPr/>
        </p:nvSpPr>
        <p:spPr>
          <a:xfrm>
            <a:off x="3142695" y="707994"/>
            <a:ext cx="6223247" cy="544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목차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목록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플로우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이동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공격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5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ATTACK_DEFAULT_FRONT_AIR_[TYPE]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E01A7E-E8A9-4C06-B618-467C0039F65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C96ED7-947E-44EE-B5B4-EE5064CC1B05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417A24-ECEE-4B46-BD69-3190D6732CF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42A0BF38-D674-4ED4-883A-76E3739786AC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43301A67-7142-4830-B736-E77D3A0FE436}"/>
              </a:ext>
            </a:extLst>
          </p:cNvPr>
          <p:cNvSpPr/>
          <p:nvPr/>
        </p:nvSpPr>
        <p:spPr>
          <a:xfrm rot="10800000">
            <a:off x="9673049" y="227946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52941-96C7-4992-BBCF-0AAA3BCF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13BD2F6-8792-4EFE-8581-09384855C79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정면 공격</a:t>
            </a:r>
            <a:endParaRPr lang="en-US" altLang="ko-KR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BDAB239-4170-4547-806B-902ED4DC7DB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39AD1-8373-499E-BBE3-859D0470B8B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76324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548115-111A-4C4F-ADA3-DD933BCE17E1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8A66C8-78E5-459D-AE70-82926797000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FF679C-5DB9-4548-986E-5BC9FEF15D7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40D61F9-5661-48C8-9CA7-F3282AF0A4E1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4B37464-C439-4847-95C9-3A137637BE41}"/>
              </a:ext>
            </a:extLst>
          </p:cNvPr>
          <p:cNvSpPr/>
          <p:nvPr/>
        </p:nvSpPr>
        <p:spPr>
          <a:xfrm rot="5400000">
            <a:off x="8891845" y="153317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CA4337-72B5-4FD0-A7DE-32603007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2C19EB-7271-4D03-BDCA-48E9F522E1F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위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C97BE7-0B5E-485C-ACA2-F36C0732FE13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BB970BC-206D-4886-92B8-10DB1E6EE83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7768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ATTACK_DEFAULT_DOWN_AIR_[TYPE]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25C40-C824-4FAE-90B6-CD7C47C6D1F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D3E1CB-BC65-4291-802B-E7C04EA023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513BB8-1B8A-4E0E-AAF2-F8733BE511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DDD18214-8DE2-4E62-9D4E-E4423412E242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27653463-F539-413D-A1F1-F9C7F1CCE570}"/>
              </a:ext>
            </a:extLst>
          </p:cNvPr>
          <p:cNvSpPr/>
          <p:nvPr/>
        </p:nvSpPr>
        <p:spPr>
          <a:xfrm rot="16200000">
            <a:off x="8998377" y="3015749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90543E0-89B9-4146-B029-D33A72A7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4D30E7-3CEB-4FEE-86A8-459337CDBA4E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아래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6B1C19F-BEC3-4836-B9D6-64AA21B50C8B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57D14F-C462-4F0A-8C9B-47A3706295B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31705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ATTACK_SPECIAL_FRONT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BCD3A4C6-E937-4D99-A9E2-E36BA68EBDBA}"/>
              </a:ext>
            </a:extLst>
          </p:cNvPr>
          <p:cNvSpPr/>
          <p:nvPr/>
        </p:nvSpPr>
        <p:spPr>
          <a:xfrm>
            <a:off x="8987101" y="276643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6A099A-827E-4219-B21C-82B124FF91DA}"/>
              </a:ext>
            </a:extLst>
          </p:cNvPr>
          <p:cNvSpPr/>
          <p:nvPr/>
        </p:nvSpPr>
        <p:spPr>
          <a:xfrm>
            <a:off x="9713094" y="2982775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56E9B4-94EF-47F4-9924-8BA908A4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/>
              <a:t>큰 동작으로 전방으로 공격을 발사하는 애니메이션</a:t>
            </a:r>
            <a:endParaRPr lang="en-US" altLang="ko-KR" sz="2400" dirty="0"/>
          </a:p>
          <a:p>
            <a:pPr marL="285750" indent="-285750"/>
            <a:r>
              <a:rPr lang="ko-KR" altLang="en-US" sz="2400" dirty="0"/>
              <a:t>여러 특수공격에 쓰이기 때문에 범용적이어야 함</a:t>
            </a:r>
            <a:endParaRPr lang="en-US" altLang="ko-KR" sz="2400" dirty="0"/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A4510E-D008-4F84-A97A-4F8C26BCB55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특수공격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069622-E038-40B0-B127-85A4E728E60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549CA80-B81C-48DC-9F6F-C4F3BA78510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F85BF6-3D22-4D19-99C3-DC311AC86CE5}"/>
              </a:ext>
            </a:extLst>
          </p:cNvPr>
          <p:cNvGrpSpPr/>
          <p:nvPr/>
        </p:nvGrpSpPr>
        <p:grpSpPr>
          <a:xfrm>
            <a:off x="8987100" y="2771913"/>
            <a:ext cx="755588" cy="636969"/>
            <a:chOff x="8987100" y="2771913"/>
            <a:chExt cx="755588" cy="6369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5DF0D5-F238-4489-9C0F-66D684688CE6}"/>
                </a:ext>
              </a:extLst>
            </p:cNvPr>
            <p:cNvSpPr/>
            <p:nvPr/>
          </p:nvSpPr>
          <p:spPr>
            <a:xfrm>
              <a:off x="8987100" y="2771913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9E7EA35-8986-4B13-A7AC-4704E013E86C}"/>
                </a:ext>
              </a:extLst>
            </p:cNvPr>
            <p:cNvGrpSpPr/>
            <p:nvPr/>
          </p:nvGrpSpPr>
          <p:grpSpPr>
            <a:xfrm>
              <a:off x="9168018" y="3052285"/>
              <a:ext cx="70253" cy="76224"/>
              <a:chOff x="8727037" y="2931795"/>
              <a:chExt cx="70253" cy="7622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D40A33E-7F9E-4D1C-BA38-6E6DC45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C933EED-FD67-432C-96C4-8B748EB34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1A4342-E29A-42AA-B036-99E78DCEEC68}"/>
                </a:ext>
              </a:extLst>
            </p:cNvPr>
            <p:cNvGrpSpPr/>
            <p:nvPr/>
          </p:nvGrpSpPr>
          <p:grpSpPr>
            <a:xfrm>
              <a:off x="9305584" y="2873215"/>
              <a:ext cx="70253" cy="76224"/>
              <a:chOff x="8727037" y="2931795"/>
              <a:chExt cx="70253" cy="7622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4D815AD-AF74-4AC2-B28A-E802DC497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888FF7-340C-4ECD-B066-6E2EDF60D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D1A37D41-6054-4163-A0FC-3C6493843E42}"/>
                </a:ext>
              </a:extLst>
            </p:cNvPr>
            <p:cNvSpPr/>
            <p:nvPr/>
          </p:nvSpPr>
          <p:spPr>
            <a:xfrm rot="16200000">
              <a:off x="9407645" y="3040265"/>
              <a:ext cx="329565" cy="34052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87128ED-C418-45D4-885D-275F82C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사망하여 쓰러지는 애니메이션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73406BA-BDA5-4891-A713-B761EA583A0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사망</a:t>
            </a:r>
            <a:endParaRPr lang="en-US" altLang="ko-KR" sz="2400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1A8CF54-BA4B-4915-A136-EF8AACB8B38E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5DA7139D-30D7-45FE-ACB7-E55C0C97627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3010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애니메이션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1FAC783-8848-4C4C-834D-26E01AB55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48532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5E86BE-F76C-4C86-8969-4AEEE811B397}"/>
              </a:ext>
            </a:extLst>
          </p:cNvPr>
          <p:cNvGrpSpPr/>
          <p:nvPr/>
        </p:nvGrpSpPr>
        <p:grpSpPr>
          <a:xfrm>
            <a:off x="8775187" y="1163965"/>
            <a:ext cx="2936594" cy="2175899"/>
            <a:chOff x="8637973" y="869142"/>
            <a:chExt cx="2936594" cy="21758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898CDD-04FD-4A6B-834F-FF2446BCAFE5}"/>
                </a:ext>
              </a:extLst>
            </p:cNvPr>
            <p:cNvGrpSpPr/>
            <p:nvPr/>
          </p:nvGrpSpPr>
          <p:grpSpPr>
            <a:xfrm>
              <a:off x="10136624" y="869142"/>
              <a:ext cx="1437943" cy="1437942"/>
              <a:chOff x="9963598" y="1792420"/>
              <a:chExt cx="1437943" cy="143794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53BAE45-363E-4AF4-AE65-A9ABFEF36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3599" y="1792420"/>
                <a:ext cx="1437942" cy="143794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BBC28-0778-4386-8242-0792B87D4549}"/>
                  </a:ext>
                </a:extLst>
              </p:cNvPr>
              <p:cNvSpPr txBox="1"/>
              <p:nvPr/>
            </p:nvSpPr>
            <p:spPr>
              <a:xfrm>
                <a:off x="9963598" y="2922585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slide</a:t>
                </a:r>
                <a:endParaRPr lang="ko-KR" altLang="en-US" sz="1400" dirty="0"/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E1E540-6E5E-4956-B613-FCEA2B9FFB7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8637973" y="1588113"/>
              <a:ext cx="1498652" cy="1456928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626D8D-B25D-4E46-8199-047074C21C05}"/>
              </a:ext>
            </a:extLst>
          </p:cNvPr>
          <p:cNvGrpSpPr/>
          <p:nvPr/>
        </p:nvGrpSpPr>
        <p:grpSpPr>
          <a:xfrm>
            <a:off x="10044701" y="2673464"/>
            <a:ext cx="1667080" cy="1338738"/>
            <a:chOff x="9907486" y="2344814"/>
            <a:chExt cx="1667080" cy="13387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666B6C-3EDD-4AD1-87E2-51E5239E1F05}"/>
                </a:ext>
              </a:extLst>
            </p:cNvPr>
            <p:cNvGrpSpPr/>
            <p:nvPr/>
          </p:nvGrpSpPr>
          <p:grpSpPr>
            <a:xfrm>
              <a:off x="10136623" y="2344814"/>
              <a:ext cx="1437943" cy="1338738"/>
              <a:chOff x="10040884" y="2762599"/>
              <a:chExt cx="1437943" cy="1338738"/>
            </a:xfrm>
          </p:grpSpPr>
          <p:pic>
            <p:nvPicPr>
              <p:cNvPr id="1036" name="Picture 12" descr="game wall slide에 대한 이미지 검색결과">
                <a:extLst>
                  <a:ext uri="{FF2B5EF4-FFF2-40B4-BE49-F238E27FC236}">
                    <a16:creationId xmlns:a16="http://schemas.microsoft.com/office/drawing/2014/main" id="{FCFA333A-EB22-4BBB-9B90-9D5C110F9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2" b="20033"/>
              <a:stretch/>
            </p:blipFill>
            <p:spPr bwMode="auto">
              <a:xfrm>
                <a:off x="10040884" y="2762599"/>
                <a:ext cx="1437943" cy="1332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6579C-536E-44A5-8F2A-EBA391252825}"/>
                  </a:ext>
                </a:extLst>
              </p:cNvPr>
              <p:cNvSpPr txBox="1"/>
              <p:nvPr/>
            </p:nvSpPr>
            <p:spPr>
              <a:xfrm>
                <a:off x="10040884" y="3793560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jump</a:t>
                </a:r>
                <a:endParaRPr lang="ko-KR" altLang="en-US" sz="1400" dirty="0"/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52012AD-18E0-40E9-8D74-11BF0DCC56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07486" y="2805195"/>
              <a:ext cx="948108" cy="532850"/>
            </a:xfrm>
            <a:prstGeom prst="bentConnector3">
              <a:avLst>
                <a:gd name="adj1" fmla="val 69289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애니메이션 플로우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15 </a:t>
            </a:r>
            <a:r>
              <a:rPr lang="ko-KR" altLang="en-US" sz="2000" dirty="0"/>
              <a:t>장</a:t>
            </a:r>
            <a:r>
              <a:rPr lang="en-US" altLang="ko-KR" sz="2000" dirty="0"/>
              <a:t>/s</a:t>
            </a:r>
          </a:p>
          <a:p>
            <a:r>
              <a:rPr lang="ko-KR" altLang="en-US" sz="2000" dirty="0"/>
              <a:t>애니메이션은 캐릭터 기준점을 원점으로 제작 되야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이동은 스크립트로 구현</a:t>
            </a:r>
            <a:r>
              <a:rPr lang="en-US" altLang="ko-KR" sz="2000" dirty="0"/>
              <a:t>..)</a:t>
            </a:r>
          </a:p>
          <a:p>
            <a:r>
              <a:rPr lang="ko-KR" altLang="en-US" sz="2000" dirty="0"/>
              <a:t>애니메이션 별 </a:t>
            </a:r>
            <a:r>
              <a:rPr lang="en-US" altLang="ko-KR" sz="2000" dirty="0"/>
              <a:t>frame</a:t>
            </a:r>
            <a:r>
              <a:rPr lang="ko-KR" altLang="en-US" sz="2000" dirty="0"/>
              <a:t>은 기획 전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464150"/>
            <a:ext cx="6507480" cy="21340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{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숨쉬기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+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몸풀기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} Loop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A41A20-DEF1-4000-9323-C662C67D6E2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3C5702-9857-4F92-8622-FDC94C17E9F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F8801-B6D2-4EDE-BC3B-7167FBE6E2A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23F147EE-6C93-4E7A-849D-579F9BD8B31A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>
              <a:gd name="adj" fmla="val 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9882CC-0284-4262-8A47-646C115CAFF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B73663F-0D1B-4CC9-84BB-BE6CD085839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0EE0E19-34C7-47A5-A6D0-B63C028806BF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5786120" cy="88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조작 입력이 없어 대기중</a:t>
            </a:r>
            <a:endParaRPr lang="en-US" altLang="ko-KR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1102360" y="307136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0036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902</Words>
  <Application>Microsoft Office PowerPoint</Application>
  <PresentationFormat>와이드스크린</PresentationFormat>
  <Paragraphs>289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Office 테마</vt:lpstr>
      <vt:lpstr>Microsoft Excel 워크시트</vt:lpstr>
      <vt:lpstr>캐릭터 모션 기획</vt:lpstr>
      <vt:lpstr>PowerPoint 프레젠테이션</vt:lpstr>
      <vt:lpstr>애니메이션 목록</vt:lpstr>
      <vt:lpstr>PowerPoint 프레젠테이션</vt:lpstr>
      <vt:lpstr>애니메이션 플로우</vt:lpstr>
      <vt:lpstr>PowerPoint 프레젠테이션</vt:lpstr>
      <vt:lpstr>애니메이션</vt:lpstr>
      <vt:lpstr>이동 애니메이션</vt:lpstr>
      <vt:lpstr>IDLE_GROUND</vt:lpstr>
      <vt:lpstr>IDLE_GROUND_LOOKDOWN</vt:lpstr>
      <vt:lpstr>WALK_[TYPE]</vt:lpstr>
      <vt:lpstr>JUMP_(*)</vt:lpstr>
      <vt:lpstr>JUMP2STEP_RISE_[TYPE]</vt:lpstr>
      <vt:lpstr>WALLSLIDE</vt:lpstr>
      <vt:lpstr>WALLJUMP_RISE</vt:lpstr>
      <vt:lpstr>DASH_FRONT_[TYPE]</vt:lpstr>
      <vt:lpstr>공격 애니메이션</vt:lpstr>
      <vt:lpstr>ATTACK(*)_DEFAULT_FRONT_GROUND_[TYPE]</vt:lpstr>
      <vt:lpstr>ATTACK_DEFAULT_UP_GROUND_[TYPE]</vt:lpstr>
      <vt:lpstr>ATTACK_DEFAULT_FRONT_AIR_[TYPE]</vt:lpstr>
      <vt:lpstr>ATTACK_DEFAULT_UP_AIR_[TYPE]</vt:lpstr>
      <vt:lpstr>ATTACK_DEFAULT_DOWN_AIR_[TYPE]</vt:lpstr>
      <vt:lpstr>ATTACK_SPECIAL_FRONT</vt:lpstr>
      <vt:lpstr>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49</cp:revision>
  <dcterms:created xsi:type="dcterms:W3CDTF">2020-01-15T00:08:50Z</dcterms:created>
  <dcterms:modified xsi:type="dcterms:W3CDTF">2020-01-16T03:53:30Z</dcterms:modified>
</cp:coreProperties>
</file>