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70" r:id="rId3"/>
    <p:sldId id="350" r:id="rId4"/>
    <p:sldId id="371" r:id="rId5"/>
    <p:sldId id="372" r:id="rId6"/>
    <p:sldId id="374" r:id="rId7"/>
    <p:sldId id="373" r:id="rId8"/>
    <p:sldId id="375" r:id="rId9"/>
    <p:sldId id="376" r:id="rId10"/>
    <p:sldId id="377" r:id="rId11"/>
    <p:sldId id="381" r:id="rId12"/>
    <p:sldId id="382" r:id="rId13"/>
    <p:sldId id="378" r:id="rId14"/>
    <p:sldId id="379" r:id="rId15"/>
    <p:sldId id="3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5050"/>
    <a:srgbClr val="4472C4"/>
    <a:srgbClr val="FFFFFF"/>
    <a:srgbClr val="F4B183"/>
    <a:srgbClr val="FFC000"/>
    <a:srgbClr val="000000"/>
    <a:srgbClr val="CDAE52"/>
    <a:srgbClr val="FFD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jnu-my.sharepoint.com/:w:/g/personal/124949_jnu_ac_kr/EacRsFRjV1RChhMA4LixX4IBqLA5cJgIjTQg9ZQG6dkyvw?e=ElX2c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모션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" y="2256509"/>
            <a:ext cx="6858543" cy="5223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/>
              <a:t>변수</a:t>
            </a:r>
            <a:endParaRPr lang="ko-KR" altLang="en-US" sz="20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2</a:t>
            </a:r>
            <a:r>
              <a:rPr lang="ko-KR" altLang="en-US" sz="2000" dirty="0"/>
              <a:t>단 점프가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변수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변수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6A3F711-8455-4A2F-8BDA-9D2CF56FABAD}"/>
              </a:ext>
            </a:extLst>
          </p:cNvPr>
          <p:cNvCxnSpPr>
            <a:cxnSpLocks/>
          </p:cNvCxnSpPr>
          <p:nvPr/>
        </p:nvCxnSpPr>
        <p:spPr>
          <a:xfrm flipH="1" flipV="1">
            <a:off x="10157339" y="136525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0CAD4B-25EF-41B2-90ED-40106C2B7F26}"/>
              </a:ext>
            </a:extLst>
          </p:cNvPr>
          <p:cNvCxnSpPr>
            <a:cxnSpLocks/>
          </p:cNvCxnSpPr>
          <p:nvPr/>
        </p:nvCxnSpPr>
        <p:spPr>
          <a:xfrm flipV="1">
            <a:off x="10995733" y="136525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9B47065-FBED-454B-862B-779A616464C7}"/>
              </a:ext>
            </a:extLst>
          </p:cNvPr>
          <p:cNvCxnSpPr>
            <a:cxnSpLocks/>
          </p:cNvCxnSpPr>
          <p:nvPr/>
        </p:nvCxnSpPr>
        <p:spPr>
          <a:xfrm flipH="1" flipV="1">
            <a:off x="10157339" y="364611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0"/>
            <a:ext cx="6858543" cy="131035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1106363" y="491758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[]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1106363" y="5335527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1766951" y="2786428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76305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일반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</a:t>
            </a:r>
            <a:r>
              <a:rPr lang="en-US" altLang="ko-KR" sz="2000" dirty="0"/>
              <a:t>1frame</a:t>
            </a:r>
            <a:r>
              <a:rPr lang="ko-KR" altLang="en-US" sz="2000" dirty="0"/>
              <a:t>의 타격판정이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타격 판정 시 </a:t>
            </a:r>
            <a:r>
              <a:rPr lang="en-US" altLang="ko-KR" sz="2000" dirty="0" err="1"/>
              <a:t>HitBox</a:t>
            </a:r>
            <a:r>
              <a:rPr lang="ko-KR" altLang="en-US" sz="2000" dirty="0"/>
              <a:t>와 적</a:t>
            </a:r>
            <a:r>
              <a:rPr lang="en-US" altLang="ko-KR" sz="2000" dirty="0"/>
              <a:t>collider</a:t>
            </a:r>
            <a:r>
              <a:rPr lang="ko-KR" altLang="en-US" sz="2000" dirty="0"/>
              <a:t>의 충돌이 있으면 해당적에게 </a:t>
            </a:r>
            <a:r>
              <a:rPr lang="en-US" altLang="ko-KR" sz="2000" dirty="0"/>
              <a:t>damage</a:t>
            </a:r>
            <a:r>
              <a:rPr lang="ko-KR" altLang="en-US" sz="2000" dirty="0"/>
              <a:t>를 줍니다</a:t>
            </a:r>
            <a:r>
              <a:rPr lang="en-US" altLang="ko-KR" sz="2000" dirty="0"/>
              <a:t>.(</a:t>
            </a:r>
            <a:r>
              <a:rPr lang="ko-KR" altLang="en-US" sz="2000" dirty="0"/>
              <a:t>여러 적 동시 타격 가능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공격 후 다음 공격은 </a:t>
            </a:r>
            <a:r>
              <a:rPr lang="en-US" altLang="ko-KR" sz="2000" dirty="0" err="1"/>
              <a:t>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번째</a:t>
            </a:r>
            <a:r>
              <a:rPr lang="en-US" altLang="ko-KR" sz="2000" dirty="0"/>
              <a:t>, 2</a:t>
            </a:r>
            <a:r>
              <a:rPr lang="ko-KR" altLang="en-US" sz="2000" dirty="0"/>
              <a:t>번째</a:t>
            </a:r>
            <a:r>
              <a:rPr lang="en-US" altLang="ko-KR" sz="2000" dirty="0"/>
              <a:t> </a:t>
            </a:r>
            <a:r>
              <a:rPr lang="ko-KR" altLang="en-US" sz="2000" dirty="0"/>
              <a:t>공격 이후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  <a:r>
              <a:rPr lang="ko-KR" altLang="en-US" sz="2000" dirty="0"/>
              <a:t>내에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시 다음 공격이 실행됩니다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변수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공격력 </a:t>
            </a:r>
            <a:r>
              <a:rPr lang="en-US" altLang="ko-KR" sz="2000" dirty="0"/>
              <a:t>: int </a:t>
            </a:r>
            <a:r>
              <a:rPr lang="en-US" altLang="ko-KR" sz="2000" dirty="0" err="1"/>
              <a:t>AttackDamage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최소공격간격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AttackInterval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연속공격간격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</a:t>
            </a:r>
          </a:p>
          <a:p>
            <a:pPr marL="0" indent="0">
              <a:buNone/>
            </a:pPr>
            <a:r>
              <a:rPr lang="en-US" altLang="ko-KR" sz="2000" dirty="0"/>
              <a:t>       float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61117E-4CB3-485A-8256-A7D6B4DB1E6C}"/>
              </a:ext>
            </a:extLst>
          </p:cNvPr>
          <p:cNvSpPr/>
          <p:nvPr/>
        </p:nvSpPr>
        <p:spPr>
          <a:xfrm>
            <a:off x="3142695" y="707994"/>
            <a:ext cx="6223247" cy="544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ko-KR" altLang="en-US" sz="2800" dirty="0">
                <a:solidFill>
                  <a:schemeClr val="tx1"/>
                </a:solidFill>
              </a:rPr>
              <a:t>목차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7226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 err="1"/>
              <a:t>컨셉기획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메트로베니아</a:t>
            </a:r>
            <a:endParaRPr lang="en-US" altLang="ko-KR" sz="2000" dirty="0"/>
          </a:p>
          <a:p>
            <a:r>
              <a:rPr lang="ko-KR" altLang="en-US" sz="2000" dirty="0" err="1"/>
              <a:t>소울라이크</a:t>
            </a:r>
            <a:endParaRPr lang="en-US" altLang="ko-KR" sz="2000" dirty="0"/>
          </a:p>
          <a:p>
            <a:r>
              <a:rPr lang="ko-KR" altLang="en-US" sz="2000" dirty="0" err="1"/>
              <a:t>어드벤쳐</a:t>
            </a:r>
            <a:endParaRPr lang="en-US" altLang="ko-KR" sz="2000" dirty="0"/>
          </a:p>
          <a:p>
            <a:r>
              <a:rPr lang="en-US" altLang="ko-KR" sz="2000" dirty="0"/>
              <a:t>2D</a:t>
            </a:r>
          </a:p>
          <a:p>
            <a:r>
              <a:rPr lang="ko-KR" altLang="en-US" sz="2000" dirty="0" err="1"/>
              <a:t>횡스크롤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세계관</a:t>
            </a:r>
            <a:r>
              <a:rPr lang="en-US" altLang="ko-KR" sz="2000" dirty="0"/>
              <a:t>, </a:t>
            </a:r>
            <a:r>
              <a:rPr lang="ko-KR" altLang="en-US" sz="2000" dirty="0"/>
              <a:t>컨셉 </a:t>
            </a:r>
            <a:r>
              <a:rPr lang="en-US" altLang="ko-KR" sz="2000" dirty="0"/>
              <a:t>PDF </a:t>
            </a:r>
            <a:r>
              <a:rPr lang="ko-KR" altLang="en-US" sz="2000" dirty="0"/>
              <a:t>문서 참조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세계관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D9E65-78AA-4FD1-9CA3-EA05E496D285}"/>
              </a:ext>
            </a:extLst>
          </p:cNvPr>
          <p:cNvSpPr/>
          <p:nvPr/>
        </p:nvSpPr>
        <p:spPr>
          <a:xfrm>
            <a:off x="5923280" y="3919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https://ejnu-my.sharepoint.com/:w:/g/personal/124949_jnu_ac_kr/EacRsFRjV1RChhMA4LixX4IBqLA5cJgIjTQg9ZQG6dkyvw?e=ElX2cw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박선도세계관</a:t>
            </a:r>
          </a:p>
        </p:txBody>
      </p:sp>
    </p:spTree>
    <p:extLst>
      <p:ext uri="{BB962C8B-B14F-4D97-AF65-F5344CB8AC3E}">
        <p14:creationId xmlns:p14="http://schemas.microsoft.com/office/powerpoint/2010/main" val="27351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대 중 후반 여성</a:t>
            </a:r>
            <a:endParaRPr lang="en-US" altLang="ko-KR" sz="2000" dirty="0"/>
          </a:p>
          <a:p>
            <a:r>
              <a:rPr lang="ko-KR" altLang="en-US" sz="2000" dirty="0"/>
              <a:t>한쪽 팔 없음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진행중 </a:t>
            </a:r>
            <a:r>
              <a:rPr lang="ko-KR" altLang="en-US" sz="2000" dirty="0" err="1"/>
              <a:t>로봇팔</a:t>
            </a:r>
            <a:r>
              <a:rPr lang="en-US" altLang="ko-KR" sz="2000" dirty="0"/>
              <a:t>, </a:t>
            </a:r>
            <a:r>
              <a:rPr lang="ko-KR" altLang="en-US" sz="2000" dirty="0"/>
              <a:t>무기 장착</a:t>
            </a:r>
            <a:r>
              <a:rPr lang="en-US" altLang="ko-KR" sz="2000" dirty="0"/>
              <a:t>(</a:t>
            </a:r>
            <a:r>
              <a:rPr lang="ko-KR" altLang="en-US" sz="2000" dirty="0"/>
              <a:t>근접무기위주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슈트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주인공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45ACC-A053-4448-8146-935064E7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5" y="1873830"/>
            <a:ext cx="3422976" cy="22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A6C4E-D174-4FE0-81FC-7263720A1560}"/>
              </a:ext>
            </a:extLst>
          </p:cNvPr>
          <p:cNvSpPr txBox="1"/>
          <p:nvPr/>
        </p:nvSpPr>
        <p:spPr>
          <a:xfrm>
            <a:off x="7696940" y="41902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컨셉 </a:t>
            </a:r>
            <a:r>
              <a:rPr lang="en-US" altLang="ko-KR" dirty="0"/>
              <a:t>O</a:t>
            </a:r>
          </a:p>
          <a:p>
            <a:r>
              <a:rPr lang="ko-KR" altLang="en-US" dirty="0" err="1"/>
              <a:t>그래픽컨셉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40801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</a:t>
            </a:r>
            <a:r>
              <a:rPr lang="ko-KR" altLang="en-US" sz="2000" dirty="0"/>
              <a:t> </a:t>
            </a:r>
            <a:r>
              <a:rPr lang="en-US" altLang="ko-KR" sz="2000" dirty="0"/>
              <a:t>or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닿았을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변수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548278" cy="737235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0"/>
            <a:ext cx="6858543" cy="13103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변수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558</Words>
  <Application>Microsoft Office PowerPoint</Application>
  <PresentationFormat>와이드스크린</PresentationFormat>
  <Paragraphs>170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캐릭터 모션 기획</vt:lpstr>
      <vt:lpstr>PowerPoint 프레젠테이션</vt:lpstr>
      <vt:lpstr>컨셉기획</vt:lpstr>
      <vt:lpstr>컨셉 기획</vt:lpstr>
      <vt:lpstr>컨셉 기획</vt:lpstr>
      <vt:lpstr>캐릭터 시스템 기획</vt:lpstr>
      <vt:lpstr>캐릭터 시스템 기획</vt:lpstr>
      <vt:lpstr>걷기</vt:lpstr>
      <vt:lpstr>점프</vt:lpstr>
      <vt:lpstr>점프</vt:lpstr>
      <vt:lpstr>벽타기</vt:lpstr>
      <vt:lpstr>벽점프</vt:lpstr>
      <vt:lpstr>대쉬</vt:lpstr>
      <vt:lpstr>공격</vt:lpstr>
      <vt:lpstr>공격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84</cp:revision>
  <dcterms:created xsi:type="dcterms:W3CDTF">2020-01-15T00:08:50Z</dcterms:created>
  <dcterms:modified xsi:type="dcterms:W3CDTF">2020-01-16T06:53:17Z</dcterms:modified>
</cp:coreProperties>
</file>