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87" r:id="rId3"/>
    <p:sldId id="373" r:id="rId4"/>
    <p:sldId id="375" r:id="rId5"/>
    <p:sldId id="376" r:id="rId6"/>
    <p:sldId id="377" r:id="rId7"/>
    <p:sldId id="381" r:id="rId8"/>
    <p:sldId id="382" r:id="rId9"/>
    <p:sldId id="378" r:id="rId10"/>
    <p:sldId id="379" r:id="rId11"/>
    <p:sldId id="380" r:id="rId12"/>
    <p:sldId id="383" r:id="rId13"/>
    <p:sldId id="385" r:id="rId14"/>
    <p:sldId id="384" r:id="rId15"/>
    <p:sldId id="347" r:id="rId16"/>
    <p:sldId id="3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92D050"/>
    <a:srgbClr val="FFD966"/>
    <a:srgbClr val="2F528F"/>
    <a:srgbClr val="FF5050"/>
    <a:srgbClr val="4472C4"/>
    <a:srgbClr val="FFFFFF"/>
    <a:srgbClr val="F4B183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76305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땅에 있을 때의 일반공격 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일반공격은 </a:t>
            </a:r>
            <a:r>
              <a:rPr lang="en-US" altLang="ko-KR" sz="2000" dirty="0"/>
              <a:t>3</a:t>
            </a:r>
            <a:r>
              <a:rPr lang="ko-KR" altLang="en-US" sz="2000" dirty="0"/>
              <a:t>번의 연속 공격이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일반공격</a:t>
            </a:r>
            <a:r>
              <a:rPr lang="en-US" altLang="ko-KR" dirty="0"/>
              <a:t>_ground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978062" y="3196123"/>
            <a:ext cx="6858543" cy="3500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일반 공격 조작키 </a:t>
            </a:r>
            <a:r>
              <a:rPr lang="en-US" altLang="ko-KR" sz="1800" dirty="0"/>
              <a:t>Pressed </a:t>
            </a:r>
            <a:r>
              <a:rPr lang="ko-KR" altLang="en-US" sz="1800" dirty="0"/>
              <a:t>이벤트 시 </a:t>
            </a:r>
            <a:r>
              <a:rPr lang="en-US" altLang="ko-KR" sz="1800" dirty="0"/>
              <a:t>1frame</a:t>
            </a:r>
            <a:r>
              <a:rPr lang="ko-KR" altLang="en-US" sz="1800" dirty="0"/>
              <a:t>의 타격판정이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타격 판정 시 </a:t>
            </a:r>
            <a:r>
              <a:rPr lang="en-US" altLang="ko-KR" sz="1800" dirty="0" err="1"/>
              <a:t>HitBox</a:t>
            </a:r>
            <a:r>
              <a:rPr lang="ko-KR" altLang="en-US" sz="1800" dirty="0"/>
              <a:t>와 적</a:t>
            </a:r>
            <a:r>
              <a:rPr lang="en-US" altLang="ko-KR" sz="1800" dirty="0"/>
              <a:t>collider</a:t>
            </a:r>
            <a:r>
              <a:rPr lang="ko-KR" altLang="en-US" sz="1800" dirty="0"/>
              <a:t>의 충돌이 있으면 해당적에게 </a:t>
            </a:r>
            <a:r>
              <a:rPr lang="en-US" altLang="ko-KR" sz="1800" dirty="0"/>
              <a:t>damage</a:t>
            </a:r>
            <a:r>
              <a:rPr lang="ko-KR" altLang="en-US" sz="1800" dirty="0"/>
              <a:t>를 줍니다</a:t>
            </a:r>
            <a:r>
              <a:rPr lang="en-US" altLang="ko-KR" sz="1800" dirty="0"/>
              <a:t>.(</a:t>
            </a:r>
            <a:r>
              <a:rPr lang="ko-KR" altLang="en-US" sz="1800" dirty="0"/>
              <a:t>여러 적 동시 타격 가능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공격 후 다음 공격은 </a:t>
            </a:r>
            <a:r>
              <a:rPr lang="en-US" altLang="ko-KR" sz="1800" dirty="0" err="1"/>
              <a:t>AttackInterval</a:t>
            </a:r>
            <a:r>
              <a:rPr lang="ko-KR" altLang="en-US" sz="1800" dirty="0"/>
              <a:t>이 지나야 가능합니다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번째</a:t>
            </a:r>
            <a:r>
              <a:rPr lang="en-US" altLang="ko-KR" sz="1800" dirty="0"/>
              <a:t>, 2</a:t>
            </a:r>
            <a:r>
              <a:rPr lang="ko-KR" altLang="en-US" sz="1800" dirty="0"/>
              <a:t>번째</a:t>
            </a:r>
            <a:r>
              <a:rPr lang="en-US" altLang="ko-KR" sz="1800" dirty="0"/>
              <a:t> </a:t>
            </a:r>
            <a:r>
              <a:rPr lang="ko-KR" altLang="en-US" sz="1800" dirty="0"/>
              <a:t>공격 이후 </a:t>
            </a:r>
            <a:r>
              <a:rPr lang="en-US" altLang="ko-KR" sz="1800" dirty="0" err="1"/>
              <a:t>AttackConnectedInterval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  <a:r>
              <a:rPr lang="ko-KR" altLang="en-US" sz="1800" dirty="0"/>
              <a:t>내에 공격 조작키 </a:t>
            </a:r>
            <a:r>
              <a:rPr lang="en-US" altLang="ko-KR" sz="1800" dirty="0"/>
              <a:t>Pressed </a:t>
            </a:r>
            <a:r>
              <a:rPr lang="ko-KR" altLang="en-US" sz="1800" dirty="0"/>
              <a:t>시 다음 공격이 실행됩니다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각 공격은 각 애니메이션이 존재한다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기본적으로 </a:t>
            </a:r>
            <a:r>
              <a:rPr lang="en-US" altLang="ko-KR" sz="1800" dirty="0"/>
              <a:t>3</a:t>
            </a:r>
            <a:r>
              <a:rPr lang="ko-KR" altLang="en-US" sz="1800" dirty="0"/>
              <a:t>번의 공격은 대미지가 같습니다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예외로 공격</a:t>
            </a:r>
            <a:r>
              <a:rPr lang="en-US" altLang="ko-KR" sz="1800" dirty="0"/>
              <a:t>(n</a:t>
            </a:r>
            <a:r>
              <a:rPr lang="ko-KR" altLang="en-US" sz="1800" dirty="0"/>
              <a:t>번째</a:t>
            </a:r>
            <a:r>
              <a:rPr lang="en-US" altLang="ko-KR" sz="1800" dirty="0"/>
              <a:t>)</a:t>
            </a:r>
            <a:r>
              <a:rPr lang="ko-KR" altLang="en-US" sz="1800" dirty="0"/>
              <a:t>마다 공격력이 다른 무기가 존재합니다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아이템 부분 참조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9CB9FD-9A01-48C5-9A33-150215F8A7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C268680-0239-4B4B-9C8D-D4ABEF6E53DD}"/>
              </a:ext>
            </a:extLst>
          </p:cNvPr>
          <p:cNvSpPr txBox="1">
            <a:spLocks/>
          </p:cNvSpPr>
          <p:nvPr/>
        </p:nvSpPr>
        <p:spPr>
          <a:xfrm>
            <a:off x="7578249" y="4337073"/>
            <a:ext cx="4613751" cy="1797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r>
              <a:rPr lang="en-US" altLang="ko-KR" sz="2000" dirty="0" err="1"/>
              <a:t>AttackInterval</a:t>
            </a:r>
            <a:r>
              <a:rPr lang="en-US" altLang="ko-KR" sz="2000" dirty="0"/>
              <a:t>&lt;= </a:t>
            </a:r>
            <a:r>
              <a:rPr lang="ko-KR" altLang="en-US" sz="2000" dirty="0"/>
              <a:t>공격 </a:t>
            </a:r>
            <a:r>
              <a:rPr lang="en-US" altLang="ko-KR" sz="2000" dirty="0"/>
              <a:t>&lt; </a:t>
            </a:r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</a:t>
            </a:r>
          </a:p>
          <a:p>
            <a:pPr marL="0" indent="0">
              <a:buNone/>
            </a:pPr>
            <a:r>
              <a:rPr lang="en-US" altLang="ko-KR" sz="2000" dirty="0"/>
              <a:t>   : </a:t>
            </a:r>
            <a:r>
              <a:rPr lang="ko-KR" altLang="en-US" sz="2000" dirty="0"/>
              <a:t>다음 공격</a:t>
            </a:r>
            <a:endParaRPr lang="en-US" altLang="ko-KR" sz="2000" dirty="0"/>
          </a:p>
          <a:p>
            <a:r>
              <a:rPr lang="en-US" altLang="ko-KR" sz="2000" dirty="0" err="1"/>
              <a:t>AttackConnectedInterval</a:t>
            </a:r>
            <a:r>
              <a:rPr lang="en-US" altLang="ko-KR" sz="2000" dirty="0"/>
              <a:t>_[</a:t>
            </a:r>
            <a:r>
              <a:rPr lang="en-US" altLang="ko-KR" sz="2000" dirty="0" err="1"/>
              <a:t>WeaponName</a:t>
            </a:r>
            <a:r>
              <a:rPr lang="en-US" altLang="ko-KR" sz="2000" dirty="0"/>
              <a:t>] &lt;= </a:t>
            </a:r>
            <a:r>
              <a:rPr lang="ko-KR" altLang="en-US" sz="2000" dirty="0"/>
              <a:t>공격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: 1</a:t>
            </a:r>
            <a:r>
              <a:rPr lang="ko-KR" altLang="en-US" sz="2000" dirty="0"/>
              <a:t>번째 공격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214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4070955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일반공격</a:t>
            </a:r>
            <a:r>
              <a:rPr lang="en-US" altLang="ko-KR" dirty="0"/>
              <a:t>_ground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F06DD8-1346-46E1-8569-42ACAE437A13}"/>
              </a:ext>
            </a:extLst>
          </p:cNvPr>
          <p:cNvGrpSpPr/>
          <p:nvPr/>
        </p:nvGrpSpPr>
        <p:grpSpPr>
          <a:xfrm>
            <a:off x="8836142" y="3238221"/>
            <a:ext cx="3180307" cy="668406"/>
            <a:chOff x="7072965" y="2909955"/>
            <a:chExt cx="3180307" cy="6684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6AD9F6B-6F3D-451E-9506-EEB6401A2CB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57F473A-49A8-48B2-9A3F-D0103339654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40F8CC33-0C61-4557-B09D-3EFCE4D29FB2}"/>
              </a:ext>
            </a:extLst>
          </p:cNvPr>
          <p:cNvSpPr/>
          <p:nvPr/>
        </p:nvSpPr>
        <p:spPr>
          <a:xfrm>
            <a:off x="9262065" y="257565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으로 구부러짐 49">
            <a:extLst>
              <a:ext uri="{FF2B5EF4-FFF2-40B4-BE49-F238E27FC236}">
                <a16:creationId xmlns:a16="http://schemas.microsoft.com/office/drawing/2014/main" id="{6048FB80-C92B-482B-99D1-A6EC4FB41B57}"/>
              </a:ext>
            </a:extLst>
          </p:cNvPr>
          <p:cNvSpPr/>
          <p:nvPr/>
        </p:nvSpPr>
        <p:spPr>
          <a:xfrm rot="10800000">
            <a:off x="9956891" y="2738600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81EE9-079A-4B76-9A19-D7F27A56A25D}"/>
              </a:ext>
            </a:extLst>
          </p:cNvPr>
          <p:cNvSpPr/>
          <p:nvPr/>
        </p:nvSpPr>
        <p:spPr>
          <a:xfrm>
            <a:off x="9569102" y="2431975"/>
            <a:ext cx="1158235" cy="902191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BF56AE-8C7F-47F3-8016-F971E3EE72C3}"/>
              </a:ext>
            </a:extLst>
          </p:cNvPr>
          <p:cNvSpPr/>
          <p:nvPr/>
        </p:nvSpPr>
        <p:spPr>
          <a:xfrm>
            <a:off x="10727337" y="873760"/>
            <a:ext cx="1146788" cy="589280"/>
          </a:xfrm>
          <a:prstGeom prst="rect">
            <a:avLst/>
          </a:prstGeom>
          <a:solidFill>
            <a:srgbClr val="FF505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HitBox</a:t>
            </a:r>
            <a:endParaRPr lang="en-US" altLang="ko-KR" dirty="0"/>
          </a:p>
          <a:p>
            <a:pPr algn="ctr"/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11B11-0652-4DE2-BAC1-6513EE690320}"/>
              </a:ext>
            </a:extLst>
          </p:cNvPr>
          <p:cNvSpPr txBox="1"/>
          <p:nvPr/>
        </p:nvSpPr>
        <p:spPr>
          <a:xfrm>
            <a:off x="10035383" y="3326549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9E24F-2953-46A4-AC45-870E6848B817}"/>
              </a:ext>
            </a:extLst>
          </p:cNvPr>
          <p:cNvSpPr txBox="1"/>
          <p:nvPr/>
        </p:nvSpPr>
        <p:spPr>
          <a:xfrm>
            <a:off x="10728972" y="2708057"/>
            <a:ext cx="5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28181625-6EA7-44DF-AF59-44ABE8E99C88}"/>
              </a:ext>
            </a:extLst>
          </p:cNvPr>
          <p:cNvSpPr txBox="1">
            <a:spLocks/>
          </p:cNvSpPr>
          <p:nvPr/>
        </p:nvSpPr>
        <p:spPr>
          <a:xfrm>
            <a:off x="1084079" y="152261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8D867EFE-57E7-4947-83D9-40DF45B28E7D}"/>
              </a:ext>
            </a:extLst>
          </p:cNvPr>
          <p:cNvSpPr txBox="1">
            <a:spLocks/>
          </p:cNvSpPr>
          <p:nvPr/>
        </p:nvSpPr>
        <p:spPr>
          <a:xfrm>
            <a:off x="1084079" y="1940553"/>
            <a:ext cx="6858543" cy="2184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공격력 </a:t>
            </a:r>
            <a:r>
              <a:rPr lang="en-US" altLang="ko-KR" sz="1800" dirty="0"/>
              <a:t>: int </a:t>
            </a:r>
            <a:r>
              <a:rPr lang="en-US" altLang="ko-KR" sz="1800" dirty="0" err="1"/>
              <a:t>AttackDamage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]_[n]</a:t>
            </a:r>
          </a:p>
          <a:p>
            <a:r>
              <a:rPr lang="ko-KR" altLang="en-US" sz="1800" dirty="0"/>
              <a:t>최소공격간격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float </a:t>
            </a:r>
            <a:r>
              <a:rPr lang="en-US" altLang="ko-KR" sz="1800" dirty="0" err="1"/>
              <a:t>AttackInterval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ko-KR" altLang="en-US" sz="1800" dirty="0"/>
              <a:t>연속공격간격</a:t>
            </a:r>
            <a:r>
              <a:rPr lang="en-US" altLang="ko-KR" sz="1800" dirty="0"/>
              <a:t>(</a:t>
            </a:r>
            <a:r>
              <a:rPr lang="ko-KR" altLang="en-US" sz="1800" dirty="0"/>
              <a:t>초</a:t>
            </a:r>
            <a:r>
              <a:rPr lang="en-US" altLang="ko-KR" sz="1800" dirty="0"/>
              <a:t>) :</a:t>
            </a:r>
          </a:p>
          <a:p>
            <a:pPr marL="0" indent="0">
              <a:buNone/>
            </a:pPr>
            <a:r>
              <a:rPr lang="en-US" altLang="ko-KR" sz="1800" dirty="0"/>
              <a:t>       float </a:t>
            </a:r>
            <a:r>
              <a:rPr lang="en-US" altLang="ko-KR" sz="1800" dirty="0" err="1"/>
              <a:t>AttackConnectedInterval</a:t>
            </a:r>
            <a:r>
              <a:rPr lang="en-US" altLang="ko-KR" sz="1800" dirty="0"/>
              <a:t>_[</a:t>
            </a:r>
            <a:r>
              <a:rPr lang="en-US" altLang="ko-KR" sz="1800" dirty="0" err="1"/>
              <a:t>WeaponName</a:t>
            </a:r>
            <a:r>
              <a:rPr lang="en-US" altLang="ko-KR" sz="1800" dirty="0"/>
              <a:t>]</a:t>
            </a:r>
          </a:p>
          <a:p>
            <a:r>
              <a:rPr lang="en-US" altLang="ko-KR" sz="1800" dirty="0" err="1"/>
              <a:t>HitBox</a:t>
            </a:r>
            <a:r>
              <a:rPr lang="en-US" altLang="ko-KR" sz="1800" dirty="0"/>
              <a:t> Trigger : </a:t>
            </a:r>
            <a:r>
              <a:rPr lang="ko-KR" altLang="en-US" sz="1800" dirty="0"/>
              <a:t>범위</a:t>
            </a:r>
            <a:r>
              <a:rPr lang="en-US" altLang="ko-KR" sz="1800" dirty="0"/>
              <a:t>(</a:t>
            </a:r>
            <a:r>
              <a:rPr lang="ko-KR" altLang="en-US" sz="1800" dirty="0"/>
              <a:t>기준점</a:t>
            </a:r>
            <a:r>
              <a:rPr lang="en-US" altLang="ko-KR" sz="1800" dirty="0"/>
              <a:t>, </a:t>
            </a:r>
            <a:r>
              <a:rPr lang="ko-KR" altLang="en-US" sz="1800" dirty="0"/>
              <a:t>너비</a:t>
            </a:r>
            <a:r>
              <a:rPr lang="en-US" altLang="ko-KR" sz="1800" dirty="0"/>
              <a:t>, </a:t>
            </a:r>
            <a:r>
              <a:rPr lang="ko-KR" altLang="en-US" sz="1800" dirty="0"/>
              <a:t>높이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D1C2DF-23F3-46BC-B24F-DDDC352DD0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823" y="1760909"/>
            <a:ext cx="6858543" cy="9486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이름미정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칸 소모하여 특수공격을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특수공격은 장착 아이템에 따라 달라집니다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616680" y="933859"/>
            <a:ext cx="1407429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특수공격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B28CD21-899F-4248-A273-0AF3AB3AF6D0}"/>
              </a:ext>
            </a:extLst>
          </p:cNvPr>
          <p:cNvSpPr txBox="1">
            <a:spLocks/>
          </p:cNvSpPr>
          <p:nvPr/>
        </p:nvSpPr>
        <p:spPr>
          <a:xfrm>
            <a:off x="891673" y="136639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40459C6-EA12-49D5-BF14-EE296BF38D1B}"/>
              </a:ext>
            </a:extLst>
          </p:cNvPr>
          <p:cNvSpPr txBox="1">
            <a:spLocks/>
          </p:cNvSpPr>
          <p:nvPr/>
        </p:nvSpPr>
        <p:spPr>
          <a:xfrm>
            <a:off x="931750" y="265019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21B4115-EA97-4D6D-A6E6-016E6C50F563}"/>
              </a:ext>
            </a:extLst>
          </p:cNvPr>
          <p:cNvSpPr txBox="1">
            <a:spLocks/>
          </p:cNvSpPr>
          <p:nvPr/>
        </p:nvSpPr>
        <p:spPr>
          <a:xfrm>
            <a:off x="1088824" y="3006502"/>
            <a:ext cx="6858543" cy="2085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특수 공격 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이벤트로 발동합니다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발동시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이름미정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칸 소모합니다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공격중에는</a:t>
            </a:r>
            <a:r>
              <a:rPr lang="ko-KR" altLang="en-US" sz="2000" dirty="0"/>
              <a:t> 사용이 불가능합니다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특수공격 후 다음 특수공격은 </a:t>
            </a:r>
            <a:r>
              <a:rPr lang="en-US" altLang="ko-KR" sz="2000" dirty="0" err="1"/>
              <a:t>SpecialAttackInterval</a:t>
            </a:r>
            <a:r>
              <a:rPr lang="ko-KR" altLang="en-US" sz="2000" dirty="0"/>
              <a:t>이 지나야 가능합니다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특수 공격 종류는 </a:t>
            </a:r>
            <a:r>
              <a:rPr lang="en-US" altLang="ko-KR" sz="2000" dirty="0"/>
              <a:t>_</a:t>
            </a:r>
            <a:r>
              <a:rPr lang="ko-KR" altLang="en-US" sz="2000" dirty="0"/>
              <a:t>아이템</a:t>
            </a:r>
            <a:r>
              <a:rPr lang="en-US" altLang="ko-KR" sz="2000" dirty="0"/>
              <a:t>_</a:t>
            </a:r>
            <a:r>
              <a:rPr lang="ko-KR" altLang="en-US" sz="2000" dirty="0"/>
              <a:t>특수공격 참조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작성전</a:t>
            </a:r>
            <a:r>
              <a:rPr lang="en-US" altLang="ko-KR" sz="2000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690406-E06D-4D07-A995-BBE06066226A}"/>
              </a:ext>
            </a:extLst>
          </p:cNvPr>
          <p:cNvGrpSpPr/>
          <p:nvPr/>
        </p:nvGrpSpPr>
        <p:grpSpPr>
          <a:xfrm>
            <a:off x="8387433" y="2364461"/>
            <a:ext cx="3180307" cy="668406"/>
            <a:chOff x="7072965" y="2909955"/>
            <a:chExt cx="3180307" cy="6684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C2523A-FCC5-466C-BA32-7365AA8EBD0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CAEEF9-7B2C-4B88-8357-5D5F4E9ED07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C7463974-A929-45B8-9507-FC7CBEF778A7}"/>
              </a:ext>
            </a:extLst>
          </p:cNvPr>
          <p:cNvSpPr/>
          <p:nvPr/>
        </p:nvSpPr>
        <p:spPr>
          <a:xfrm>
            <a:off x="8813356" y="170189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A5102B1-6A13-4B0E-BF10-B51ECC54777A}"/>
              </a:ext>
            </a:extLst>
          </p:cNvPr>
          <p:cNvSpPr/>
          <p:nvPr/>
        </p:nvSpPr>
        <p:spPr>
          <a:xfrm>
            <a:off x="9539349" y="1918236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29B5C6-D11F-462B-8054-E4D4A3DACD88}"/>
              </a:ext>
            </a:extLst>
          </p:cNvPr>
          <p:cNvSpPr txBox="1">
            <a:spLocks/>
          </p:cNvSpPr>
          <p:nvPr/>
        </p:nvSpPr>
        <p:spPr>
          <a:xfrm>
            <a:off x="891673" y="5091948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DD30F48-4726-47C8-A813-E74B5166EBA9}"/>
              </a:ext>
            </a:extLst>
          </p:cNvPr>
          <p:cNvSpPr txBox="1">
            <a:spLocks/>
          </p:cNvSpPr>
          <p:nvPr/>
        </p:nvSpPr>
        <p:spPr>
          <a:xfrm>
            <a:off x="1088823" y="5488598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최소특수공격간격</a:t>
            </a:r>
            <a:r>
              <a:rPr lang="en-US" altLang="ko-KR" sz="2000" dirty="0"/>
              <a:t>(</a:t>
            </a:r>
            <a:r>
              <a:rPr lang="ko-KR" altLang="en-US" sz="2000" dirty="0"/>
              <a:t>초</a:t>
            </a:r>
            <a:r>
              <a:rPr lang="en-US" altLang="ko-KR" sz="2000" dirty="0"/>
              <a:t>) : float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SpecialAttackInterval</a:t>
            </a:r>
            <a:endParaRPr lang="en-US" altLang="ko-KR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D02104-C4D3-441B-B951-BFB4F21B07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4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DA0D04-CDA0-42E7-85AA-DE84FD08E1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51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56991"/>
            <a:ext cx="4680850" cy="737235"/>
          </a:xfrm>
        </p:spPr>
        <p:txBody>
          <a:bodyPr/>
          <a:lstStyle/>
          <a:p>
            <a:r>
              <a:rPr lang="ko-KR" altLang="en-US" dirty="0"/>
              <a:t>모션 리스트</a:t>
            </a:r>
          </a:p>
        </p:txBody>
      </p:sp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985D2821-5060-4247-90F7-155D164DF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1966"/>
              </p:ext>
            </p:extLst>
          </p:nvPr>
        </p:nvGraphicFramePr>
        <p:xfrm>
          <a:off x="202406" y="532288"/>
          <a:ext cx="117871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3" imgW="8778240" imgH="4648232" progId="Excel.Sheet.12">
                  <p:embed/>
                </p:oleObj>
              </mc:Choice>
              <mc:Fallback>
                <p:oleObj name="Worksheet" r:id="rId3" imgW="8778240" imgH="4648232" progId="Excel.Sheet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91FAC783-8848-4C4C-834D-26E01AB558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" y="532288"/>
                        <a:ext cx="11787188" cy="624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638B14-C0D0-459A-8B0B-295374CB82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93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71440FC-5D29-4B1F-A3B6-70E67812B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90A2F7-BC76-457B-9EDB-D78571F775DA}"/>
              </a:ext>
            </a:extLst>
          </p:cNvPr>
          <p:cNvSpPr/>
          <p:nvPr/>
        </p:nvSpPr>
        <p:spPr>
          <a:xfrm>
            <a:off x="3556911" y="2353696"/>
            <a:ext cx="1498513" cy="750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IDLE_GROUND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BC148-F679-471A-806D-6CDF7BCE8851}"/>
              </a:ext>
            </a:extLst>
          </p:cNvPr>
          <p:cNvSpPr/>
          <p:nvPr/>
        </p:nvSpPr>
        <p:spPr>
          <a:xfrm>
            <a:off x="5404499" y="235622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_START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6D3B6E-E7EC-4E34-85DC-B6D3F752D222}"/>
              </a:ext>
            </a:extLst>
          </p:cNvPr>
          <p:cNvSpPr/>
          <p:nvPr/>
        </p:nvSpPr>
        <p:spPr>
          <a:xfrm>
            <a:off x="7250972" y="1678671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185DD1-0D93-4D64-A781-5033A3DE107C}"/>
              </a:ext>
            </a:extLst>
          </p:cNvPr>
          <p:cNvSpPr/>
          <p:nvPr/>
        </p:nvSpPr>
        <p:spPr>
          <a:xfrm>
            <a:off x="7246068" y="387746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_FALL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589D03-5C11-4F8D-B018-78BFAAB5E41E}"/>
              </a:ext>
            </a:extLst>
          </p:cNvPr>
          <p:cNvSpPr/>
          <p:nvPr/>
        </p:nvSpPr>
        <p:spPr>
          <a:xfrm>
            <a:off x="5404499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JUMP_</a:t>
            </a:r>
          </a:p>
          <a:p>
            <a:pPr algn="ctr"/>
            <a:r>
              <a:rPr lang="en-US" altLang="ko-KR" sz="1000" dirty="0"/>
              <a:t>LAND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81CC65-03B6-4F2F-94C0-9D3C210EA74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903012" y="2053865"/>
            <a:ext cx="347960" cy="6775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A9B6FF-EEA0-4CD9-A3C8-4D8FC151914E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7995325" y="2429059"/>
            <a:ext cx="4904" cy="144840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C938D3-8CAA-41D1-B59A-5847FB202E7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6903012" y="4252661"/>
            <a:ext cx="343056" cy="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B7DA0D6-4FAB-47AA-BE51-D9A3A73047FD}"/>
              </a:ext>
            </a:extLst>
          </p:cNvPr>
          <p:cNvSpPr/>
          <p:nvPr/>
        </p:nvSpPr>
        <p:spPr>
          <a:xfrm>
            <a:off x="127496" y="2412952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ATTACK1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9F5243-8D51-4728-AE09-F11D63ECE73B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>
            <a:off x="876753" y="3163340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CB5EA47-DE9A-4AA8-A016-05A5F527F2A7}"/>
              </a:ext>
            </a:extLst>
          </p:cNvPr>
          <p:cNvSpPr/>
          <p:nvPr/>
        </p:nvSpPr>
        <p:spPr>
          <a:xfrm>
            <a:off x="127496" y="4032761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ATTACK2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778212E-8A36-4D80-BA06-8DF47ED27561}"/>
              </a:ext>
            </a:extLst>
          </p:cNvPr>
          <p:cNvSpPr/>
          <p:nvPr/>
        </p:nvSpPr>
        <p:spPr>
          <a:xfrm>
            <a:off x="127496" y="565257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ATTACK3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2873638-DC92-44F6-946C-16E814EA8B24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876753" y="4783149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ABEC78B-4B5B-4D0D-B0CA-7C11DB9E95B1}"/>
              </a:ext>
            </a:extLst>
          </p:cNvPr>
          <p:cNvSpPr/>
          <p:nvPr/>
        </p:nvSpPr>
        <p:spPr>
          <a:xfrm>
            <a:off x="10170960" y="104256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82909FE-F114-439E-95D1-4C30AABA8311}"/>
              </a:ext>
            </a:extLst>
          </p:cNvPr>
          <p:cNvSpPr/>
          <p:nvPr/>
        </p:nvSpPr>
        <p:spPr>
          <a:xfrm>
            <a:off x="173616" y="1076467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CB964DE-B8BD-48A0-BF4B-E139497B44BF}"/>
              </a:ext>
            </a:extLst>
          </p:cNvPr>
          <p:cNvSpPr/>
          <p:nvPr/>
        </p:nvSpPr>
        <p:spPr>
          <a:xfrm>
            <a:off x="10334475" y="317729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23E5D1D-3DB4-43ED-BBA7-D052175233E3}"/>
              </a:ext>
            </a:extLst>
          </p:cNvPr>
          <p:cNvCxnSpPr>
            <a:cxnSpLocks/>
          </p:cNvCxnSpPr>
          <p:nvPr/>
        </p:nvCxnSpPr>
        <p:spPr>
          <a:xfrm flipV="1">
            <a:off x="9507876" y="1638581"/>
            <a:ext cx="717097" cy="14134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3AC0D59-2B41-405F-BF63-EE5A63A3D302}"/>
              </a:ext>
            </a:extLst>
          </p:cNvPr>
          <p:cNvCxnSpPr>
            <a:cxnSpLocks/>
          </p:cNvCxnSpPr>
          <p:nvPr/>
        </p:nvCxnSpPr>
        <p:spPr>
          <a:xfrm flipH="1">
            <a:off x="9601576" y="1710142"/>
            <a:ext cx="724669" cy="13796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09D51E13-AD13-49A5-9D1F-C6ADF3B1592C}"/>
              </a:ext>
            </a:extLst>
          </p:cNvPr>
          <p:cNvSpPr/>
          <p:nvPr/>
        </p:nvSpPr>
        <p:spPr>
          <a:xfrm>
            <a:off x="10593580" y="472314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_DOWN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7E735A7-F776-4202-8B3C-80B8FE03C619}"/>
              </a:ext>
            </a:extLst>
          </p:cNvPr>
          <p:cNvCxnSpPr>
            <a:cxnSpLocks/>
          </p:cNvCxnSpPr>
          <p:nvPr/>
        </p:nvCxnSpPr>
        <p:spPr>
          <a:xfrm>
            <a:off x="9764479" y="3840188"/>
            <a:ext cx="954510" cy="9674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1A18923-6DBD-4E72-BC38-5D97B3E90983}"/>
              </a:ext>
            </a:extLst>
          </p:cNvPr>
          <p:cNvCxnSpPr>
            <a:cxnSpLocks/>
          </p:cNvCxnSpPr>
          <p:nvPr/>
        </p:nvCxnSpPr>
        <p:spPr>
          <a:xfrm flipH="1" flipV="1">
            <a:off x="9714390" y="3915254"/>
            <a:ext cx="941021" cy="9559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5DA593A-C159-48D8-952A-AF997EFE73A1}"/>
              </a:ext>
            </a:extLst>
          </p:cNvPr>
          <p:cNvCxnSpPr>
            <a:cxnSpLocks/>
          </p:cNvCxnSpPr>
          <p:nvPr/>
        </p:nvCxnSpPr>
        <p:spPr>
          <a:xfrm flipV="1">
            <a:off x="9888516" y="3470853"/>
            <a:ext cx="409241" cy="339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248B42A8-70B6-46C9-9A65-BC17B4E939B4}"/>
              </a:ext>
            </a:extLst>
          </p:cNvPr>
          <p:cNvSpPr/>
          <p:nvPr/>
        </p:nvSpPr>
        <p:spPr>
          <a:xfrm>
            <a:off x="8859276" y="3128521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8EB71D6-702B-4FCC-9EB0-A2FC265E7019}"/>
              </a:ext>
            </a:extLst>
          </p:cNvPr>
          <p:cNvSpPr/>
          <p:nvPr/>
        </p:nvSpPr>
        <p:spPr>
          <a:xfrm>
            <a:off x="2038260" y="894845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_SPECIAL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4E84216-472E-4C39-8020-4852F5D30E2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055424" y="2728890"/>
            <a:ext cx="349075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5C488171-DFB8-448D-9E1C-C614D57C51BE}"/>
              </a:ext>
            </a:extLst>
          </p:cNvPr>
          <p:cNvCxnSpPr>
            <a:cxnSpLocks/>
          </p:cNvCxnSpPr>
          <p:nvPr/>
        </p:nvCxnSpPr>
        <p:spPr>
          <a:xfrm>
            <a:off x="4247358" y="2048355"/>
            <a:ext cx="7724" cy="31089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6A68C2F1-97E3-4069-932E-C52346B68AB3}"/>
              </a:ext>
            </a:extLst>
          </p:cNvPr>
          <p:cNvSpPr/>
          <p:nvPr/>
        </p:nvSpPr>
        <p:spPr>
          <a:xfrm>
            <a:off x="3573089" y="124995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</a:t>
            </a:r>
          </a:p>
          <a:p>
            <a:pPr algn="ctr"/>
            <a:r>
              <a:rPr lang="en-US" altLang="ko-KR" sz="1000" dirty="0"/>
              <a:t>_LOOKDOWN</a:t>
            </a:r>
          </a:p>
          <a:p>
            <a:pPr algn="ctr"/>
            <a:r>
              <a:rPr lang="en-US" altLang="ko-KR" sz="1000" dirty="0"/>
              <a:t>_GROUND</a:t>
            </a:r>
            <a:endParaRPr lang="ko-KR" altLang="en-US" sz="1000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D0F02A9-5E4E-44FC-9671-D8234B95215A}"/>
              </a:ext>
            </a:extLst>
          </p:cNvPr>
          <p:cNvSpPr/>
          <p:nvPr/>
        </p:nvSpPr>
        <p:spPr>
          <a:xfrm>
            <a:off x="3551630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WALK_[TYPE]</a:t>
            </a:r>
            <a:endParaRPr lang="ko-KR" altLang="en-US" sz="1000" dirty="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D274179-5455-40EC-867D-96A52E169A22}"/>
              </a:ext>
            </a:extLst>
          </p:cNvPr>
          <p:cNvCxnSpPr>
            <a:cxnSpLocks/>
          </p:cNvCxnSpPr>
          <p:nvPr/>
        </p:nvCxnSpPr>
        <p:spPr>
          <a:xfrm flipH="1">
            <a:off x="9858250" y="3606140"/>
            <a:ext cx="452078" cy="31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F085AE7-0346-4A3C-B612-615023C0BDCB}"/>
              </a:ext>
            </a:extLst>
          </p:cNvPr>
          <p:cNvCxnSpPr>
            <a:cxnSpLocks/>
            <a:stCxn id="329" idx="7"/>
            <a:endCxn id="16" idx="3"/>
          </p:cNvCxnSpPr>
          <p:nvPr/>
        </p:nvCxnSpPr>
        <p:spPr>
          <a:xfrm flipV="1">
            <a:off x="4830691" y="2996721"/>
            <a:ext cx="793260" cy="1041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44FDF48B-AE34-4017-A414-5FDFD15C5F4A}"/>
              </a:ext>
            </a:extLst>
          </p:cNvPr>
          <p:cNvCxnSpPr>
            <a:cxnSpLocks/>
            <a:stCxn id="21" idx="2"/>
            <a:endCxn id="329" idx="6"/>
          </p:cNvCxnSpPr>
          <p:nvPr/>
        </p:nvCxnSpPr>
        <p:spPr>
          <a:xfrm flipH="1">
            <a:off x="5050143" y="4303999"/>
            <a:ext cx="35435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E291C516-0E22-48D1-98FD-E64696DF7C5A}"/>
              </a:ext>
            </a:extLst>
          </p:cNvPr>
          <p:cNvCxnSpPr>
            <a:cxnSpLocks/>
            <a:stCxn id="21" idx="1"/>
            <a:endCxn id="8" idx="5"/>
          </p:cNvCxnSpPr>
          <p:nvPr/>
        </p:nvCxnSpPr>
        <p:spPr>
          <a:xfrm flipH="1" flipV="1">
            <a:off x="4835972" y="2994192"/>
            <a:ext cx="787979" cy="10445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BE229C1-F9A6-46D7-AED5-4F804DEFBA70}"/>
              </a:ext>
            </a:extLst>
          </p:cNvPr>
          <p:cNvCxnSpPr>
            <a:cxnSpLocks/>
          </p:cNvCxnSpPr>
          <p:nvPr/>
        </p:nvCxnSpPr>
        <p:spPr>
          <a:xfrm flipV="1">
            <a:off x="4339430" y="2040731"/>
            <a:ext cx="0" cy="2872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타원 465">
            <a:extLst>
              <a:ext uri="{FF2B5EF4-FFF2-40B4-BE49-F238E27FC236}">
                <a16:creationId xmlns:a16="http://schemas.microsoft.com/office/drawing/2014/main" id="{8A5F3241-9392-4065-ABEF-C365AD607D0E}"/>
              </a:ext>
            </a:extLst>
          </p:cNvPr>
          <p:cNvSpPr/>
          <p:nvPr/>
        </p:nvSpPr>
        <p:spPr>
          <a:xfrm>
            <a:off x="2316395" y="3104084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FAB5DEFD-2057-44FF-B971-1B664795CC65}"/>
              </a:ext>
            </a:extLst>
          </p:cNvPr>
          <p:cNvCxnSpPr>
            <a:cxnSpLocks/>
          </p:cNvCxnSpPr>
          <p:nvPr/>
        </p:nvCxnSpPr>
        <p:spPr>
          <a:xfrm flipV="1">
            <a:off x="2796682" y="1686256"/>
            <a:ext cx="15791" cy="13318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DD485A1C-8EED-439E-8B24-85A6163DFCA9}"/>
              </a:ext>
            </a:extLst>
          </p:cNvPr>
          <p:cNvCxnSpPr>
            <a:cxnSpLocks/>
          </p:cNvCxnSpPr>
          <p:nvPr/>
        </p:nvCxnSpPr>
        <p:spPr>
          <a:xfrm flipH="1">
            <a:off x="2662435" y="1692791"/>
            <a:ext cx="13575" cy="13592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3C20BCC0-8623-421F-BFD8-94788F3D4292}"/>
              </a:ext>
            </a:extLst>
          </p:cNvPr>
          <p:cNvCxnSpPr>
            <a:cxnSpLocks/>
          </p:cNvCxnSpPr>
          <p:nvPr/>
        </p:nvCxnSpPr>
        <p:spPr>
          <a:xfrm flipH="1" flipV="1">
            <a:off x="1486469" y="1792951"/>
            <a:ext cx="1038531" cy="13111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A24E059B-D01B-413D-A79D-987627867CB4}"/>
              </a:ext>
            </a:extLst>
          </p:cNvPr>
          <p:cNvCxnSpPr>
            <a:cxnSpLocks/>
          </p:cNvCxnSpPr>
          <p:nvPr/>
        </p:nvCxnSpPr>
        <p:spPr>
          <a:xfrm>
            <a:off x="1335459" y="1877620"/>
            <a:ext cx="1073471" cy="13423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0AA4585-761E-4DB0-ACEB-1C37B2F32798}"/>
              </a:ext>
            </a:extLst>
          </p:cNvPr>
          <p:cNvCxnSpPr>
            <a:cxnSpLocks/>
          </p:cNvCxnSpPr>
          <p:nvPr/>
        </p:nvCxnSpPr>
        <p:spPr>
          <a:xfrm flipV="1">
            <a:off x="1554761" y="3897540"/>
            <a:ext cx="1042844" cy="19246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440AC535-6844-42BB-870B-E439372084B4}"/>
              </a:ext>
            </a:extLst>
          </p:cNvPr>
          <p:cNvCxnSpPr>
            <a:cxnSpLocks/>
          </p:cNvCxnSpPr>
          <p:nvPr/>
        </p:nvCxnSpPr>
        <p:spPr>
          <a:xfrm flipV="1">
            <a:off x="1667330" y="3740816"/>
            <a:ext cx="671491" cy="5859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0F999E77-3FC0-414F-AD37-6848DEB19DA7}"/>
              </a:ext>
            </a:extLst>
          </p:cNvPr>
          <p:cNvCxnSpPr>
            <a:cxnSpLocks/>
          </p:cNvCxnSpPr>
          <p:nvPr/>
        </p:nvCxnSpPr>
        <p:spPr>
          <a:xfrm>
            <a:off x="2976835" y="3937279"/>
            <a:ext cx="908620" cy="13760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7AEF20A4-12EB-4081-B0B3-D6FCC10274EF}"/>
              </a:ext>
            </a:extLst>
          </p:cNvPr>
          <p:cNvCxnSpPr>
            <a:cxnSpLocks/>
          </p:cNvCxnSpPr>
          <p:nvPr/>
        </p:nvCxnSpPr>
        <p:spPr>
          <a:xfrm flipH="1" flipV="1">
            <a:off x="3028034" y="3854473"/>
            <a:ext cx="938015" cy="14153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1BC41FA5-77D7-41A9-B733-953A110BED76}"/>
              </a:ext>
            </a:extLst>
          </p:cNvPr>
          <p:cNvCxnSpPr>
            <a:cxnSpLocks/>
            <a:stCxn id="249" idx="1"/>
            <a:endCxn id="17" idx="5"/>
          </p:cNvCxnSpPr>
          <p:nvPr/>
        </p:nvCxnSpPr>
        <p:spPr>
          <a:xfrm flipH="1" flipV="1">
            <a:off x="8530033" y="2319167"/>
            <a:ext cx="474541" cy="91924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6BC426DF-3308-40DE-AF1B-52C3865A68F2}"/>
              </a:ext>
            </a:extLst>
          </p:cNvPr>
          <p:cNvCxnSpPr>
            <a:cxnSpLocks/>
            <a:stCxn id="249" idx="3"/>
            <a:endCxn id="19" idx="7"/>
          </p:cNvCxnSpPr>
          <p:nvPr/>
        </p:nvCxnSpPr>
        <p:spPr>
          <a:xfrm flipH="1">
            <a:off x="8525129" y="3769017"/>
            <a:ext cx="479445" cy="218342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222E9994-1473-4C75-AD1D-C47EB5CDA36E}"/>
              </a:ext>
            </a:extLst>
          </p:cNvPr>
          <p:cNvCxnSpPr>
            <a:cxnSpLocks/>
            <a:stCxn id="466" idx="7"/>
            <a:endCxn id="8" idx="2"/>
          </p:cNvCxnSpPr>
          <p:nvPr/>
        </p:nvCxnSpPr>
        <p:spPr>
          <a:xfrm flipV="1">
            <a:off x="3163252" y="2728890"/>
            <a:ext cx="393659" cy="48508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629">
            <a:extLst>
              <a:ext uri="{FF2B5EF4-FFF2-40B4-BE49-F238E27FC236}">
                <a16:creationId xmlns:a16="http://schemas.microsoft.com/office/drawing/2014/main" id="{E994CF8F-32F2-48B8-AFA9-0C4E7C58A08B}"/>
              </a:ext>
            </a:extLst>
          </p:cNvPr>
          <p:cNvCxnSpPr>
            <a:cxnSpLocks/>
            <a:stCxn id="466" idx="5"/>
            <a:endCxn id="329" idx="2"/>
          </p:cNvCxnSpPr>
          <p:nvPr/>
        </p:nvCxnSpPr>
        <p:spPr>
          <a:xfrm>
            <a:off x="3163252" y="3744580"/>
            <a:ext cx="388378" cy="559419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타원 638">
            <a:extLst>
              <a:ext uri="{FF2B5EF4-FFF2-40B4-BE49-F238E27FC236}">
                <a16:creationId xmlns:a16="http://schemas.microsoft.com/office/drawing/2014/main" id="{96C0DF33-1BFC-4F31-895C-E09D1531B610}"/>
              </a:ext>
            </a:extLst>
          </p:cNvPr>
          <p:cNvSpPr/>
          <p:nvPr/>
        </p:nvSpPr>
        <p:spPr>
          <a:xfrm>
            <a:off x="5443071" y="479577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WALLSLIDE</a:t>
            </a:r>
            <a:endParaRPr lang="ko-KR" altLang="en-US" sz="1000" dirty="0"/>
          </a:p>
        </p:txBody>
      </p: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93C26450-6196-44DA-950A-AB7B7B9BFE49}"/>
              </a:ext>
            </a:extLst>
          </p:cNvPr>
          <p:cNvCxnSpPr>
            <a:cxnSpLocks/>
            <a:stCxn id="639" idx="7"/>
            <a:endCxn id="19" idx="3"/>
          </p:cNvCxnSpPr>
          <p:nvPr/>
        </p:nvCxnSpPr>
        <p:spPr>
          <a:xfrm flipV="1">
            <a:off x="6722132" y="4517963"/>
            <a:ext cx="743388" cy="3877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타원 651">
            <a:extLst>
              <a:ext uri="{FF2B5EF4-FFF2-40B4-BE49-F238E27FC236}">
                <a16:creationId xmlns:a16="http://schemas.microsoft.com/office/drawing/2014/main" id="{659E0EE0-94CC-4F82-A4A3-1AB46861984B}"/>
              </a:ext>
            </a:extLst>
          </p:cNvPr>
          <p:cNvSpPr/>
          <p:nvPr/>
        </p:nvSpPr>
        <p:spPr>
          <a:xfrm>
            <a:off x="7260757" y="571407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5390F36C-77A1-4C4D-86E3-9E554CCBF5A3}"/>
              </a:ext>
            </a:extLst>
          </p:cNvPr>
          <p:cNvCxnSpPr>
            <a:cxnSpLocks/>
            <a:stCxn id="639" idx="4"/>
            <a:endCxn id="652" idx="2"/>
          </p:cNvCxnSpPr>
          <p:nvPr/>
        </p:nvCxnSpPr>
        <p:spPr>
          <a:xfrm>
            <a:off x="6192328" y="5546160"/>
            <a:ext cx="1068429" cy="5431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직선 화살표 연결선 711">
            <a:extLst>
              <a:ext uri="{FF2B5EF4-FFF2-40B4-BE49-F238E27FC236}">
                <a16:creationId xmlns:a16="http://schemas.microsoft.com/office/drawing/2014/main" id="{9B6B6089-1E40-422E-8987-65F96FAC4124}"/>
              </a:ext>
            </a:extLst>
          </p:cNvPr>
          <p:cNvCxnSpPr>
            <a:cxnSpLocks/>
            <a:stCxn id="652" idx="6"/>
            <a:endCxn id="19" idx="6"/>
          </p:cNvCxnSpPr>
          <p:nvPr/>
        </p:nvCxnSpPr>
        <p:spPr>
          <a:xfrm flipH="1" flipV="1">
            <a:off x="8744581" y="4252661"/>
            <a:ext cx="14689" cy="183661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F8FDDC3F-9922-4AE5-B803-D4F9DF82EF8B}"/>
              </a:ext>
            </a:extLst>
          </p:cNvPr>
          <p:cNvCxnSpPr>
            <a:cxnSpLocks/>
          </p:cNvCxnSpPr>
          <p:nvPr/>
        </p:nvCxnSpPr>
        <p:spPr>
          <a:xfrm>
            <a:off x="4247358" y="3207636"/>
            <a:ext cx="0" cy="64683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>
            <a:extLst>
              <a:ext uri="{FF2B5EF4-FFF2-40B4-BE49-F238E27FC236}">
                <a16:creationId xmlns:a16="http://schemas.microsoft.com/office/drawing/2014/main" id="{26815FD5-193C-4AE7-972C-FEE65168222A}"/>
              </a:ext>
            </a:extLst>
          </p:cNvPr>
          <p:cNvCxnSpPr>
            <a:cxnSpLocks/>
          </p:cNvCxnSpPr>
          <p:nvPr/>
        </p:nvCxnSpPr>
        <p:spPr>
          <a:xfrm flipV="1">
            <a:off x="4351622" y="3171730"/>
            <a:ext cx="0" cy="668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사각형: 둥근 모서리 724">
            <a:extLst>
              <a:ext uri="{FF2B5EF4-FFF2-40B4-BE49-F238E27FC236}">
                <a16:creationId xmlns:a16="http://schemas.microsoft.com/office/drawing/2014/main" id="{BFDD5614-9A6E-44B3-87ED-48943A714A4C}"/>
              </a:ext>
            </a:extLst>
          </p:cNvPr>
          <p:cNvSpPr/>
          <p:nvPr/>
        </p:nvSpPr>
        <p:spPr>
          <a:xfrm>
            <a:off x="9646760" y="-8565"/>
            <a:ext cx="1273456" cy="356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이동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26" name="사각형: 둥근 모서리 725">
            <a:extLst>
              <a:ext uri="{FF2B5EF4-FFF2-40B4-BE49-F238E27FC236}">
                <a16:creationId xmlns:a16="http://schemas.microsoft.com/office/drawing/2014/main" id="{CBE6E8B6-DC86-4CCC-B8EB-9F80F9146BA0}"/>
              </a:ext>
            </a:extLst>
          </p:cNvPr>
          <p:cNvSpPr/>
          <p:nvPr/>
        </p:nvSpPr>
        <p:spPr>
          <a:xfrm>
            <a:off x="10906154" y="359119"/>
            <a:ext cx="1273456" cy="413878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23A4B4B1-9E16-4870-A6DB-3B0B600F5074}"/>
              </a:ext>
            </a:extLst>
          </p:cNvPr>
          <p:cNvSpPr/>
          <p:nvPr/>
        </p:nvSpPr>
        <p:spPr>
          <a:xfrm>
            <a:off x="3684177" y="526978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  <a:endParaRPr lang="ko-KR" altLang="en-US" sz="10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04B8B-A1E4-4294-BFF9-A959D08BA8D0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3429222" y="1040822"/>
            <a:ext cx="5926132" cy="2087699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F381A3C-8AD8-46AB-885F-C63FC3BC83E3}"/>
              </a:ext>
            </a:extLst>
          </p:cNvPr>
          <p:cNvCxnSpPr>
            <a:cxnSpLocks/>
          </p:cNvCxnSpPr>
          <p:nvPr/>
        </p:nvCxnSpPr>
        <p:spPr>
          <a:xfrm rot="10800000">
            <a:off x="3486050" y="1161667"/>
            <a:ext cx="5708936" cy="1921087"/>
          </a:xfrm>
          <a:prstGeom prst="bentConnector3">
            <a:avLst>
              <a:gd name="adj1" fmla="val -187"/>
            </a:avLst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827C3-54CD-4835-AE53-DA0E035D6DEC}"/>
              </a:ext>
            </a:extLst>
          </p:cNvPr>
          <p:cNvSpPr txBox="1"/>
          <p:nvPr/>
        </p:nvSpPr>
        <p:spPr>
          <a:xfrm>
            <a:off x="9444735" y="5347441"/>
            <a:ext cx="843378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pressed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5EE97-5D05-4358-84B1-228AEA7D3A5D}"/>
              </a:ext>
            </a:extLst>
          </p:cNvPr>
          <p:cNvSpPr txBox="1"/>
          <p:nvPr/>
        </p:nvSpPr>
        <p:spPr>
          <a:xfrm>
            <a:off x="5234376" y="5781056"/>
            <a:ext cx="698742" cy="21479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A1EAC-3E07-4141-B6E9-FCCDC4D68B91}"/>
              </a:ext>
            </a:extLst>
          </p:cNvPr>
          <p:cNvSpPr txBox="1"/>
          <p:nvPr/>
        </p:nvSpPr>
        <p:spPr>
          <a:xfrm>
            <a:off x="3088659" y="4840840"/>
            <a:ext cx="56099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</a:t>
            </a:r>
          </a:p>
          <a:p>
            <a:r>
              <a:rPr lang="en-US" altLang="ko-KR" dirty="0"/>
              <a:t>pressed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75236F-345D-458D-B34D-BB8AECCEDADC}"/>
              </a:ext>
            </a:extLst>
          </p:cNvPr>
          <p:cNvSpPr txBox="1"/>
          <p:nvPr/>
        </p:nvSpPr>
        <p:spPr>
          <a:xfrm>
            <a:off x="3759939" y="4809597"/>
            <a:ext cx="700960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CE26E2-DCB8-4E6A-9B4C-367D23CEA1EF}"/>
              </a:ext>
            </a:extLst>
          </p:cNvPr>
          <p:cNvSpPr txBox="1"/>
          <p:nvPr/>
        </p:nvSpPr>
        <p:spPr>
          <a:xfrm>
            <a:off x="10476462" y="4259406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Down pressed</a:t>
            </a:r>
            <a:endParaRPr lang="en-US" altLang="ko-KR" dirty="0"/>
          </a:p>
          <a:p>
            <a:r>
              <a:rPr lang="en-US" altLang="ko-KR" dirty="0"/>
              <a:t>&amp;Attack  pressed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06A65C-B690-43A2-A441-C3E6FA5DF4AD}"/>
              </a:ext>
            </a:extLst>
          </p:cNvPr>
          <p:cNvSpPr txBox="1"/>
          <p:nvPr/>
        </p:nvSpPr>
        <p:spPr>
          <a:xfrm>
            <a:off x="10061382" y="470191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Attack don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BEF3E1-A735-49B3-84AD-2DA9864D0213}"/>
              </a:ext>
            </a:extLst>
          </p:cNvPr>
          <p:cNvSpPr txBox="1"/>
          <p:nvPr/>
        </p:nvSpPr>
        <p:spPr>
          <a:xfrm>
            <a:off x="9862196" y="307061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FC7AEE-FEC3-4268-9587-6C2D6BD849A8}"/>
              </a:ext>
            </a:extLst>
          </p:cNvPr>
          <p:cNvSpPr txBox="1"/>
          <p:nvPr/>
        </p:nvSpPr>
        <p:spPr>
          <a:xfrm>
            <a:off x="10017346" y="3581672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5D5DE4-D56F-41A9-8414-9EED4DCA33BC}"/>
              </a:ext>
            </a:extLst>
          </p:cNvPr>
          <p:cNvSpPr txBox="1"/>
          <p:nvPr/>
        </p:nvSpPr>
        <p:spPr>
          <a:xfrm>
            <a:off x="9473987" y="17451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21DD5C-CF08-4E22-8D4A-ED796C9E0361}"/>
              </a:ext>
            </a:extLst>
          </p:cNvPr>
          <p:cNvSpPr txBox="1"/>
          <p:nvPr/>
        </p:nvSpPr>
        <p:spPr>
          <a:xfrm>
            <a:off x="10034334" y="21609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1D2EEA-DB2D-4857-894D-B69F54605007}"/>
              </a:ext>
            </a:extLst>
          </p:cNvPr>
          <p:cNvSpPr txBox="1"/>
          <p:nvPr/>
        </p:nvSpPr>
        <p:spPr>
          <a:xfrm>
            <a:off x="8702666" y="1263394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2B8EC-BEA4-4842-9F90-062A5C2366C2}"/>
              </a:ext>
            </a:extLst>
          </p:cNvPr>
          <p:cNvSpPr txBox="1"/>
          <p:nvPr/>
        </p:nvSpPr>
        <p:spPr>
          <a:xfrm>
            <a:off x="3481797" y="798675"/>
            <a:ext cx="819089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D25E6-6BBC-41CE-94BE-70D9D0095F10}"/>
              </a:ext>
            </a:extLst>
          </p:cNvPr>
          <p:cNvSpPr txBox="1"/>
          <p:nvPr/>
        </p:nvSpPr>
        <p:spPr>
          <a:xfrm>
            <a:off x="4869051" y="2566871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B499-9530-4571-81DE-191A1A820B63}"/>
              </a:ext>
            </a:extLst>
          </p:cNvPr>
          <p:cNvSpPr txBox="1"/>
          <p:nvPr/>
        </p:nvSpPr>
        <p:spPr>
          <a:xfrm>
            <a:off x="4317835" y="2083876"/>
            <a:ext cx="567367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Pressed</a:t>
            </a:r>
          </a:p>
          <a:p>
            <a:pPr algn="ctr"/>
            <a:r>
              <a:rPr lang="en-US" altLang="ko-KR" sz="800" dirty="0"/>
              <a:t>Over 1s 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CABABF-D5EC-4BCB-ABD7-BD89E7AE19D8}"/>
              </a:ext>
            </a:extLst>
          </p:cNvPr>
          <p:cNvSpPr txBox="1"/>
          <p:nvPr/>
        </p:nvSpPr>
        <p:spPr>
          <a:xfrm>
            <a:off x="3714370" y="2013619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released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909143-C809-45FD-8EF7-F02DF9BFB9F1}"/>
              </a:ext>
            </a:extLst>
          </p:cNvPr>
          <p:cNvSpPr txBox="1"/>
          <p:nvPr/>
        </p:nvSpPr>
        <p:spPr>
          <a:xfrm>
            <a:off x="6696800" y="2257201"/>
            <a:ext cx="69723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AFAAB-1C21-4E92-B575-BB6EFB7B35AD}"/>
              </a:ext>
            </a:extLst>
          </p:cNvPr>
          <p:cNvSpPr txBox="1"/>
          <p:nvPr/>
        </p:nvSpPr>
        <p:spPr>
          <a:xfrm>
            <a:off x="7556931" y="2280362"/>
            <a:ext cx="858179" cy="630942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(Jump</a:t>
            </a:r>
          </a:p>
          <a:p>
            <a:pPr algn="ctr"/>
            <a:r>
              <a:rPr lang="en-US" altLang="ko-KR" sz="700" dirty="0"/>
              <a:t>Released)</a:t>
            </a:r>
          </a:p>
          <a:p>
            <a:pPr algn="ctr"/>
            <a:r>
              <a:rPr lang="en-US" altLang="ko-KR" sz="700" dirty="0"/>
              <a:t>or</a:t>
            </a:r>
          </a:p>
          <a:p>
            <a:pPr algn="ctr"/>
            <a:r>
              <a:rPr lang="en-US" altLang="ko-KR" sz="700" dirty="0"/>
              <a:t>(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&gt;= max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)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218C6D-05C8-4A34-94DA-13957A1A07B4}"/>
              </a:ext>
            </a:extLst>
          </p:cNvPr>
          <p:cNvSpPr txBox="1"/>
          <p:nvPr/>
        </p:nvSpPr>
        <p:spPr>
          <a:xfrm>
            <a:off x="6887796" y="4100178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Ground Collision Enter</a:t>
            </a:r>
            <a:endParaRPr lang="ko-KR" alt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7E97CE-E089-4778-AA7C-EF20B2F6CC08}"/>
              </a:ext>
            </a:extLst>
          </p:cNvPr>
          <p:cNvSpPr txBox="1"/>
          <p:nvPr/>
        </p:nvSpPr>
        <p:spPr>
          <a:xfrm>
            <a:off x="1618411" y="182710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C35EE9-B1A1-4EED-95DC-86AC397735D9}"/>
              </a:ext>
            </a:extLst>
          </p:cNvPr>
          <p:cNvSpPr txBox="1"/>
          <p:nvPr/>
        </p:nvSpPr>
        <p:spPr>
          <a:xfrm>
            <a:off x="1077153" y="195613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126A83-2A3E-4852-B953-17305C44BDC4}"/>
              </a:ext>
            </a:extLst>
          </p:cNvPr>
          <p:cNvSpPr txBox="1"/>
          <p:nvPr/>
        </p:nvSpPr>
        <p:spPr>
          <a:xfrm>
            <a:off x="2766160" y="1833027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2192A-8745-430F-B2BA-6F62D09F9D1E}"/>
              </a:ext>
            </a:extLst>
          </p:cNvPr>
          <p:cNvSpPr txBox="1"/>
          <p:nvPr/>
        </p:nvSpPr>
        <p:spPr>
          <a:xfrm>
            <a:off x="2251168" y="2207170"/>
            <a:ext cx="504196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2B0E2F-DFCC-49EE-93F5-CAE41CB2E38B}"/>
              </a:ext>
            </a:extLst>
          </p:cNvPr>
          <p:cNvSpPr txBox="1"/>
          <p:nvPr/>
        </p:nvSpPr>
        <p:spPr>
          <a:xfrm>
            <a:off x="3520276" y="3310001"/>
            <a:ext cx="762159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Pressed</a:t>
            </a:r>
            <a:endParaRPr lang="ko-KR" alt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9E9853-655F-4033-A74E-821CB8C4F4A7}"/>
              </a:ext>
            </a:extLst>
          </p:cNvPr>
          <p:cNvSpPr txBox="1"/>
          <p:nvPr/>
        </p:nvSpPr>
        <p:spPr>
          <a:xfrm>
            <a:off x="4301116" y="3310001"/>
            <a:ext cx="636690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Released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F03DBB-B997-4B56-9E27-E2A49A2FDDA6}"/>
              </a:ext>
            </a:extLst>
          </p:cNvPr>
          <p:cNvSpPr txBox="1"/>
          <p:nvPr/>
        </p:nvSpPr>
        <p:spPr>
          <a:xfrm>
            <a:off x="4513643" y="3828755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DBE91E-2234-4731-9ACD-BB1AB6AD3936}"/>
              </a:ext>
            </a:extLst>
          </p:cNvPr>
          <p:cNvSpPr txBox="1"/>
          <p:nvPr/>
        </p:nvSpPr>
        <p:spPr>
          <a:xfrm>
            <a:off x="5339153" y="3727497"/>
            <a:ext cx="6744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24C261-00F0-45D2-94BD-67F851E3D057}"/>
              </a:ext>
            </a:extLst>
          </p:cNvPr>
          <p:cNvSpPr txBox="1"/>
          <p:nvPr/>
        </p:nvSpPr>
        <p:spPr>
          <a:xfrm>
            <a:off x="4948222" y="4136725"/>
            <a:ext cx="674455" cy="58477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 &amp;</a:t>
            </a:r>
          </a:p>
          <a:p>
            <a:pPr algn="ctr"/>
            <a:r>
              <a:rPr lang="en-US" altLang="ko-KR" sz="800" dirty="0"/>
              <a:t>(keep Left</a:t>
            </a:r>
          </a:p>
          <a:p>
            <a:pPr algn="ctr"/>
            <a:r>
              <a:rPr lang="en-US" altLang="ko-KR" sz="800" dirty="0"/>
              <a:t>or Right)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C0CB21-3037-4CB1-A342-F12A1EEAB58B}"/>
              </a:ext>
            </a:extLst>
          </p:cNvPr>
          <p:cNvSpPr txBox="1"/>
          <p:nvPr/>
        </p:nvSpPr>
        <p:spPr>
          <a:xfrm>
            <a:off x="6804667" y="4594619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</a:t>
            </a:r>
          </a:p>
          <a:p>
            <a:pPr algn="ctr"/>
            <a:r>
              <a:rPr lang="en-US" altLang="ko-KR" sz="700" dirty="0"/>
              <a:t>Collision</a:t>
            </a:r>
          </a:p>
          <a:p>
            <a:pPr algn="ctr"/>
            <a:r>
              <a:rPr lang="en-US" altLang="ko-KR" sz="700" dirty="0"/>
              <a:t>Exit</a:t>
            </a:r>
            <a:endParaRPr lang="ko-KR" altLang="en-US" sz="700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6BBA8B9-8AFB-48B7-975C-DBA2B939E9AF}"/>
              </a:ext>
            </a:extLst>
          </p:cNvPr>
          <p:cNvCxnSpPr>
            <a:cxnSpLocks/>
            <a:stCxn id="19" idx="4"/>
            <a:endCxn id="639" idx="6"/>
          </p:cNvCxnSpPr>
          <p:nvPr/>
        </p:nvCxnSpPr>
        <p:spPr>
          <a:xfrm rot="5400000">
            <a:off x="7196900" y="4372540"/>
            <a:ext cx="543111" cy="1053741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9D7096E-95F9-4B65-B29F-72A9BD39B314}"/>
              </a:ext>
            </a:extLst>
          </p:cNvPr>
          <p:cNvSpPr txBox="1"/>
          <p:nvPr/>
        </p:nvSpPr>
        <p:spPr>
          <a:xfrm>
            <a:off x="7373111" y="4991385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Collision</a:t>
            </a:r>
          </a:p>
          <a:p>
            <a:pPr algn="ctr"/>
            <a:r>
              <a:rPr lang="en-US" altLang="ko-KR" sz="700" dirty="0"/>
              <a:t>Enter</a:t>
            </a:r>
            <a:endParaRPr lang="ko-KR" altLang="en-US" sz="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3E5D93-EFEC-4555-8101-63E7762CA0B3}"/>
              </a:ext>
            </a:extLst>
          </p:cNvPr>
          <p:cNvSpPr txBox="1"/>
          <p:nvPr/>
        </p:nvSpPr>
        <p:spPr>
          <a:xfrm>
            <a:off x="8266135" y="5155737"/>
            <a:ext cx="992154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 err="1"/>
              <a:t>Velocity.hight</a:t>
            </a:r>
            <a:r>
              <a:rPr lang="en-US" altLang="ko-KR" sz="800" dirty="0"/>
              <a:t>&lt;0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C04A84-2585-4D3A-ACBE-F3BA6802E08E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1626009" y="2788146"/>
            <a:ext cx="699352" cy="5264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54D24E4-09EA-4C51-9175-17050DBB502B}"/>
              </a:ext>
            </a:extLst>
          </p:cNvPr>
          <p:cNvSpPr txBox="1"/>
          <p:nvPr/>
        </p:nvSpPr>
        <p:spPr>
          <a:xfrm>
            <a:off x="1705220" y="2847091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pressed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662044-8297-4989-822F-A081A9E6FC57}"/>
              </a:ext>
            </a:extLst>
          </p:cNvPr>
          <p:cNvSpPr txBox="1"/>
          <p:nvPr/>
        </p:nvSpPr>
        <p:spPr>
          <a:xfrm>
            <a:off x="579585" y="3267755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D9C02-C3FB-452F-8056-481F5C7D742A}"/>
              </a:ext>
            </a:extLst>
          </p:cNvPr>
          <p:cNvSpPr txBox="1"/>
          <p:nvPr/>
        </p:nvSpPr>
        <p:spPr>
          <a:xfrm>
            <a:off x="1554761" y="3846243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587F5-D598-4AC9-A187-5B84069A52A3}"/>
              </a:ext>
            </a:extLst>
          </p:cNvPr>
          <p:cNvSpPr txBox="1"/>
          <p:nvPr/>
        </p:nvSpPr>
        <p:spPr>
          <a:xfrm>
            <a:off x="1695720" y="4840840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F5A8BF0-67FC-4914-B85F-B90B901F7FF1}"/>
              </a:ext>
            </a:extLst>
          </p:cNvPr>
          <p:cNvCxnSpPr>
            <a:cxnSpLocks/>
          </p:cNvCxnSpPr>
          <p:nvPr/>
        </p:nvCxnSpPr>
        <p:spPr>
          <a:xfrm>
            <a:off x="1572040" y="2957488"/>
            <a:ext cx="645087" cy="432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A7AFF07-DE35-4F05-9C13-2E700ED78744}"/>
              </a:ext>
            </a:extLst>
          </p:cNvPr>
          <p:cNvSpPr txBox="1"/>
          <p:nvPr/>
        </p:nvSpPr>
        <p:spPr>
          <a:xfrm>
            <a:off x="1592215" y="3197342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Done</a:t>
            </a:r>
            <a:endParaRPr lang="ko-KR" altLang="en-US" sz="7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20D69D-95A3-4F8C-923D-471EBCED9326}"/>
              </a:ext>
            </a:extLst>
          </p:cNvPr>
          <p:cNvSpPr txBox="1"/>
          <p:nvPr/>
        </p:nvSpPr>
        <p:spPr>
          <a:xfrm>
            <a:off x="552813" y="4846020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AE357D-53F9-4A75-A084-17D218D2EDD6}"/>
              </a:ext>
            </a:extLst>
          </p:cNvPr>
          <p:cNvSpPr txBox="1"/>
          <p:nvPr/>
        </p:nvSpPr>
        <p:spPr>
          <a:xfrm>
            <a:off x="6502593" y="5657296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926C07-4660-40D0-821F-A3866B975BCB}"/>
              </a:ext>
            </a:extLst>
          </p:cNvPr>
          <p:cNvSpPr/>
          <p:nvPr/>
        </p:nvSpPr>
        <p:spPr>
          <a:xfrm>
            <a:off x="6804666" y="2957488"/>
            <a:ext cx="991091" cy="643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JUMP2STEP</a:t>
            </a:r>
          </a:p>
          <a:p>
            <a:pPr algn="ctr"/>
            <a:r>
              <a:rPr lang="en-US" altLang="ko-KR" sz="700" dirty="0"/>
              <a:t>_RISE</a:t>
            </a:r>
          </a:p>
          <a:p>
            <a:pPr algn="ctr"/>
            <a:r>
              <a:rPr lang="en-US" altLang="ko-KR" sz="700" dirty="0"/>
              <a:t>_[TYPE]</a:t>
            </a:r>
            <a:endParaRPr lang="ko-KR" altLang="en-US" sz="7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C356799-F4B6-4904-AB59-3DDF3427CF4A}"/>
              </a:ext>
            </a:extLst>
          </p:cNvPr>
          <p:cNvCxnSpPr>
            <a:cxnSpLocks/>
            <a:stCxn id="249" idx="2"/>
            <a:endCxn id="124" idx="6"/>
          </p:cNvCxnSpPr>
          <p:nvPr/>
        </p:nvCxnSpPr>
        <p:spPr>
          <a:xfrm flipH="1" flipV="1">
            <a:off x="7795757" y="3279214"/>
            <a:ext cx="1063519" cy="2245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545E811-C56C-409E-8492-F4A389758B71}"/>
              </a:ext>
            </a:extLst>
          </p:cNvPr>
          <p:cNvSpPr txBox="1"/>
          <p:nvPr/>
        </p:nvSpPr>
        <p:spPr>
          <a:xfrm>
            <a:off x="8225556" y="3199310"/>
            <a:ext cx="645794" cy="42062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baseline="-25000" dirty="0"/>
              <a:t>Jump pressed</a:t>
            </a:r>
          </a:p>
          <a:p>
            <a:pPr algn="ctr"/>
            <a:r>
              <a:rPr lang="en-US" altLang="ko-KR" sz="800" baseline="-25000" dirty="0"/>
              <a:t>&amp; Once after Ground Collision Exit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317E748-317B-4760-8C82-13C20124C62A}"/>
              </a:ext>
            </a:extLst>
          </p:cNvPr>
          <p:cNvCxnSpPr>
            <a:cxnSpLocks/>
            <a:stCxn id="124" idx="4"/>
            <a:endCxn id="19" idx="1"/>
          </p:cNvCxnSpPr>
          <p:nvPr/>
        </p:nvCxnSpPr>
        <p:spPr>
          <a:xfrm>
            <a:off x="7300212" y="3600940"/>
            <a:ext cx="165308" cy="3864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6716C2A-755A-4572-8C0B-0FD3FE42574A}"/>
              </a:ext>
            </a:extLst>
          </p:cNvPr>
          <p:cNvSpPr txBox="1"/>
          <p:nvPr/>
        </p:nvSpPr>
        <p:spPr>
          <a:xfrm>
            <a:off x="6958844" y="3418823"/>
            <a:ext cx="669508" cy="4770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500" dirty="0"/>
              <a:t>(Jump</a:t>
            </a:r>
          </a:p>
          <a:p>
            <a:pPr algn="ctr"/>
            <a:r>
              <a:rPr lang="en-US" altLang="ko-KR" sz="500" dirty="0"/>
              <a:t>Released)</a:t>
            </a:r>
          </a:p>
          <a:p>
            <a:pPr algn="ctr"/>
            <a:r>
              <a:rPr lang="en-US" altLang="ko-KR" sz="500" dirty="0"/>
              <a:t>or</a:t>
            </a:r>
          </a:p>
          <a:p>
            <a:pPr algn="ctr"/>
            <a:r>
              <a:rPr lang="en-US" altLang="ko-KR" sz="500" dirty="0"/>
              <a:t>(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&gt;= max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)</a:t>
            </a:r>
            <a:endParaRPr lang="ko-KR" altLang="en-US" sz="500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1A66D50-643A-4781-A3B4-3D7D2855675C}"/>
              </a:ext>
            </a:extLst>
          </p:cNvPr>
          <p:cNvSpPr/>
          <p:nvPr/>
        </p:nvSpPr>
        <p:spPr>
          <a:xfrm>
            <a:off x="8048376" y="346410"/>
            <a:ext cx="2843355" cy="506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(Input event</a:t>
            </a:r>
            <a:r>
              <a:rPr lang="ko-KR" altLang="en-US" sz="1200" dirty="0"/>
              <a:t> </a:t>
            </a:r>
            <a:r>
              <a:rPr lang="en-US" altLang="ko-KR" sz="1200" dirty="0"/>
              <a:t>check)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</a:p>
          <a:p>
            <a:pPr algn="ctr"/>
            <a:r>
              <a:rPr lang="ko-KR" altLang="en-US" sz="1200" dirty="0"/>
              <a:t>선이 많이 겹쳐 보기 힘들어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en-US" altLang="ko-KR" sz="1200" dirty="0"/>
              <a:t>event</a:t>
            </a:r>
            <a:r>
              <a:rPr lang="ko-KR" altLang="en-US" sz="1200" dirty="0"/>
              <a:t>로 묶음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B143EE6B-261B-462A-8A92-B501866BE4F9}"/>
              </a:ext>
            </a:extLst>
          </p:cNvPr>
          <p:cNvSpPr/>
          <p:nvPr/>
        </p:nvSpPr>
        <p:spPr>
          <a:xfrm>
            <a:off x="10906154" y="2333"/>
            <a:ext cx="1285846" cy="356786"/>
          </a:xfrm>
          <a:prstGeom prst="roundRec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</a:t>
            </a:r>
            <a:endParaRPr lang="en-US" altLang="ko-KR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6A0F651-4B48-41C1-9455-C2DA25E56F12}"/>
              </a:ext>
            </a:extLst>
          </p:cNvPr>
          <p:cNvCxnSpPr>
            <a:cxnSpLocks/>
            <a:stCxn id="249" idx="4"/>
          </p:cNvCxnSpPr>
          <p:nvPr/>
        </p:nvCxnSpPr>
        <p:spPr>
          <a:xfrm rot="5400000">
            <a:off x="6539131" y="3813350"/>
            <a:ext cx="2750665" cy="2881782"/>
          </a:xfrm>
          <a:prstGeom prst="bentConnector2">
            <a:avLst/>
          </a:prstGeom>
          <a:ln w="28575">
            <a:solidFill>
              <a:srgbClr val="F4B18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ABD8E91-20D5-4A3C-94D9-E1C697E8F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2733" y="3870358"/>
            <a:ext cx="3047321" cy="2864959"/>
          </a:xfrm>
          <a:prstGeom prst="bentConnector3">
            <a:avLst>
              <a:gd name="adj1" fmla="val -261"/>
            </a:avLst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925F6E3-029C-43FE-8524-670A235C7AAE}"/>
              </a:ext>
            </a:extLst>
          </p:cNvPr>
          <p:cNvCxnSpPr>
            <a:cxnSpLocks/>
          </p:cNvCxnSpPr>
          <p:nvPr/>
        </p:nvCxnSpPr>
        <p:spPr>
          <a:xfrm flipH="1" flipV="1">
            <a:off x="4942283" y="5912186"/>
            <a:ext cx="1498513" cy="8266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783CED-46B0-4489-9C62-46838E434944}"/>
              </a:ext>
            </a:extLst>
          </p:cNvPr>
          <p:cNvCxnSpPr>
            <a:cxnSpLocks/>
          </p:cNvCxnSpPr>
          <p:nvPr/>
        </p:nvCxnSpPr>
        <p:spPr>
          <a:xfrm flipH="1" flipV="1">
            <a:off x="5092859" y="5839305"/>
            <a:ext cx="1395811" cy="7923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079C8C-A52E-40ED-93C9-0DDA116DB1FB}"/>
              </a:ext>
            </a:extLst>
          </p:cNvPr>
          <p:cNvSpPr/>
          <p:nvPr/>
        </p:nvSpPr>
        <p:spPr>
          <a:xfrm>
            <a:off x="1857999" y="6308477"/>
            <a:ext cx="1149749" cy="4889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 State</a:t>
            </a:r>
            <a:endParaRPr lang="ko-KR" altLang="en-US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AB9295-F044-4D70-AC70-B26D19E7E5D3}"/>
              </a:ext>
            </a:extLst>
          </p:cNvPr>
          <p:cNvCxnSpPr>
            <a:cxnSpLocks/>
            <a:stCxn id="63" idx="3"/>
            <a:endCxn id="168" idx="2"/>
          </p:cNvCxnSpPr>
          <p:nvPr/>
        </p:nvCxnSpPr>
        <p:spPr>
          <a:xfrm flipV="1">
            <a:off x="3007748" y="6538660"/>
            <a:ext cx="1166310" cy="143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5D26C222-3ED8-42F4-82F4-D8AE8856ED07}"/>
              </a:ext>
            </a:extLst>
          </p:cNvPr>
          <p:cNvSpPr/>
          <p:nvPr/>
        </p:nvSpPr>
        <p:spPr>
          <a:xfrm>
            <a:off x="4174058" y="6273836"/>
            <a:ext cx="1057698" cy="5296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DIE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96C98C-101A-4C8C-886E-505FF5429C26}"/>
              </a:ext>
            </a:extLst>
          </p:cNvPr>
          <p:cNvSpPr txBox="1"/>
          <p:nvPr/>
        </p:nvSpPr>
        <p:spPr>
          <a:xfrm>
            <a:off x="3113184" y="6311272"/>
            <a:ext cx="1051093" cy="246221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1000" dirty="0" err="1"/>
              <a:t>PlayerHP</a:t>
            </a:r>
            <a:r>
              <a:rPr lang="en-US" altLang="ko-KR" sz="1000" dirty="0"/>
              <a:t> &lt;= 0</a:t>
            </a:r>
            <a:endParaRPr lang="ko-KR" altLang="en-US" sz="1000" dirty="0"/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id="{31D3094B-40F6-42E9-9EF9-CB2B4866FCBB}"/>
              </a:ext>
            </a:extLst>
          </p:cNvPr>
          <p:cNvSpPr txBox="1">
            <a:spLocks/>
          </p:cNvSpPr>
          <p:nvPr/>
        </p:nvSpPr>
        <p:spPr>
          <a:xfrm>
            <a:off x="84426" y="-3202"/>
            <a:ext cx="3837297" cy="7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애니메이션 플로우</a:t>
            </a:r>
          </a:p>
        </p:txBody>
      </p:sp>
    </p:spTree>
    <p:extLst>
      <p:ext uri="{BB962C8B-B14F-4D97-AF65-F5344CB8AC3E}">
        <p14:creationId xmlns:p14="http://schemas.microsoft.com/office/powerpoint/2010/main" val="399330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1">
            <a:extLst>
              <a:ext uri="{FF2B5EF4-FFF2-40B4-BE49-F238E27FC236}">
                <a16:creationId xmlns:a16="http://schemas.microsoft.com/office/drawing/2014/main" id="{31D3094B-40F6-42E9-9EF9-CB2B4866FCBB}"/>
              </a:ext>
            </a:extLst>
          </p:cNvPr>
          <p:cNvSpPr txBox="1">
            <a:spLocks/>
          </p:cNvSpPr>
          <p:nvPr/>
        </p:nvSpPr>
        <p:spPr>
          <a:xfrm>
            <a:off x="84426" y="-3202"/>
            <a:ext cx="3837297" cy="7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애니메이션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648E5-C3F4-4413-9F3F-2BFE4FF65F02}"/>
              </a:ext>
            </a:extLst>
          </p:cNvPr>
          <p:cNvSpPr txBox="1"/>
          <p:nvPr/>
        </p:nvSpPr>
        <p:spPr>
          <a:xfrm>
            <a:off x="1117600" y="3244334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상세 사항은 </a:t>
            </a:r>
            <a:r>
              <a:rPr lang="en-US" altLang="ko-KR" sz="2400" dirty="0"/>
              <a:t>‘</a:t>
            </a:r>
            <a:r>
              <a:rPr lang="ko-KR" altLang="en-US" sz="2400" dirty="0"/>
              <a:t>캐릭터 모션 기획</a:t>
            </a:r>
            <a:r>
              <a:rPr lang="en-US" altLang="ko-KR" sz="2400" dirty="0"/>
              <a:t>.pptx’</a:t>
            </a:r>
            <a:r>
              <a:rPr lang="ko-KR" altLang="en-US" sz="2400" dirty="0"/>
              <a:t> 문서 참조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B4DCFC7-1469-4C57-952D-378D0CF44E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50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420221" cy="737235"/>
          </a:xfrm>
        </p:spPr>
        <p:txBody>
          <a:bodyPr/>
          <a:lstStyle/>
          <a:p>
            <a:r>
              <a:rPr lang="ko-KR" altLang="en-US" dirty="0"/>
              <a:t>캐릭터 충돌 판정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1723501" y="267115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1723500" y="3086705"/>
            <a:ext cx="6858543" cy="828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캐릭터의 충돌 범위를 지정합니다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지형 접촉상태 </a:t>
            </a:r>
            <a:r>
              <a:rPr lang="en-US" altLang="ko-KR" sz="2000" dirty="0"/>
              <a:t>, </a:t>
            </a:r>
            <a:r>
              <a:rPr lang="ko-KR" altLang="en-US" sz="2000" dirty="0"/>
              <a:t>피격</a:t>
            </a:r>
            <a:r>
              <a:rPr lang="en-US" altLang="ko-KR" sz="2000" dirty="0"/>
              <a:t>, </a:t>
            </a:r>
            <a:r>
              <a:rPr lang="ko-KR" altLang="en-US" sz="2000" dirty="0"/>
              <a:t>상호작용 조건을 판단하는데 사용됩니다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@@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DCC14F-28B3-4C5D-B133-FE1D850DC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461F190-92A7-4388-9303-D9CC63535F9D}"/>
              </a:ext>
            </a:extLst>
          </p:cNvPr>
          <p:cNvGrpSpPr/>
          <p:nvPr/>
        </p:nvGrpSpPr>
        <p:grpSpPr>
          <a:xfrm>
            <a:off x="8244318" y="3246646"/>
            <a:ext cx="3180307" cy="668406"/>
            <a:chOff x="7072965" y="2909955"/>
            <a:chExt cx="3180307" cy="66840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860B98-F1FE-49BF-84EC-54800DC64292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EF3B5A-81DF-4B38-9B7B-4958EF8DF211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웃는 얼굴 36">
            <a:extLst>
              <a:ext uri="{FF2B5EF4-FFF2-40B4-BE49-F238E27FC236}">
                <a16:creationId xmlns:a16="http://schemas.microsoft.com/office/drawing/2014/main" id="{6850CD13-7757-4778-8234-CA5A067252A3}"/>
              </a:ext>
            </a:extLst>
          </p:cNvPr>
          <p:cNvSpPr/>
          <p:nvPr/>
        </p:nvSpPr>
        <p:spPr>
          <a:xfrm>
            <a:off x="9494947" y="2602116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F77E4F-9C8E-4DC6-88ED-454DCBA78211}"/>
              </a:ext>
            </a:extLst>
          </p:cNvPr>
          <p:cNvSpPr/>
          <p:nvPr/>
        </p:nvSpPr>
        <p:spPr>
          <a:xfrm>
            <a:off x="9494946" y="2602115"/>
            <a:ext cx="636969" cy="636969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DE4457-7DD1-476B-B2E2-BD57B2B28405}"/>
              </a:ext>
            </a:extLst>
          </p:cNvPr>
          <p:cNvSpPr/>
          <p:nvPr/>
        </p:nvSpPr>
        <p:spPr>
          <a:xfrm>
            <a:off x="9494946" y="1527233"/>
            <a:ext cx="1595390" cy="636969"/>
          </a:xfrm>
          <a:prstGeom prst="rect">
            <a:avLst/>
          </a:prstGeom>
          <a:solidFill>
            <a:srgbClr val="A9D18E">
              <a:alpha val="58039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Character</a:t>
            </a: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collider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9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캐릭터 시스템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408019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걷기 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, </a:t>
            </a:r>
            <a:r>
              <a:rPr lang="ko-KR" altLang="en-US" sz="2000" dirty="0"/>
              <a:t>우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점프</a:t>
            </a:r>
            <a:endParaRPr lang="en-US" altLang="ko-KR" sz="2000" dirty="0"/>
          </a:p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벽점프</a:t>
            </a:r>
            <a:endParaRPr lang="en-US" altLang="ko-KR" sz="2000" dirty="0"/>
          </a:p>
          <a:p>
            <a:r>
              <a:rPr lang="ko-KR" altLang="en-US" sz="2000" dirty="0" err="1"/>
              <a:t>대쉬</a:t>
            </a:r>
            <a:endParaRPr lang="en-US" altLang="ko-KR" sz="2000" dirty="0"/>
          </a:p>
          <a:p>
            <a:r>
              <a:rPr lang="ko-KR" altLang="en-US" sz="2000" dirty="0"/>
              <a:t>공격</a:t>
            </a:r>
            <a:endParaRPr lang="en-US" altLang="ko-KR" sz="2000" dirty="0"/>
          </a:p>
          <a:p>
            <a:r>
              <a:rPr lang="ko-KR" altLang="en-US" sz="2000" dirty="0"/>
              <a:t>아이템</a:t>
            </a:r>
            <a:r>
              <a:rPr lang="en-US" altLang="ko-KR" sz="2000" dirty="0"/>
              <a:t>(</a:t>
            </a:r>
            <a:r>
              <a:rPr lang="ko-KR" altLang="en-US" sz="2000" dirty="0"/>
              <a:t>습득</a:t>
            </a:r>
            <a:r>
              <a:rPr lang="en-US" altLang="ko-KR" sz="2000" dirty="0"/>
              <a:t>, </a:t>
            </a:r>
            <a:r>
              <a:rPr lang="ko-KR" altLang="en-US" sz="2000" dirty="0"/>
              <a:t>장착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스테이지 이동</a:t>
            </a:r>
            <a:endParaRPr lang="en-US" altLang="ko-KR" sz="2000" dirty="0"/>
          </a:p>
          <a:p>
            <a:r>
              <a:rPr lang="ko-KR" altLang="en-US" sz="2000" dirty="0"/>
              <a:t>대화</a:t>
            </a:r>
            <a:r>
              <a:rPr lang="en-US" altLang="ko-KR" sz="2000" dirty="0"/>
              <a:t>(NPC,</a:t>
            </a:r>
            <a:r>
              <a:rPr lang="ko-KR" altLang="en-US" sz="2000" dirty="0"/>
              <a:t> 특수 몬스터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캐릭터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737544-C95E-4F1C-9F9B-59F167FE04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9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420221" cy="737235"/>
          </a:xfrm>
        </p:spPr>
        <p:txBody>
          <a:bodyPr/>
          <a:lstStyle/>
          <a:p>
            <a:r>
              <a:rPr lang="ko-KR" altLang="en-US" dirty="0"/>
              <a:t>걷기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75" y="2229700"/>
            <a:ext cx="6858543" cy="168535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조작키 </a:t>
            </a:r>
            <a:r>
              <a:rPr lang="en-US" altLang="ko-KR" sz="2000" dirty="0"/>
              <a:t>Pressed </a:t>
            </a:r>
            <a:r>
              <a:rPr lang="ko-KR" altLang="en-US" sz="2000" dirty="0"/>
              <a:t>이벤트 시 최대속도로 이동</a:t>
            </a:r>
            <a:endParaRPr lang="en-US" altLang="ko-KR" sz="2000" dirty="0"/>
          </a:p>
          <a:p>
            <a:r>
              <a:rPr lang="ko-KR" altLang="en-US" sz="2000" dirty="0"/>
              <a:t>조작키 </a:t>
            </a:r>
            <a:r>
              <a:rPr lang="en-US" altLang="ko-KR" sz="2000" dirty="0"/>
              <a:t>Released </a:t>
            </a:r>
            <a:r>
              <a:rPr lang="ko-KR" altLang="en-US" sz="2000" dirty="0"/>
              <a:t>이벤트 시 정지</a:t>
            </a:r>
            <a:endParaRPr lang="en-US" altLang="ko-KR" sz="2000" dirty="0"/>
          </a:p>
          <a:p>
            <a:r>
              <a:rPr lang="ko-KR" altLang="en-US" sz="2000" dirty="0"/>
              <a:t>벽에 충돌 했을 때 벽방향으로 이동 불가</a:t>
            </a:r>
            <a:r>
              <a:rPr lang="en-US" altLang="ko-KR" sz="2000" dirty="0"/>
              <a:t>, </a:t>
            </a:r>
            <a:r>
              <a:rPr lang="ko-KR" altLang="en-US" sz="2000" dirty="0"/>
              <a:t>걷기 애니메이션은 계속출력</a:t>
            </a:r>
            <a:endParaRPr lang="en-US" altLang="ko-KR" sz="2000" dirty="0"/>
          </a:p>
          <a:p>
            <a:r>
              <a:rPr lang="ko-KR" altLang="en-US" sz="2000" dirty="0"/>
              <a:t>점프 도중에도 좌</a:t>
            </a:r>
            <a:r>
              <a:rPr lang="en-US" altLang="ko-KR" sz="2000" dirty="0"/>
              <a:t>,</a:t>
            </a:r>
            <a:r>
              <a:rPr lang="ko-KR" altLang="en-US" sz="2000" dirty="0"/>
              <a:t> 우 이동이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8330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2E28E5-034E-4F0B-9875-249707E04215}"/>
              </a:ext>
            </a:extLst>
          </p:cNvPr>
          <p:cNvGrpSpPr/>
          <p:nvPr/>
        </p:nvGrpSpPr>
        <p:grpSpPr>
          <a:xfrm>
            <a:off x="8418050" y="4675390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FC36FF-2E26-4A66-A0D3-F0197229222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610E2A-4001-4DD9-9D76-99BEE0B1CE1C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353B8449-8470-49B4-A73A-FFDCF17CBA68}"/>
              </a:ext>
            </a:extLst>
          </p:cNvPr>
          <p:cNvSpPr/>
          <p:nvPr/>
        </p:nvSpPr>
        <p:spPr>
          <a:xfrm>
            <a:off x="9668679" y="400419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ABF020-2F5A-48C1-ABD2-395DD8CCC5A5}"/>
              </a:ext>
            </a:extLst>
          </p:cNvPr>
          <p:cNvSpPr/>
          <p:nvPr/>
        </p:nvSpPr>
        <p:spPr>
          <a:xfrm>
            <a:off x="10422007" y="4164581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7E6012-4EB4-46F4-81EF-D7CD83B74140}"/>
              </a:ext>
            </a:extLst>
          </p:cNvPr>
          <p:cNvSpPr/>
          <p:nvPr/>
        </p:nvSpPr>
        <p:spPr>
          <a:xfrm rot="10800000">
            <a:off x="8915351" y="4174922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67375" y="417492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67375" y="4610366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기본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endParaRPr lang="en-US" altLang="ko-KR" sz="2000" dirty="0"/>
          </a:p>
          <a:p>
            <a:r>
              <a:rPr lang="ko-KR" altLang="en-US" sz="2000" dirty="0"/>
              <a:t>현재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CurrentWalkSpeed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+ [float </a:t>
            </a:r>
            <a:r>
              <a:rPr lang="ko-KR" altLang="en-US" sz="2000" dirty="0"/>
              <a:t>아이템으로 증가되는 속도</a:t>
            </a:r>
            <a:r>
              <a:rPr lang="en-US" altLang="ko-KR" sz="2000" dirty="0"/>
              <a:t>]</a:t>
            </a:r>
          </a:p>
          <a:p>
            <a:r>
              <a:rPr lang="ko-KR" altLang="en-US" sz="2000" dirty="0"/>
              <a:t>최대 이동속도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DefaultWalkSpeed</a:t>
            </a:r>
            <a:r>
              <a:rPr lang="en-US" altLang="ko-KR" sz="2000" dirty="0"/>
              <a:t> * 1.5f</a:t>
            </a:r>
          </a:p>
          <a:p>
            <a:endParaRPr lang="en-US" altLang="ko-KR" sz="20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E20C20-D344-498F-9799-3AA70E59F853}"/>
              </a:ext>
            </a:extLst>
          </p:cNvPr>
          <p:cNvGrpSpPr/>
          <p:nvPr/>
        </p:nvGrpSpPr>
        <p:grpSpPr>
          <a:xfrm>
            <a:off x="7625918" y="1514204"/>
            <a:ext cx="4571563" cy="1905159"/>
            <a:chOff x="3825733" y="4216025"/>
            <a:chExt cx="4571563" cy="190515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507425-5658-4910-9E39-90478590BBD3}"/>
                </a:ext>
              </a:extLst>
            </p:cNvPr>
            <p:cNvGrpSpPr/>
            <p:nvPr/>
          </p:nvGrpSpPr>
          <p:grpSpPr>
            <a:xfrm>
              <a:off x="3825733" y="4216025"/>
              <a:ext cx="4571563" cy="1776826"/>
              <a:chOff x="1103408" y="3185209"/>
              <a:chExt cx="4571563" cy="177682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BEC651-C542-4570-BB2B-740EC2E73401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FE9FF9-E644-41FF-AF99-70EB3AEBFA78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B9AA17E-4A7F-4E86-AE3B-8B44AF463850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7CB1E4-3D9D-40BB-A9B8-ED209F3AB9A9}"/>
                  </a:ext>
                </a:extLst>
              </p:cNvPr>
              <p:cNvSpPr txBox="1"/>
              <p:nvPr/>
            </p:nvSpPr>
            <p:spPr>
              <a:xfrm>
                <a:off x="1103408" y="3678652"/>
                <a:ext cx="17862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CurrentWalkSpeed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7CE73E-6555-4048-900B-55D5D5919F8B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EF25361-4E63-41C3-87CA-48CBA92DC2ED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B550E8A-4F51-4D13-8053-ADA2DC014D4A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39DED6D-6DFA-42CC-B0FF-E3EFA21A6DC6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3AA006C9-1CAA-4640-8A7A-6269E2EF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ABEE7986-976C-4390-83CC-C0160A3DC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23D01E8-78BF-495D-945A-AE83C33DCC9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09FC2-4D14-41E9-9F6A-C6CCAF0DFC5C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5F5C46-2074-44C1-8417-8660BE6F3E30}"/>
                </a:ext>
              </a:extLst>
            </p:cNvPr>
            <p:cNvSpPr txBox="1"/>
            <p:nvPr/>
          </p:nvSpPr>
          <p:spPr>
            <a:xfrm>
              <a:off x="6601420" y="5813407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Released</a:t>
              </a:r>
              <a:endParaRPr lang="ko-KR" altLang="en-US" sz="1400" dirty="0"/>
            </a:p>
          </p:txBody>
        </p:sp>
      </p:grp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8D73124-346E-4C74-AE72-C7B6F45B146D}"/>
              </a:ext>
            </a:extLst>
          </p:cNvPr>
          <p:cNvSpPr txBox="1">
            <a:spLocks/>
          </p:cNvSpPr>
          <p:nvPr/>
        </p:nvSpPr>
        <p:spPr>
          <a:xfrm>
            <a:off x="767375" y="894224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9CA5B7C-AAF9-4C2F-8686-320D0EF0F4B2}"/>
              </a:ext>
            </a:extLst>
          </p:cNvPr>
          <p:cNvSpPr txBox="1">
            <a:spLocks/>
          </p:cNvSpPr>
          <p:nvPr/>
        </p:nvSpPr>
        <p:spPr>
          <a:xfrm>
            <a:off x="767374" y="1309775"/>
            <a:ext cx="6858543" cy="43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좌 또는 우로 이동합니다</a:t>
            </a:r>
            <a:r>
              <a:rPr lang="en-US" altLang="ko-KR" sz="200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DCC14F-28B3-4C5D-B133-FE1D850DC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4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3548278" cy="737235"/>
          </a:xfrm>
        </p:spPr>
        <p:txBody>
          <a:bodyPr/>
          <a:lstStyle/>
          <a:p>
            <a:r>
              <a:rPr lang="ko-KR" altLang="en-US" dirty="0"/>
              <a:t>점프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63" y="1665670"/>
            <a:ext cx="6858543" cy="131035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점프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804591" y="4560905"/>
            <a:ext cx="124201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51706" y="4899496"/>
            <a:ext cx="4594101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MaxJumpHight</a:t>
            </a:r>
            <a:endParaRPr lang="en-US" altLang="ko-KR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43278DD-CAA1-4924-AFD0-F726E6A6E34F}"/>
              </a:ext>
            </a:extLst>
          </p:cNvPr>
          <p:cNvSpPr/>
          <p:nvPr/>
        </p:nvSpPr>
        <p:spPr>
          <a:xfrm>
            <a:off x="10329000" y="3654057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4D031-B0AA-45EE-BBE1-21E382BE783B}"/>
              </a:ext>
            </a:extLst>
          </p:cNvPr>
          <p:cNvGrpSpPr/>
          <p:nvPr/>
        </p:nvGrpSpPr>
        <p:grpSpPr>
          <a:xfrm>
            <a:off x="8620055" y="5055287"/>
            <a:ext cx="3180307" cy="668406"/>
            <a:chOff x="7072965" y="2909955"/>
            <a:chExt cx="3180307" cy="6684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4DA5C3-7FC8-41DE-8B6F-7D5E40348A2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31E007-8A0E-4416-8BC8-18E88DDD05A4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웃는 얼굴 38">
            <a:extLst>
              <a:ext uri="{FF2B5EF4-FFF2-40B4-BE49-F238E27FC236}">
                <a16:creationId xmlns:a16="http://schemas.microsoft.com/office/drawing/2014/main" id="{1E33E046-5032-4ADF-8C2F-206DF0FB0926}"/>
              </a:ext>
            </a:extLst>
          </p:cNvPr>
          <p:cNvSpPr/>
          <p:nvPr/>
        </p:nvSpPr>
        <p:spPr>
          <a:xfrm>
            <a:off x="8993853" y="4399371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B19E7D58-0C60-493A-86D1-F2667ADD35EA}"/>
              </a:ext>
            </a:extLst>
          </p:cNvPr>
          <p:cNvSpPr/>
          <p:nvPr/>
        </p:nvSpPr>
        <p:spPr>
          <a:xfrm>
            <a:off x="10687830" y="3017088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634770EE-2FA7-4FA5-B714-464863D91767}"/>
              </a:ext>
            </a:extLst>
          </p:cNvPr>
          <p:cNvCxnSpPr>
            <a:cxnSpLocks/>
            <a:stCxn id="39" idx="0"/>
            <a:endCxn id="29" idx="0"/>
          </p:cNvCxnSpPr>
          <p:nvPr/>
        </p:nvCxnSpPr>
        <p:spPr>
          <a:xfrm rot="5400000" flipH="1" flipV="1">
            <a:off x="9786669" y="3179726"/>
            <a:ext cx="745314" cy="1693977"/>
          </a:xfrm>
          <a:prstGeom prst="curvedConnector3">
            <a:avLst>
              <a:gd name="adj1" fmla="val 209287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7981775" y="136525"/>
            <a:ext cx="4456866" cy="1823720"/>
            <a:chOff x="8036261" y="612862"/>
            <a:chExt cx="4456866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036261" y="612862"/>
              <a:ext cx="3617675" cy="1823720"/>
              <a:chOff x="8036261" y="612862"/>
              <a:chExt cx="3617675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036261" y="1032144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CF1C0DB7-9475-4072-9FD9-F3E7550F7624}"/>
              </a:ext>
            </a:extLst>
          </p:cNvPr>
          <p:cNvSpPr txBox="1">
            <a:spLocks/>
          </p:cNvSpPr>
          <p:nvPr/>
        </p:nvSpPr>
        <p:spPr>
          <a:xfrm>
            <a:off x="8423431" y="5990702"/>
            <a:ext cx="3888780" cy="624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구현과정에서 높이보다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속도가 편의성이 높으면 속도로 수정예정</a:t>
            </a:r>
            <a:endParaRPr lang="en-US" altLang="ko-KR" sz="2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DC34698-69D3-4F0B-A744-19067FCE5F42}"/>
              </a:ext>
            </a:extLst>
          </p:cNvPr>
          <p:cNvGrpSpPr/>
          <p:nvPr/>
        </p:nvGrpSpPr>
        <p:grpSpPr>
          <a:xfrm>
            <a:off x="5486486" y="291094"/>
            <a:ext cx="4438858" cy="2073414"/>
            <a:chOff x="8054269" y="612862"/>
            <a:chExt cx="4438858" cy="207341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0BBA041-C8F0-46EB-B79B-48CB128A0F7C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487E06-9D77-4FC0-B3E4-EAD1818EA417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6102B91B-F664-4B38-9095-C7A2C989A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52F9679-3E48-4C96-989F-BB33A1966085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 Hight</a:t>
                </a:r>
                <a:endParaRPr lang="ko-KR" altLang="en-US" sz="1400" dirty="0"/>
              </a:p>
            </p:txBody>
          </p:sp>
          <p:sp>
            <p:nvSpPr>
              <p:cNvPr id="65" name="타원 9">
                <a:extLst>
                  <a:ext uri="{FF2B5EF4-FFF2-40B4-BE49-F238E27FC236}">
                    <a16:creationId xmlns:a16="http://schemas.microsoft.com/office/drawing/2014/main" id="{161F6D27-D0E0-4A62-AD91-07B94C72426D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2D23A92D-86A9-46DB-9F60-F6F95948731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AA4FAC44-6C13-4EA5-A848-E2697D043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5C992489-EA6D-416D-B24E-895E04331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E3E336-E9CB-4896-AD19-B61FDE8458C1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9881470-8E86-4E8B-9DCE-C65BCF6E3B42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852C4C2-9755-444A-B49C-E68378C13B9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1B325D65-578F-4A97-BD1E-6EAE55F9EC6E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FBE09C6-5E9C-4F79-AA53-A2ED319BC7D8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67C261-A679-4509-B137-A567511C0E56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D65B53A3-AC80-46D2-A336-918FBEF0ADFC}"/>
              </a:ext>
            </a:extLst>
          </p:cNvPr>
          <p:cNvSpPr txBox="1">
            <a:spLocks/>
          </p:cNvSpPr>
          <p:nvPr/>
        </p:nvSpPr>
        <p:spPr>
          <a:xfrm>
            <a:off x="821278" y="336612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(sin).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CD916FF8-A2A6-4612-BEEF-DE2F224B75DB}"/>
              </a:ext>
            </a:extLst>
          </p:cNvPr>
          <p:cNvSpPr txBox="1">
            <a:spLocks/>
          </p:cNvSpPr>
          <p:nvPr/>
        </p:nvSpPr>
        <p:spPr>
          <a:xfrm>
            <a:off x="774163" y="290401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03D5D-7212-4A43-BEEB-2249EDEE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단점프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8" y="2256509"/>
            <a:ext cx="6858543" cy="52236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공중에서 한번 더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860" y="185985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3" y="4926979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817399" y="5323629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점프높이 </a:t>
            </a:r>
            <a:r>
              <a:rPr lang="en-US" altLang="ko-KR" sz="2000" dirty="0"/>
              <a:t>: float MaxJump2StepHight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FED18A-F7B8-49EF-A3E7-946F65BE9B23}"/>
              </a:ext>
            </a:extLst>
          </p:cNvPr>
          <p:cNvGrpSpPr/>
          <p:nvPr/>
        </p:nvGrpSpPr>
        <p:grpSpPr>
          <a:xfrm>
            <a:off x="8245423" y="101506"/>
            <a:ext cx="4154855" cy="1823720"/>
            <a:chOff x="8338272" y="612862"/>
            <a:chExt cx="4154855" cy="18237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A9A2E12-2052-41C4-9536-C51D1C9451D5}"/>
                </a:ext>
              </a:extLst>
            </p:cNvPr>
            <p:cNvGrpSpPr/>
            <p:nvPr/>
          </p:nvGrpSpPr>
          <p:grpSpPr>
            <a:xfrm>
              <a:off x="8338272" y="612862"/>
              <a:ext cx="3315664" cy="1823720"/>
              <a:chOff x="8338272" y="612862"/>
              <a:chExt cx="3315664" cy="182372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7887A7-D053-40AF-ADEA-97D85BDEFFDC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1AD3530-0972-4ECD-A235-3F86B06F0FC5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9526051" y="1196322"/>
                <a:ext cx="1158235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3558F-0D0C-45D9-BBBF-02C778176DFF}"/>
                  </a:ext>
                </a:extLst>
              </p:cNvPr>
              <p:cNvSpPr txBox="1"/>
              <p:nvPr/>
            </p:nvSpPr>
            <p:spPr>
              <a:xfrm>
                <a:off x="8338272" y="921496"/>
                <a:ext cx="1579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B9B6F65-B926-4DE5-934D-B20E1F62AD52}"/>
                  </a:ext>
                </a:extLst>
              </p:cNvPr>
              <p:cNvSpPr/>
              <p:nvPr/>
            </p:nvSpPr>
            <p:spPr>
              <a:xfrm>
                <a:off x="10156600" y="1196322"/>
                <a:ext cx="1055372" cy="1002331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8CF7CE0-6FDC-4E32-9E7D-7EC9DC983252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851DFB23-9176-4066-BFB1-D4D4CB83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2276FB69-86A6-40A2-9A96-7FE310267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3A4A5D1-DCEB-495C-B402-00B1B07230BD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19806E5-F2EC-4D29-BAC0-6A95B5AA8147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80A556-D957-40BF-A3DA-560A252F1C1E}"/>
                  </a:ext>
                </a:extLst>
              </p:cNvPr>
              <p:cNvSpPr txBox="1"/>
              <p:nvPr/>
            </p:nvSpPr>
            <p:spPr>
              <a:xfrm>
                <a:off x="9742977" y="2128805"/>
                <a:ext cx="837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E10ADE-540E-4020-8CCE-00F0F227E802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3FE413D-79D4-4D08-B787-761F0A8B56C5}"/>
              </a:ext>
            </a:extLst>
          </p:cNvPr>
          <p:cNvGrpSpPr/>
          <p:nvPr/>
        </p:nvGrpSpPr>
        <p:grpSpPr>
          <a:xfrm>
            <a:off x="6096000" y="740566"/>
            <a:ext cx="4438858" cy="2073414"/>
            <a:chOff x="8054269" y="612862"/>
            <a:chExt cx="4438858" cy="207341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3D6A603-D1C6-4028-900B-9B3FDF54017B}"/>
                </a:ext>
              </a:extLst>
            </p:cNvPr>
            <p:cNvGrpSpPr/>
            <p:nvPr/>
          </p:nvGrpSpPr>
          <p:grpSpPr>
            <a:xfrm>
              <a:off x="8054269" y="612862"/>
              <a:ext cx="3599667" cy="2073414"/>
              <a:chOff x="8054269" y="612862"/>
              <a:chExt cx="3599667" cy="207341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FAA213-050D-44AA-95FC-A33991A129A0}"/>
                  </a:ext>
                </a:extLst>
              </p:cNvPr>
              <p:cNvSpPr txBox="1"/>
              <p:nvPr/>
            </p:nvSpPr>
            <p:spPr>
              <a:xfrm>
                <a:off x="9215536" y="612862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높이</a:t>
                </a: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639ED0E-8867-492F-B179-CA2BF6352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3994" y="1228651"/>
                <a:ext cx="148722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15C0B0B-1538-4628-B5B3-97658B8397E3}"/>
                  </a:ext>
                </a:extLst>
              </p:cNvPr>
              <p:cNvSpPr txBox="1"/>
              <p:nvPr/>
            </p:nvSpPr>
            <p:spPr>
              <a:xfrm>
                <a:off x="8054269" y="1064398"/>
                <a:ext cx="157994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Max Jump</a:t>
                </a:r>
              </a:p>
              <a:p>
                <a:pPr algn="ctr"/>
                <a:r>
                  <a:rPr lang="en-US" altLang="ko-KR" sz="1400" dirty="0"/>
                  <a:t>2step Hight</a:t>
                </a:r>
                <a:endParaRPr lang="ko-KR" altLang="en-US" sz="1400" dirty="0"/>
              </a:p>
              <a:p>
                <a:pPr algn="ctr"/>
                <a:endParaRPr lang="ko-KR" altLang="en-US" sz="1400" dirty="0"/>
              </a:p>
            </p:txBody>
          </p:sp>
          <p:sp>
            <p:nvSpPr>
              <p:cNvPr id="49" name="타원 9">
                <a:extLst>
                  <a:ext uri="{FF2B5EF4-FFF2-40B4-BE49-F238E27FC236}">
                    <a16:creationId xmlns:a16="http://schemas.microsoft.com/office/drawing/2014/main" id="{CB01E894-B343-4AD8-87EE-60B1D5D1833F}"/>
                  </a:ext>
                </a:extLst>
              </p:cNvPr>
              <p:cNvSpPr/>
              <p:nvPr/>
            </p:nvSpPr>
            <p:spPr>
              <a:xfrm>
                <a:off x="10156600" y="1468830"/>
                <a:ext cx="1055372" cy="729823"/>
              </a:xfrm>
              <a:custGeom>
                <a:avLst/>
                <a:gdLst>
                  <a:gd name="connsiteX0" fmla="*/ 0 w 1055372"/>
                  <a:gd name="connsiteY0" fmla="*/ 890961 h 1781921"/>
                  <a:gd name="connsiteX1" fmla="*/ 527686 w 1055372"/>
                  <a:gd name="connsiteY1" fmla="*/ 0 h 1781921"/>
                  <a:gd name="connsiteX2" fmla="*/ 1055372 w 1055372"/>
                  <a:gd name="connsiteY2" fmla="*/ 890961 h 1781921"/>
                  <a:gd name="connsiteX3" fmla="*/ 527686 w 1055372"/>
                  <a:gd name="connsiteY3" fmla="*/ 1781922 h 1781921"/>
                  <a:gd name="connsiteX4" fmla="*/ 0 w 1055372"/>
                  <a:gd name="connsiteY4" fmla="*/ 890961 h 1781921"/>
                  <a:gd name="connsiteX0" fmla="*/ 0 w 1055372"/>
                  <a:gd name="connsiteY0" fmla="*/ 890961 h 1782329"/>
                  <a:gd name="connsiteX1" fmla="*/ 527686 w 1055372"/>
                  <a:gd name="connsiteY1" fmla="*/ 0 h 1782329"/>
                  <a:gd name="connsiteX2" fmla="*/ 1055372 w 1055372"/>
                  <a:gd name="connsiteY2" fmla="*/ 890961 h 1782329"/>
                  <a:gd name="connsiteX3" fmla="*/ 527686 w 1055372"/>
                  <a:gd name="connsiteY3" fmla="*/ 1781922 h 1782329"/>
                  <a:gd name="connsiteX4" fmla="*/ 0 w 1055372"/>
                  <a:gd name="connsiteY4" fmla="*/ 890961 h 1782329"/>
                  <a:gd name="connsiteX0" fmla="*/ 0 w 1055372"/>
                  <a:gd name="connsiteY0" fmla="*/ 890961 h 1002331"/>
                  <a:gd name="connsiteX1" fmla="*/ 527686 w 1055372"/>
                  <a:gd name="connsiteY1" fmla="*/ 0 h 1002331"/>
                  <a:gd name="connsiteX2" fmla="*/ 1055372 w 1055372"/>
                  <a:gd name="connsiteY2" fmla="*/ 890961 h 1002331"/>
                  <a:gd name="connsiteX3" fmla="*/ 0 w 1055372"/>
                  <a:gd name="connsiteY3" fmla="*/ 890961 h 100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372" h="1002331">
                    <a:moveTo>
                      <a:pt x="0" y="890961"/>
                    </a:moveTo>
                    <a:cubicBezTo>
                      <a:pt x="0" y="398897"/>
                      <a:pt x="236253" y="0"/>
                      <a:pt x="527686" y="0"/>
                    </a:cubicBezTo>
                    <a:cubicBezTo>
                      <a:pt x="819119" y="0"/>
                      <a:pt x="1055372" y="398897"/>
                      <a:pt x="1055372" y="890961"/>
                    </a:cubicBezTo>
                    <a:cubicBezTo>
                      <a:pt x="967424" y="1039455"/>
                      <a:pt x="87948" y="1039455"/>
                      <a:pt x="0" y="890961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5431F2D3-2471-4EA9-A1AD-0152CB5A33E6}"/>
                  </a:ext>
                </a:extLst>
              </p:cNvPr>
              <p:cNvGrpSpPr/>
              <p:nvPr/>
            </p:nvGrpSpPr>
            <p:grpSpPr>
              <a:xfrm>
                <a:off x="9643795" y="961263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7F3DF3AA-6CEF-46DF-A0E4-4E2186228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0BF4F4C9-2523-4D8D-8317-D988C0346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1AEF9C-F735-421F-A2A5-192C480FD8EA}"/>
                  </a:ext>
                </a:extLst>
              </p:cNvPr>
              <p:cNvSpPr txBox="1"/>
              <p:nvPr/>
            </p:nvSpPr>
            <p:spPr>
              <a:xfrm>
                <a:off x="10054871" y="2378499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Released</a:t>
                </a:r>
                <a:endParaRPr lang="ko-KR" altLang="en-US" sz="1400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0C66D2F-B9AE-4F39-B8E0-D3B6F72D3211}"/>
                  </a:ext>
                </a:extLst>
              </p:cNvPr>
              <p:cNvSpPr/>
              <p:nvPr/>
            </p:nvSpPr>
            <p:spPr>
              <a:xfrm>
                <a:off x="10083392" y="2099007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7EA0880-AD24-4AA7-B2BD-52FE94639EDB}"/>
                  </a:ext>
                </a:extLst>
              </p:cNvPr>
              <p:cNvCxnSpPr/>
              <p:nvPr/>
            </p:nvCxnSpPr>
            <p:spPr>
              <a:xfrm>
                <a:off x="10156601" y="2084015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2081171-23DB-4B13-932D-D2BDD2E1E597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10673080" y="2119196"/>
                <a:ext cx="0" cy="2593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D9393C-A9B3-4A3C-A61B-033EB4A2A8F9}"/>
                  </a:ext>
                </a:extLst>
              </p:cNvPr>
              <p:cNvSpPr txBox="1"/>
              <p:nvPr/>
            </p:nvSpPr>
            <p:spPr>
              <a:xfrm>
                <a:off x="9693447" y="2128805"/>
                <a:ext cx="10204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Pressed</a:t>
                </a:r>
                <a:endParaRPr lang="ko-KR" altLang="en-US" sz="14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12DD89-0798-4B57-8C10-B83DC5FB90C0}"/>
                </a:ext>
              </a:extLst>
            </p:cNvPr>
            <p:cNvSpPr txBox="1"/>
            <p:nvPr/>
          </p:nvSpPr>
          <p:spPr>
            <a:xfrm>
              <a:off x="11256710" y="1890876"/>
              <a:ext cx="1236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time</a:t>
              </a:r>
              <a:endParaRPr lang="ko-KR" altLang="en-US" sz="1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C0E82D-415D-47A7-8CF6-398B751952F7}"/>
              </a:ext>
            </a:extLst>
          </p:cNvPr>
          <p:cNvGrpSpPr/>
          <p:nvPr/>
        </p:nvGrpSpPr>
        <p:grpSpPr>
          <a:xfrm>
            <a:off x="7715641" y="6115301"/>
            <a:ext cx="3180307" cy="668406"/>
            <a:chOff x="7072965" y="2909955"/>
            <a:chExt cx="3180307" cy="6684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98CE216-4317-4E7A-A522-74235C85846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880692C-C7B0-4138-B262-9FC7F994C8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2" name="웃는 얼굴 61">
            <a:extLst>
              <a:ext uri="{FF2B5EF4-FFF2-40B4-BE49-F238E27FC236}">
                <a16:creationId xmlns:a16="http://schemas.microsoft.com/office/drawing/2014/main" id="{29C0D96B-D094-4B25-9664-387EE5CBDC37}"/>
              </a:ext>
            </a:extLst>
          </p:cNvPr>
          <p:cNvSpPr/>
          <p:nvPr/>
        </p:nvSpPr>
        <p:spPr>
          <a:xfrm>
            <a:off x="8141564" y="545273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0ACAD54-0D48-48F3-8C95-897C3A405713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8911643" y="4262477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FAF28F-FC1F-4514-94F5-FAF37D5C9C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6713" y="344692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AEB4EB-0352-4771-BADB-297DFB8083A2}"/>
              </a:ext>
            </a:extLst>
          </p:cNvPr>
          <p:cNvCxnSpPr>
            <a:cxnSpLocks/>
          </p:cNvCxnSpPr>
          <p:nvPr/>
        </p:nvCxnSpPr>
        <p:spPr>
          <a:xfrm flipH="1" flipV="1">
            <a:off x="10077437" y="3200003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144C8E9-3103-4C56-8CA9-A659539B5FC1}"/>
              </a:ext>
            </a:extLst>
          </p:cNvPr>
          <p:cNvCxnSpPr>
            <a:cxnSpLocks/>
          </p:cNvCxnSpPr>
          <p:nvPr/>
        </p:nvCxnSpPr>
        <p:spPr>
          <a:xfrm flipV="1">
            <a:off x="11911755" y="3200003"/>
            <a:ext cx="0" cy="212362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BD715B-F733-4A44-B63F-61021A9FD8A3}"/>
              </a:ext>
            </a:extLst>
          </p:cNvPr>
          <p:cNvCxnSpPr>
            <a:cxnSpLocks/>
          </p:cNvCxnSpPr>
          <p:nvPr/>
        </p:nvCxnSpPr>
        <p:spPr>
          <a:xfrm flipH="1">
            <a:off x="10058714" y="4761895"/>
            <a:ext cx="1834318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74502FA4-8D94-43AC-A2E4-43A6FAD24A7E}"/>
              </a:ext>
            </a:extLst>
          </p:cNvPr>
          <p:cNvSpPr txBox="1">
            <a:spLocks/>
          </p:cNvSpPr>
          <p:nvPr/>
        </p:nvSpPr>
        <p:spPr>
          <a:xfrm>
            <a:off x="774163" y="3359355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점프 조작키를 누른 시간만큼 높이가 상승합니다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최대 점프높이에 도달 시 하강을 시작합니다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땅에 닿기 전 최대 </a:t>
            </a:r>
            <a:r>
              <a:rPr lang="en-US" altLang="ko-KR" sz="2000" dirty="0"/>
              <a:t>1</a:t>
            </a:r>
            <a:r>
              <a:rPr lang="ko-KR" altLang="en-US" sz="2000" dirty="0"/>
              <a:t>회 </a:t>
            </a:r>
            <a:r>
              <a:rPr lang="en-US" altLang="ko-KR" sz="2000" dirty="0"/>
              <a:t>(2</a:t>
            </a:r>
            <a:r>
              <a:rPr lang="ko-KR" altLang="en-US" sz="2000" dirty="0"/>
              <a:t>단 점프</a:t>
            </a:r>
            <a:r>
              <a:rPr lang="en-US" altLang="ko-KR" sz="2000" dirty="0"/>
              <a:t>)</a:t>
            </a:r>
            <a:r>
              <a:rPr lang="ko-KR" altLang="en-US" sz="2000" dirty="0"/>
              <a:t>가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DDB86B71-8996-452F-808B-C3466A213651}"/>
              </a:ext>
            </a:extLst>
          </p:cNvPr>
          <p:cNvSpPr txBox="1">
            <a:spLocks/>
          </p:cNvSpPr>
          <p:nvPr/>
        </p:nvSpPr>
        <p:spPr>
          <a:xfrm>
            <a:off x="774163" y="2930926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E01EE4-B885-43C0-ACDC-D2D7BE015E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9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ko-KR" altLang="en-US" dirty="0" err="1"/>
              <a:t>벽타기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FDE49E-32B3-4BD2-87F8-FFFFAB229A92}"/>
              </a:ext>
            </a:extLst>
          </p:cNvPr>
          <p:cNvGrpSpPr/>
          <p:nvPr/>
        </p:nvGrpSpPr>
        <p:grpSpPr>
          <a:xfrm>
            <a:off x="10036187" y="4553750"/>
            <a:ext cx="1822279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1DFD96-4A47-4FFD-9BC2-91E4F64D2EF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6C940E7-3358-4C0F-841E-1E25FA78DB2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16F3FD53-8644-4A83-B9D9-CDDE663DA380}"/>
              </a:ext>
            </a:extLst>
          </p:cNvPr>
          <p:cNvSpPr/>
          <p:nvPr/>
        </p:nvSpPr>
        <p:spPr>
          <a:xfrm rot="1713948">
            <a:off x="9991747" y="3246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3B98648-D129-4AB3-A331-577443D454B7}"/>
              </a:ext>
            </a:extLst>
          </p:cNvPr>
          <p:cNvSpPr/>
          <p:nvPr/>
        </p:nvSpPr>
        <p:spPr>
          <a:xfrm rot="5400000">
            <a:off x="9980373" y="2787759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CB658A8-EAE2-4B42-9299-E49A2CB3718D}"/>
              </a:ext>
            </a:extLst>
          </p:cNvPr>
          <p:cNvGrpSpPr/>
          <p:nvPr/>
        </p:nvGrpSpPr>
        <p:grpSpPr>
          <a:xfrm>
            <a:off x="9686375" y="1848469"/>
            <a:ext cx="349812" cy="3373687"/>
            <a:chOff x="7072965" y="-248810"/>
            <a:chExt cx="3180307" cy="337368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B99D36E-C07F-4858-A11B-586C6B760D6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319C0FB-FFFF-4318-AEE6-2C8070847CAC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E2799F4-E652-4E25-98E2-A939FF9324CE}"/>
              </a:ext>
            </a:extLst>
          </p:cNvPr>
          <p:cNvGrpSpPr/>
          <p:nvPr/>
        </p:nvGrpSpPr>
        <p:grpSpPr>
          <a:xfrm>
            <a:off x="7878843" y="1161429"/>
            <a:ext cx="1437943" cy="1437942"/>
            <a:chOff x="9963598" y="1792420"/>
            <a:chExt cx="1437943" cy="1437942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5D21FAC-AAB2-4BDC-867C-F37E24C8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13AC23-9FF9-432D-9DB3-37EEFA56C618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36681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벽을 타고 미끄러져 내려갑니다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벽을 타는 중에는 </a:t>
            </a:r>
            <a:r>
              <a:rPr lang="ko-KR" altLang="en-US" sz="2000" dirty="0" err="1"/>
              <a:t>벽점프가</a:t>
            </a:r>
            <a:r>
              <a:rPr lang="ko-KR" altLang="en-US" sz="2000" dirty="0"/>
              <a:t> 가능합니다</a:t>
            </a:r>
            <a:r>
              <a:rPr lang="en-US" altLang="ko-KR" sz="20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( </a:t>
            </a:r>
            <a:r>
              <a:rPr lang="ko-KR" altLang="en-US" sz="2000" dirty="0"/>
              <a:t>땅</a:t>
            </a:r>
            <a:r>
              <a:rPr lang="en-US" altLang="ko-KR" sz="2000" dirty="0"/>
              <a:t>(ground)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닿지 않는 상태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수직 벽과 캐릭터 충돌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&amp; </a:t>
            </a:r>
            <a:r>
              <a:rPr lang="ko-KR" altLang="en-US" sz="2000" dirty="0"/>
              <a:t>벽 방향 이동조작키</a:t>
            </a:r>
            <a:r>
              <a:rPr lang="en-US" altLang="ko-KR" sz="2000" dirty="0"/>
              <a:t>(</a:t>
            </a:r>
            <a:r>
              <a:rPr lang="ko-KR" altLang="en-US" sz="2000" dirty="0"/>
              <a:t>좌</a:t>
            </a:r>
            <a:r>
              <a:rPr lang="en-US" altLang="ko-KR" sz="2000" dirty="0"/>
              <a:t>or</a:t>
            </a:r>
            <a:r>
              <a:rPr lang="ko-KR" altLang="en-US" sz="2000" dirty="0"/>
              <a:t>우</a:t>
            </a:r>
            <a:r>
              <a:rPr lang="en-US" altLang="ko-KR" sz="2000" dirty="0"/>
              <a:t>) </a:t>
            </a:r>
            <a:r>
              <a:rPr lang="ko-KR" altLang="en-US" sz="2000" dirty="0"/>
              <a:t>입력유지 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   만족 시 발동됩니다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900719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벽타기속도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WallSlideSpeed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99B39F-BF3D-44A8-B294-E43D916E58A4}"/>
              </a:ext>
            </a:extLst>
          </p:cNvPr>
          <p:cNvGrpSpPr/>
          <p:nvPr/>
        </p:nvGrpSpPr>
        <p:grpSpPr>
          <a:xfrm>
            <a:off x="7823712" y="4908355"/>
            <a:ext cx="4160180" cy="1794990"/>
            <a:chOff x="5936088" y="4296539"/>
            <a:chExt cx="4160180" cy="1794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8308B34-9C5D-4B38-BE30-00FD7DCD3C49}"/>
                </a:ext>
              </a:extLst>
            </p:cNvPr>
            <p:cNvGrpSpPr/>
            <p:nvPr/>
          </p:nvGrpSpPr>
          <p:grpSpPr>
            <a:xfrm>
              <a:off x="5936088" y="4296539"/>
              <a:ext cx="4160180" cy="1776826"/>
              <a:chOff x="1514791" y="3185209"/>
              <a:chExt cx="4160180" cy="1776826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E05C6-1EBB-4551-9047-21F22AC923FE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76F1882-2937-4031-A186-576DB5FFBF1A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AABB4D3-B125-402E-BA2E-FACCA2743006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3C5413-14A2-4277-B6E6-3563644B20E4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WallSlideSpeed</a:t>
                </a:r>
                <a:endParaRPr lang="ko-KR" altLang="en-US" sz="140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BBB8-E635-414E-A17D-00D06B3E0C82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10F3C92-568E-47AF-B1F6-368163096861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7EAF71B-1830-4EFA-8811-4198E257A933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ADEA814-4204-4E8E-AEFD-EC279CADC48D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E6D01D59-56C6-4767-A619-F06BC4941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화살표 연결선 95">
                  <a:extLst>
                    <a:ext uri="{FF2B5EF4-FFF2-40B4-BE49-F238E27FC236}">
                      <a16:creationId xmlns:a16="http://schemas.microsoft.com/office/drawing/2014/main" id="{D371EC19-3262-41AB-9C2E-EF092E111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085F30-51CD-4DB2-AB8B-C18DA303C2FE}"/>
                </a:ext>
              </a:extLst>
            </p:cNvPr>
            <p:cNvSpPr txBox="1"/>
            <p:nvPr/>
          </p:nvSpPr>
          <p:spPr>
            <a:xfrm>
              <a:off x="7337779" y="5783752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92A0B1-5761-4B2D-849A-5218BE623EFD}"/>
                </a:ext>
              </a:extLst>
            </p:cNvPr>
            <p:cNvSpPr txBox="1"/>
            <p:nvPr/>
          </p:nvSpPr>
          <p:spPr>
            <a:xfrm>
              <a:off x="8360173" y="5782684"/>
              <a:ext cx="1174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조건만족</a:t>
              </a:r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F9C91F-2B3F-4CE4-97C0-F1C88C165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6571794" cy="737235"/>
          </a:xfrm>
        </p:spPr>
        <p:txBody>
          <a:bodyPr/>
          <a:lstStyle/>
          <a:p>
            <a:r>
              <a:rPr lang="ko-KR" altLang="en-US" dirty="0" err="1"/>
              <a:t>벽점프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FA50546A-B631-4F30-9E07-A28F6F74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85" y="1366810"/>
            <a:ext cx="6858543" cy="9486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중 </a:t>
            </a:r>
            <a:r>
              <a:rPr lang="en-US" altLang="ko-KR" sz="2000" dirty="0"/>
              <a:t>(</a:t>
            </a:r>
            <a:r>
              <a:rPr lang="ko-KR" altLang="en-US" sz="2000" dirty="0"/>
              <a:t>벽 반대방향 </a:t>
            </a:r>
            <a:r>
              <a:rPr lang="en-US" altLang="ko-KR" sz="2000" dirty="0"/>
              <a:t>+ </a:t>
            </a:r>
            <a:r>
              <a:rPr lang="ko-KR" altLang="en-US" sz="2000" dirty="0"/>
              <a:t>위</a:t>
            </a:r>
            <a:r>
              <a:rPr lang="en-US" altLang="ko-KR" sz="2000" dirty="0"/>
              <a:t>)</a:t>
            </a:r>
            <a:r>
              <a:rPr lang="ko-KR" altLang="en-US" sz="2000" dirty="0"/>
              <a:t> 방향으로 점프합니다</a:t>
            </a:r>
            <a:r>
              <a:rPr lang="en-US" altLang="ko-KR" sz="2000" dirty="0"/>
              <a:t>.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07C41356-2ACD-41AC-A59E-4FF7002DD25C}"/>
              </a:ext>
            </a:extLst>
          </p:cNvPr>
          <p:cNvSpPr txBox="1">
            <a:spLocks/>
          </p:cNvSpPr>
          <p:nvPr/>
        </p:nvSpPr>
        <p:spPr>
          <a:xfrm>
            <a:off x="891673" y="970159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F3EC827D-7AB4-434E-9617-45916861363A}"/>
              </a:ext>
            </a:extLst>
          </p:cNvPr>
          <p:cNvSpPr txBox="1">
            <a:spLocks/>
          </p:cNvSpPr>
          <p:nvPr/>
        </p:nvSpPr>
        <p:spPr>
          <a:xfrm>
            <a:off x="931750" y="2253958"/>
            <a:ext cx="69744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6EAC4765-0CA3-4B9E-853F-5001283F61A3}"/>
              </a:ext>
            </a:extLst>
          </p:cNvPr>
          <p:cNvSpPr txBox="1">
            <a:spLocks/>
          </p:cNvSpPr>
          <p:nvPr/>
        </p:nvSpPr>
        <p:spPr>
          <a:xfrm>
            <a:off x="965169" y="2675163"/>
            <a:ext cx="6858543" cy="130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벽타기</a:t>
            </a:r>
            <a:r>
              <a:rPr lang="ko-KR" altLang="en-US" sz="2000" dirty="0"/>
              <a:t> 상태에서 점프 조작키 </a:t>
            </a:r>
            <a:r>
              <a:rPr lang="en-US" altLang="ko-KR" sz="2000" dirty="0"/>
              <a:t>Pressed</a:t>
            </a:r>
            <a:r>
              <a:rPr lang="ko-KR" altLang="en-US" sz="2000" dirty="0"/>
              <a:t> 이벤트시 발동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37916C9F-CACB-46D2-9F23-5782182BF828}"/>
              </a:ext>
            </a:extLst>
          </p:cNvPr>
          <p:cNvSpPr txBox="1">
            <a:spLocks/>
          </p:cNvSpPr>
          <p:nvPr/>
        </p:nvSpPr>
        <p:spPr>
          <a:xfrm>
            <a:off x="965168" y="4302919"/>
            <a:ext cx="1188752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  <a:endParaRPr lang="ko-KR" altLang="en-US" sz="1800" dirty="0"/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A429E1C2-55F2-41A5-89D3-E86824B39291}"/>
              </a:ext>
            </a:extLst>
          </p:cNvPr>
          <p:cNvSpPr txBox="1">
            <a:spLocks/>
          </p:cNvSpPr>
          <p:nvPr/>
        </p:nvSpPr>
        <p:spPr>
          <a:xfrm>
            <a:off x="965169" y="4720861"/>
            <a:ext cx="4471074" cy="593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??????</a:t>
            </a:r>
          </a:p>
          <a:p>
            <a:r>
              <a:rPr lang="ko-KR" altLang="en-US" sz="2000" dirty="0"/>
              <a:t>각도</a:t>
            </a:r>
            <a:r>
              <a:rPr lang="en-US" altLang="ko-KR" sz="2000" dirty="0"/>
              <a:t>?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4BDF4B5E-C686-48E5-B9EC-985EEFE3F8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08933" y="1590485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BF18389-BAD9-4B18-9750-1647AA7D192E}"/>
              </a:ext>
            </a:extLst>
          </p:cNvPr>
          <p:cNvGrpSpPr/>
          <p:nvPr/>
        </p:nvGrpSpPr>
        <p:grpSpPr>
          <a:xfrm>
            <a:off x="9833402" y="3707002"/>
            <a:ext cx="1822279" cy="668406"/>
            <a:chOff x="7072965" y="2909955"/>
            <a:chExt cx="3180307" cy="6684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E27A46-6CE1-4137-85D8-1394AA362376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290BBBF-091B-4CD5-8971-C7D37CAC474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57E65FE8-AB47-477D-A434-F9337C34A97A}"/>
              </a:ext>
            </a:extLst>
          </p:cNvPr>
          <p:cNvSpPr/>
          <p:nvPr/>
        </p:nvSpPr>
        <p:spPr>
          <a:xfrm rot="1713948">
            <a:off x="9788962" y="2399360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FA2585-86D9-4767-9149-0842E0278455}"/>
              </a:ext>
            </a:extLst>
          </p:cNvPr>
          <p:cNvGrpSpPr/>
          <p:nvPr/>
        </p:nvGrpSpPr>
        <p:grpSpPr>
          <a:xfrm>
            <a:off x="9483590" y="1001721"/>
            <a:ext cx="349812" cy="3373687"/>
            <a:chOff x="7072965" y="-248810"/>
            <a:chExt cx="3180307" cy="337368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E8E415F-DC74-4F29-9F8B-E5334E4EE11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955ABD7-F1B7-421E-8771-AB7A2ACE4457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04D163-723A-44B1-B6DD-E60491B6B011}"/>
              </a:ext>
            </a:extLst>
          </p:cNvPr>
          <p:cNvGrpSpPr/>
          <p:nvPr/>
        </p:nvGrpSpPr>
        <p:grpSpPr>
          <a:xfrm>
            <a:off x="7848520" y="549227"/>
            <a:ext cx="1437943" cy="1338738"/>
            <a:chOff x="10040884" y="2762599"/>
            <a:chExt cx="1437943" cy="1338738"/>
          </a:xfrm>
        </p:grpSpPr>
        <p:pic>
          <p:nvPicPr>
            <p:cNvPr id="46" name="Picture 12" descr="game wall slide에 대한 이미지 검색결과">
              <a:extLst>
                <a:ext uri="{FF2B5EF4-FFF2-40B4-BE49-F238E27FC236}">
                  <a16:creationId xmlns:a16="http://schemas.microsoft.com/office/drawing/2014/main" id="{24E84F55-EB2D-41F3-B5D6-B4391E0A70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2" b="20033"/>
            <a:stretch/>
          </p:blipFill>
          <p:spPr bwMode="auto">
            <a:xfrm>
              <a:off x="10040884" y="2762599"/>
              <a:ext cx="1437943" cy="13328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ECB69-156D-4DF1-B40D-C855FDC891FD}"/>
                </a:ext>
              </a:extLst>
            </p:cNvPr>
            <p:cNvSpPr txBox="1"/>
            <p:nvPr/>
          </p:nvSpPr>
          <p:spPr>
            <a:xfrm>
              <a:off x="10040884" y="3793560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jump</a:t>
              </a:r>
              <a:endParaRPr lang="ko-KR" altLang="en-US" sz="14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EB55AA-72B6-4455-A33D-58CC6F208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7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4680850" cy="737235"/>
          </a:xfrm>
        </p:spPr>
        <p:txBody>
          <a:bodyPr/>
          <a:lstStyle/>
          <a:p>
            <a:r>
              <a:rPr lang="ko-KR" altLang="en-US" dirty="0" err="1"/>
              <a:t>대쉬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63" y="1665671"/>
            <a:ext cx="6858543" cy="39526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대쉬는</a:t>
            </a:r>
            <a:r>
              <a:rPr lang="ko-KR" altLang="en-US" sz="2000" dirty="0"/>
              <a:t>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선형으로 이동합니다</a:t>
            </a:r>
            <a:r>
              <a:rPr lang="en-US" altLang="ko-KR" sz="2000" dirty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767375" y="1269020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정의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321147C6-0C20-401C-AC77-7C7B97EB6C7D}"/>
              </a:ext>
            </a:extLst>
          </p:cNvPr>
          <p:cNvSpPr txBox="1">
            <a:spLocks/>
          </p:cNvSpPr>
          <p:nvPr/>
        </p:nvSpPr>
        <p:spPr>
          <a:xfrm>
            <a:off x="774162" y="4433582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데이터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AF44A96-2ACD-46BE-B3CC-4E1DCB2CDA99}"/>
              </a:ext>
            </a:extLst>
          </p:cNvPr>
          <p:cNvSpPr txBox="1">
            <a:spLocks/>
          </p:cNvSpPr>
          <p:nvPr/>
        </p:nvSpPr>
        <p:spPr>
          <a:xfrm>
            <a:off x="774162" y="4830232"/>
            <a:ext cx="6858543" cy="13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대쉬속도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DashSpeed</a:t>
            </a:r>
            <a:endParaRPr lang="en-US" altLang="ko-KR" sz="2000" dirty="0"/>
          </a:p>
          <a:p>
            <a:r>
              <a:rPr lang="ko-KR" altLang="en-US" sz="2000" dirty="0" err="1"/>
              <a:t>대쉬시간</a:t>
            </a:r>
            <a:r>
              <a:rPr lang="ko-KR" altLang="en-US" sz="2000" dirty="0"/>
              <a:t> </a:t>
            </a:r>
            <a:r>
              <a:rPr lang="en-US" altLang="ko-KR" sz="2000" dirty="0"/>
              <a:t>: float </a:t>
            </a:r>
            <a:r>
              <a:rPr lang="en-US" altLang="ko-KR" sz="2000" dirty="0" err="1"/>
              <a:t>DashTime</a:t>
            </a:r>
            <a:endParaRPr lang="en-US" altLang="ko-KR" sz="20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740030-1B93-4E1D-BF55-D0DF16FB2E19}"/>
              </a:ext>
            </a:extLst>
          </p:cNvPr>
          <p:cNvGrpSpPr/>
          <p:nvPr/>
        </p:nvGrpSpPr>
        <p:grpSpPr>
          <a:xfrm>
            <a:off x="8563482" y="2292411"/>
            <a:ext cx="3180307" cy="668406"/>
            <a:chOff x="7072965" y="2909955"/>
            <a:chExt cx="3180307" cy="6684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2E03715-4887-456D-805A-0C50B87213C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0F7FA9-6CBE-40FC-A82C-CEFB575C160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웃는 얼굴 70">
            <a:extLst>
              <a:ext uri="{FF2B5EF4-FFF2-40B4-BE49-F238E27FC236}">
                <a16:creationId xmlns:a16="http://schemas.microsoft.com/office/drawing/2014/main" id="{DB7845CB-D275-4CBB-A3C9-88BB9DF3879D}"/>
              </a:ext>
            </a:extLst>
          </p:cNvPr>
          <p:cNvSpPr/>
          <p:nvPr/>
        </p:nvSpPr>
        <p:spPr>
          <a:xfrm>
            <a:off x="8989405" y="1629845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B5F449E-C7F9-4F94-BD14-7939680E14FA}"/>
              </a:ext>
            </a:extLst>
          </p:cNvPr>
          <p:cNvSpPr/>
          <p:nvPr/>
        </p:nvSpPr>
        <p:spPr>
          <a:xfrm>
            <a:off x="9742733" y="1790236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3C422C4-A3D7-47F3-B91B-0C04078B2BC0}"/>
              </a:ext>
            </a:extLst>
          </p:cNvPr>
          <p:cNvCxnSpPr/>
          <p:nvPr/>
        </p:nvCxnSpPr>
        <p:spPr>
          <a:xfrm flipH="1">
            <a:off x="8299322" y="182071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0FD8428-B9CC-48DD-AEEF-B1D3E23DAFBE}"/>
              </a:ext>
            </a:extLst>
          </p:cNvPr>
          <p:cNvCxnSpPr/>
          <p:nvPr/>
        </p:nvCxnSpPr>
        <p:spPr>
          <a:xfrm flipH="1">
            <a:off x="8289162" y="196295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3E885BD-B794-4024-B67A-8912C5305CEB}"/>
              </a:ext>
            </a:extLst>
          </p:cNvPr>
          <p:cNvCxnSpPr/>
          <p:nvPr/>
        </p:nvCxnSpPr>
        <p:spPr>
          <a:xfrm flipH="1">
            <a:off x="8289162" y="2105196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웃는 얼굴 75">
            <a:extLst>
              <a:ext uri="{FF2B5EF4-FFF2-40B4-BE49-F238E27FC236}">
                <a16:creationId xmlns:a16="http://schemas.microsoft.com/office/drawing/2014/main" id="{F070121F-1264-4AB5-B581-ABDE0F3B61B3}"/>
              </a:ext>
            </a:extLst>
          </p:cNvPr>
          <p:cNvSpPr/>
          <p:nvPr/>
        </p:nvSpPr>
        <p:spPr>
          <a:xfrm>
            <a:off x="10496061" y="164264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5FB8D07-6528-4D96-BDDF-E24E1DA27339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9305650" y="714279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A07718D-7F1A-4D4B-A99F-772FBE313BD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0814546" y="714277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C0FF611-946C-4155-B646-E2BA3807A04C}"/>
              </a:ext>
            </a:extLst>
          </p:cNvPr>
          <p:cNvCxnSpPr>
            <a:cxnSpLocks/>
          </p:cNvCxnSpPr>
          <p:nvPr/>
        </p:nvCxnSpPr>
        <p:spPr>
          <a:xfrm>
            <a:off x="9305650" y="942363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AE95D9-E786-4EA6-B747-5CF9F2095356}"/>
              </a:ext>
            </a:extLst>
          </p:cNvPr>
          <p:cNvSpPr txBox="1"/>
          <p:nvPr/>
        </p:nvSpPr>
        <p:spPr>
          <a:xfrm>
            <a:off x="8869760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E66CE0-55E1-4531-8797-19FCFEC39549}"/>
              </a:ext>
            </a:extLst>
          </p:cNvPr>
          <p:cNvSpPr txBox="1"/>
          <p:nvPr/>
        </p:nvSpPr>
        <p:spPr>
          <a:xfrm>
            <a:off x="10395854" y="191057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909CDF-452D-4887-BA83-A680F9414C1F}"/>
              </a:ext>
            </a:extLst>
          </p:cNvPr>
          <p:cNvGrpSpPr/>
          <p:nvPr/>
        </p:nvGrpSpPr>
        <p:grpSpPr>
          <a:xfrm>
            <a:off x="7603895" y="3864639"/>
            <a:ext cx="4206492" cy="2515861"/>
            <a:chOff x="6021607" y="4332621"/>
            <a:chExt cx="4206492" cy="2515861"/>
          </a:xfrm>
        </p:grpSpPr>
        <p:sp>
          <p:nvSpPr>
            <p:cNvPr id="107" name="웃는 얼굴 106">
              <a:extLst>
                <a:ext uri="{FF2B5EF4-FFF2-40B4-BE49-F238E27FC236}">
                  <a16:creationId xmlns:a16="http://schemas.microsoft.com/office/drawing/2014/main" id="{3B2AE936-2722-40B8-A308-3844D1E95134}"/>
                </a:ext>
              </a:extLst>
            </p:cNvPr>
            <p:cNvSpPr/>
            <p:nvPr/>
          </p:nvSpPr>
          <p:spPr>
            <a:xfrm>
              <a:off x="9591130" y="4343105"/>
              <a:ext cx="636969" cy="636969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웃는 얼굴 103">
              <a:extLst>
                <a:ext uri="{FF2B5EF4-FFF2-40B4-BE49-F238E27FC236}">
                  <a16:creationId xmlns:a16="http://schemas.microsoft.com/office/drawing/2014/main" id="{415FCE33-951E-4D03-B218-617BC5313E2C}"/>
                </a:ext>
              </a:extLst>
            </p:cNvPr>
            <p:cNvSpPr/>
            <p:nvPr/>
          </p:nvSpPr>
          <p:spPr>
            <a:xfrm>
              <a:off x="8089382" y="4332621"/>
              <a:ext cx="636969" cy="636969"/>
            </a:xfrm>
            <a:prstGeom prst="smileyFace">
              <a:avLst/>
            </a:prstGeom>
            <a:solidFill>
              <a:srgbClr val="FFD966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932492-B639-4C22-9856-EFF00EADFA82}"/>
                </a:ext>
              </a:extLst>
            </p:cNvPr>
            <p:cNvGrpSpPr/>
            <p:nvPr/>
          </p:nvGrpSpPr>
          <p:grpSpPr>
            <a:xfrm>
              <a:off x="6021607" y="4778846"/>
              <a:ext cx="3895112" cy="2069636"/>
              <a:chOff x="4353180" y="2417671"/>
              <a:chExt cx="3895112" cy="206963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31BE05A-3F5D-4355-B11D-E900E56CEE22}"/>
                  </a:ext>
                </a:extLst>
              </p:cNvPr>
              <p:cNvGrpSpPr/>
              <p:nvPr/>
            </p:nvGrpSpPr>
            <p:grpSpPr>
              <a:xfrm>
                <a:off x="4353180" y="3818901"/>
                <a:ext cx="3180307" cy="668406"/>
                <a:chOff x="7072965" y="2909955"/>
                <a:chExt cx="3180307" cy="66840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0C6C751-E38E-479D-8605-60170A1CE285}"/>
                    </a:ext>
                  </a:extLst>
                </p:cNvPr>
                <p:cNvSpPr/>
                <p:nvPr/>
              </p:nvSpPr>
              <p:spPr>
                <a:xfrm>
                  <a:off x="7072965" y="2909955"/>
                  <a:ext cx="3180307" cy="22218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D0E73B2-AA3D-4008-A882-1F215B96E3F2}"/>
                    </a:ext>
                  </a:extLst>
                </p:cNvPr>
                <p:cNvSpPr/>
                <p:nvPr/>
              </p:nvSpPr>
              <p:spPr>
                <a:xfrm>
                  <a:off x="7072965" y="3132136"/>
                  <a:ext cx="3180307" cy="4462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cxnSp>
            <p:nvCxnSpPr>
              <p:cNvPr id="99" name="연결선: 구부러짐 98">
                <a:extLst>
                  <a:ext uri="{FF2B5EF4-FFF2-40B4-BE49-F238E27FC236}">
                    <a16:creationId xmlns:a16="http://schemas.microsoft.com/office/drawing/2014/main" id="{18A82A67-BC30-4D47-B8DE-787C76C603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549182" y="1966077"/>
                <a:ext cx="738664" cy="1641852"/>
              </a:xfrm>
              <a:prstGeom prst="curvedConnector3">
                <a:avLst>
                  <a:gd name="adj1" fmla="val 223133"/>
                </a:avLst>
              </a:prstGeom>
              <a:ln w="76200">
                <a:solidFill>
                  <a:srgbClr val="4472C4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CA1AE19-7621-4B43-8468-329370E28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5874" y="2618900"/>
                <a:ext cx="6783" cy="863037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14614F1-E9BE-40F9-B21A-CE80815C9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1509" y="2608416"/>
                <a:ext cx="6783" cy="863038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72065CC8-EC8A-471D-8BC9-6FB332F3C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9440" y="3156335"/>
                <a:ext cx="1502069" cy="0"/>
              </a:xfrm>
              <a:prstGeom prst="line">
                <a:avLst/>
              </a:prstGeom>
              <a:ln w="19050">
                <a:solidFill>
                  <a:srgbClr val="FF5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화살표: 오른쪽 105">
              <a:extLst>
                <a:ext uri="{FF2B5EF4-FFF2-40B4-BE49-F238E27FC236}">
                  <a16:creationId xmlns:a16="http://schemas.microsoft.com/office/drawing/2014/main" id="{B44DC6CD-791C-4272-BBCB-28947FFC55E7}"/>
                </a:ext>
              </a:extLst>
            </p:cNvPr>
            <p:cNvSpPr/>
            <p:nvPr/>
          </p:nvSpPr>
          <p:spPr>
            <a:xfrm>
              <a:off x="8837802" y="4490698"/>
              <a:ext cx="636969" cy="4019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CD6C503-A763-42AF-9349-E345ABA1F086}"/>
              </a:ext>
            </a:extLst>
          </p:cNvPr>
          <p:cNvSpPr txBox="1"/>
          <p:nvPr/>
        </p:nvSpPr>
        <p:spPr>
          <a:xfrm>
            <a:off x="9542321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A6758-3A2D-482B-8B37-AC3091415976}"/>
              </a:ext>
            </a:extLst>
          </p:cNvPr>
          <p:cNvSpPr txBox="1"/>
          <p:nvPr/>
        </p:nvSpPr>
        <p:spPr>
          <a:xfrm>
            <a:off x="11068415" y="5113520"/>
            <a:ext cx="8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Dash</a:t>
            </a:r>
          </a:p>
          <a:p>
            <a:pPr algn="ctr"/>
            <a:r>
              <a:rPr lang="en-US" altLang="ko-KR" sz="1400" dirty="0"/>
              <a:t>End</a:t>
            </a:r>
            <a:endParaRPr lang="ko-KR" altLang="en-US" sz="14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59D2378-C9E4-4F57-A508-63DCBC3245E5}"/>
              </a:ext>
            </a:extLst>
          </p:cNvPr>
          <p:cNvGrpSpPr/>
          <p:nvPr/>
        </p:nvGrpSpPr>
        <p:grpSpPr>
          <a:xfrm>
            <a:off x="5053949" y="3875123"/>
            <a:ext cx="4160180" cy="1903803"/>
            <a:chOff x="4237116" y="4216025"/>
            <a:chExt cx="4160180" cy="190380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A13524F-18C1-4BC8-8604-A2C2878B8CBE}"/>
                </a:ext>
              </a:extLst>
            </p:cNvPr>
            <p:cNvGrpSpPr/>
            <p:nvPr/>
          </p:nvGrpSpPr>
          <p:grpSpPr>
            <a:xfrm>
              <a:off x="4237116" y="4216025"/>
              <a:ext cx="4160180" cy="1776826"/>
              <a:chOff x="1514791" y="3185209"/>
              <a:chExt cx="4160180" cy="1776826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ADFEA1-C397-4F39-88F2-266D6435A060}"/>
                  </a:ext>
                </a:extLst>
              </p:cNvPr>
              <p:cNvSpPr txBox="1"/>
              <p:nvPr/>
            </p:nvSpPr>
            <p:spPr>
              <a:xfrm>
                <a:off x="2398005" y="3185209"/>
                <a:ext cx="11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3D4D14FF-399E-4085-8CBD-5B2680E0BC6F}"/>
                  </a:ext>
                </a:extLst>
              </p:cNvPr>
              <p:cNvCxnSpPr/>
              <p:nvPr/>
            </p:nvCxnSpPr>
            <p:spPr>
              <a:xfrm>
                <a:off x="3339070" y="4656362"/>
                <a:ext cx="0" cy="1751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A9D6D30-8DB7-4382-A4EC-2324EE367801}"/>
                  </a:ext>
                </a:extLst>
              </p:cNvPr>
              <p:cNvCxnSpPr/>
              <p:nvPr/>
            </p:nvCxnSpPr>
            <p:spPr>
              <a:xfrm flipH="1">
                <a:off x="2688830" y="3832541"/>
                <a:ext cx="65024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CBEC76-7654-4B0A-95D2-2BA7A719F610}"/>
                  </a:ext>
                </a:extLst>
              </p:cNvPr>
              <p:cNvSpPr txBox="1"/>
              <p:nvPr/>
            </p:nvSpPr>
            <p:spPr>
              <a:xfrm>
                <a:off x="1514791" y="3678652"/>
                <a:ext cx="1462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/>
                  <a:t>DashSpeed</a:t>
                </a:r>
                <a:endParaRPr lang="ko-KR" altLang="en-US" sz="14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F26D975-43BC-4DB5-896A-A03989A4400C}"/>
                  </a:ext>
                </a:extLst>
              </p:cNvPr>
              <p:cNvSpPr txBox="1"/>
              <p:nvPr/>
            </p:nvSpPr>
            <p:spPr>
              <a:xfrm>
                <a:off x="4438554" y="4520347"/>
                <a:ext cx="1236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time</a:t>
                </a:r>
                <a:endParaRPr lang="ko-KR" altLang="en-US" sz="1400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BC079D4-F14C-4820-A7FB-154420061266}"/>
                  </a:ext>
                </a:extLst>
              </p:cNvPr>
              <p:cNvSpPr/>
              <p:nvPr/>
            </p:nvSpPr>
            <p:spPr>
              <a:xfrm>
                <a:off x="3342884" y="3832541"/>
                <a:ext cx="1051557" cy="87848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10742C6C-1BED-4744-BD85-82C97F8861CC}"/>
                  </a:ext>
                </a:extLst>
              </p:cNvPr>
              <p:cNvSpPr/>
              <p:nvPr/>
            </p:nvSpPr>
            <p:spPr>
              <a:xfrm>
                <a:off x="3303189" y="4654258"/>
                <a:ext cx="113094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D8C0AFDE-3C64-4896-9F2C-432905EB0081}"/>
                  </a:ext>
                </a:extLst>
              </p:cNvPr>
              <p:cNvGrpSpPr/>
              <p:nvPr/>
            </p:nvGrpSpPr>
            <p:grpSpPr>
              <a:xfrm>
                <a:off x="2826264" y="3533610"/>
                <a:ext cx="2010141" cy="1124018"/>
                <a:chOff x="6524259" y="4509295"/>
                <a:chExt cx="2010141" cy="1124018"/>
              </a:xfrm>
            </p:grpSpPr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C702D323-430A-4CD0-B1EB-537059D7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4259" y="4509295"/>
                  <a:ext cx="0" cy="112401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화살표 연결선 122">
                  <a:extLst>
                    <a:ext uri="{FF2B5EF4-FFF2-40B4-BE49-F238E27FC236}">
                      <a16:creationId xmlns:a16="http://schemas.microsoft.com/office/drawing/2014/main" id="{B2830525-D23E-4E3C-BD75-AFEE00979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4259" y="5633313"/>
                  <a:ext cx="2010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96FE995-245A-407B-B963-A99020CB1D83}"/>
                </a:ext>
              </a:extLst>
            </p:cNvPr>
            <p:cNvCxnSpPr/>
            <p:nvPr/>
          </p:nvCxnSpPr>
          <p:spPr>
            <a:xfrm>
              <a:off x="6061395" y="5674307"/>
              <a:ext cx="0" cy="1751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8FD63B1-7A79-4E39-9556-733D4892B3F8}"/>
                </a:ext>
              </a:extLst>
            </p:cNvPr>
            <p:cNvSpPr txBox="1"/>
            <p:nvPr/>
          </p:nvSpPr>
          <p:spPr>
            <a:xfrm>
              <a:off x="5612004" y="5812051"/>
              <a:ext cx="102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Pressed</a:t>
              </a:r>
              <a:endParaRPr lang="ko-KR" altLang="en-US" sz="1400" dirty="0"/>
            </a:p>
          </p:txBody>
        </p:sp>
      </p:grp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10820DD-D5C5-4702-8E36-C3E6246CFF1A}"/>
              </a:ext>
            </a:extLst>
          </p:cNvPr>
          <p:cNvSpPr txBox="1">
            <a:spLocks/>
          </p:cNvSpPr>
          <p:nvPr/>
        </p:nvSpPr>
        <p:spPr>
          <a:xfrm>
            <a:off x="774162" y="2531291"/>
            <a:ext cx="6858543" cy="1748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이동방향 </a:t>
            </a:r>
            <a:r>
              <a:rPr lang="en-US" altLang="ko-KR" sz="2000" dirty="0"/>
              <a:t>or </a:t>
            </a:r>
            <a:r>
              <a:rPr lang="ko-KR" altLang="en-US" sz="2000" dirty="0"/>
              <a:t>보고있는 방향으로 일정 거리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*</a:t>
            </a:r>
            <a:r>
              <a:rPr lang="ko-KR" altLang="en-US" sz="2000" dirty="0"/>
              <a:t>시간</a:t>
            </a:r>
            <a:r>
              <a:rPr lang="en-US" altLang="ko-KR" sz="2000" dirty="0"/>
              <a:t>)</a:t>
            </a:r>
            <a:r>
              <a:rPr lang="ko-KR" altLang="en-US" sz="2000" dirty="0"/>
              <a:t>를 이동합니다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조작이 불가능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대쉬</a:t>
            </a:r>
            <a:r>
              <a:rPr lang="ko-KR" altLang="en-US" sz="2000" dirty="0"/>
              <a:t> 중에는 높이변화가 없습니다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점프 중 </a:t>
            </a:r>
            <a:r>
              <a:rPr lang="ko-KR" altLang="en-US" sz="2000" dirty="0" err="1"/>
              <a:t>대쉬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사용한 높이에서 </a:t>
            </a:r>
            <a:r>
              <a:rPr lang="ko-KR" altLang="en-US" sz="2000" dirty="0" err="1"/>
              <a:t>대쉬합니다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충돌체에 충돌 시 막힙니다</a:t>
            </a:r>
            <a:r>
              <a:rPr lang="en-US" altLang="ko-KR" sz="2000" dirty="0"/>
              <a:t>.</a:t>
            </a:r>
            <a:r>
              <a:rPr lang="ko-KR" altLang="en-US" sz="2000" dirty="0"/>
              <a:t> 이동을 제외한 기능 정상작동</a:t>
            </a:r>
            <a:r>
              <a:rPr lang="en-US" altLang="ko-KR" sz="2000" dirty="0"/>
              <a:t>.</a:t>
            </a: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5FD5CDF4-E205-42E0-B09E-497D44BAD8F6}"/>
              </a:ext>
            </a:extLst>
          </p:cNvPr>
          <p:cNvSpPr txBox="1">
            <a:spLocks/>
          </p:cNvSpPr>
          <p:nvPr/>
        </p:nvSpPr>
        <p:spPr>
          <a:xfrm>
            <a:off x="767375" y="2169152"/>
            <a:ext cx="992856" cy="39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규칙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DD6B82A-5630-467D-84D5-ABC971DCC3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2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968</Words>
  <Application>Microsoft Office PowerPoint</Application>
  <PresentationFormat>와이드스크린</PresentationFormat>
  <Paragraphs>332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Office 테마</vt:lpstr>
      <vt:lpstr>Worksheet</vt:lpstr>
      <vt:lpstr>캐릭터 시스템 기획</vt:lpstr>
      <vt:lpstr>캐릭터 충돌 판정</vt:lpstr>
      <vt:lpstr>캐릭터 시스템 기획</vt:lpstr>
      <vt:lpstr>걷기</vt:lpstr>
      <vt:lpstr>점프</vt:lpstr>
      <vt:lpstr>2단점프</vt:lpstr>
      <vt:lpstr>벽타기</vt:lpstr>
      <vt:lpstr>벽점프</vt:lpstr>
      <vt:lpstr>대쉬</vt:lpstr>
      <vt:lpstr>공격</vt:lpstr>
      <vt:lpstr>공격</vt:lpstr>
      <vt:lpstr>공격</vt:lpstr>
      <vt:lpstr>캐릭터 시스템 기획</vt:lpstr>
      <vt:lpstr>모션 리스트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109</cp:revision>
  <dcterms:created xsi:type="dcterms:W3CDTF">2020-01-15T00:08:50Z</dcterms:created>
  <dcterms:modified xsi:type="dcterms:W3CDTF">2020-01-16T08:28:16Z</dcterms:modified>
</cp:coreProperties>
</file>