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50" r:id="rId3"/>
    <p:sldId id="371" r:id="rId4"/>
    <p:sldId id="3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F5050"/>
    <a:srgbClr val="4472C4"/>
    <a:srgbClr val="FFFFFF"/>
    <a:srgbClr val="F4B183"/>
    <a:srgbClr val="FFC000"/>
    <a:srgbClr val="000000"/>
    <a:srgbClr val="CDAE52"/>
    <a:srgbClr val="FFD9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jnu-my.sharepoint.com/:w:/g/personal/124949_jnu_ac_kr/EacRsFRjV1RChhMA4LixX4IBqLA5cJgIjTQg9ZQG6dkyvw?e=ElX2c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 err="1"/>
              <a:t>컨셉기획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메트로베니아</a:t>
            </a:r>
            <a:endParaRPr lang="en-US" altLang="ko-KR" sz="2000" dirty="0"/>
          </a:p>
          <a:p>
            <a:r>
              <a:rPr lang="ko-KR" altLang="en-US" sz="2000" dirty="0" err="1"/>
              <a:t>소울라이크</a:t>
            </a:r>
            <a:endParaRPr lang="en-US" altLang="ko-KR" sz="2000" dirty="0"/>
          </a:p>
          <a:p>
            <a:r>
              <a:rPr lang="ko-KR" altLang="en-US" sz="2000" dirty="0" err="1"/>
              <a:t>어드벤쳐</a:t>
            </a:r>
            <a:endParaRPr lang="en-US" altLang="ko-KR" sz="2000" dirty="0"/>
          </a:p>
          <a:p>
            <a:r>
              <a:rPr lang="en-US" altLang="ko-KR" sz="2000" dirty="0"/>
              <a:t>2D</a:t>
            </a:r>
          </a:p>
          <a:p>
            <a:r>
              <a:rPr lang="ko-KR" altLang="en-US" sz="2000" dirty="0" err="1"/>
              <a:t>횡스크롤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장르</a:t>
            </a:r>
          </a:p>
        </p:txBody>
      </p:sp>
    </p:spTree>
    <p:extLst>
      <p:ext uri="{BB962C8B-B14F-4D97-AF65-F5344CB8AC3E}">
        <p14:creationId xmlns:p14="http://schemas.microsoft.com/office/powerpoint/2010/main" val="276251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컨셉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세계관</a:t>
            </a:r>
            <a:r>
              <a:rPr lang="en-US" altLang="ko-KR" sz="2000" dirty="0"/>
              <a:t>, </a:t>
            </a:r>
            <a:r>
              <a:rPr lang="ko-KR" altLang="en-US" sz="2000" dirty="0"/>
              <a:t>컨셉</a:t>
            </a:r>
            <a:r>
              <a:rPr lang="en-US" altLang="ko-KR" sz="2000" dirty="0"/>
              <a:t> </a:t>
            </a:r>
            <a:r>
              <a:rPr lang="ko-KR" altLang="en-US" sz="2000" dirty="0"/>
              <a:t>링크 문서 참조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세계관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D9E65-78AA-4FD1-9CA3-EA05E496D285}"/>
              </a:ext>
            </a:extLst>
          </p:cNvPr>
          <p:cNvSpPr/>
          <p:nvPr/>
        </p:nvSpPr>
        <p:spPr>
          <a:xfrm>
            <a:off x="12450161" y="710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https://ejnu-my.sharepoint.com/:w:/g/personal/124949_jnu_ac_kr/EacRsFRjV1RChhMA4LixX4IBqLA5cJgIjTQg9ZQG6dkyvw?e=ElX2cw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 </a:t>
            </a:r>
            <a:r>
              <a:rPr lang="en-US" altLang="ko-KR" dirty="0"/>
              <a:t>: </a:t>
            </a:r>
            <a:r>
              <a:rPr lang="ko-KR" altLang="en-US" dirty="0"/>
              <a:t>박선도세계관</a:t>
            </a:r>
          </a:p>
        </p:txBody>
      </p:sp>
    </p:spTree>
    <p:extLst>
      <p:ext uri="{BB962C8B-B14F-4D97-AF65-F5344CB8AC3E}">
        <p14:creationId xmlns:p14="http://schemas.microsoft.com/office/powerpoint/2010/main" val="273516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컨셉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대 중 후반 여성</a:t>
            </a:r>
            <a:endParaRPr lang="en-US" altLang="ko-KR" sz="2000" dirty="0"/>
          </a:p>
          <a:p>
            <a:r>
              <a:rPr lang="ko-KR" altLang="en-US" sz="2000" dirty="0"/>
              <a:t>한쪽 팔 없음 </a:t>
            </a:r>
            <a:r>
              <a:rPr lang="en-US" altLang="ko-KR" sz="2000" dirty="0"/>
              <a:t>/ </a:t>
            </a:r>
            <a:r>
              <a:rPr lang="ko-KR" altLang="en-US" sz="2000" dirty="0"/>
              <a:t>게임 진행중 </a:t>
            </a:r>
            <a:r>
              <a:rPr lang="ko-KR" altLang="en-US" sz="2000" dirty="0" err="1"/>
              <a:t>로봇팔</a:t>
            </a:r>
            <a:r>
              <a:rPr lang="en-US" altLang="ko-KR" sz="2000" dirty="0"/>
              <a:t>, </a:t>
            </a:r>
            <a:r>
              <a:rPr lang="ko-KR" altLang="en-US" sz="2000" dirty="0"/>
              <a:t>무기 장착</a:t>
            </a:r>
            <a:r>
              <a:rPr lang="en-US" altLang="ko-KR" sz="2000" dirty="0"/>
              <a:t>(</a:t>
            </a:r>
            <a:r>
              <a:rPr lang="ko-KR" altLang="en-US" sz="2000" dirty="0"/>
              <a:t>근접무기위주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슈트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주인공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045ACC-A053-4448-8146-935064E7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5" y="1873830"/>
            <a:ext cx="3422976" cy="224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5A6C4E-D174-4FE0-81FC-7263720A1560}"/>
              </a:ext>
            </a:extLst>
          </p:cNvPr>
          <p:cNvSpPr txBox="1"/>
          <p:nvPr/>
        </p:nvSpPr>
        <p:spPr>
          <a:xfrm>
            <a:off x="7696940" y="4190260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주인공 컨셉 </a:t>
            </a:r>
            <a:r>
              <a:rPr lang="en-US" altLang="ko-KR" dirty="0"/>
              <a:t>O</a:t>
            </a:r>
          </a:p>
          <a:p>
            <a:r>
              <a:rPr lang="ko-KR" altLang="en-US" dirty="0" err="1"/>
              <a:t>그래픽컨셉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76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캐릭터 시스템 기획</vt:lpstr>
      <vt:lpstr>컨셉기획</vt:lpstr>
      <vt:lpstr>컨셉 기획</vt:lpstr>
      <vt:lpstr>컨셉 기획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99</cp:revision>
  <dcterms:created xsi:type="dcterms:W3CDTF">2020-01-15T00:08:50Z</dcterms:created>
  <dcterms:modified xsi:type="dcterms:W3CDTF">2020-01-18T04:36:01Z</dcterms:modified>
</cp:coreProperties>
</file>