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87" r:id="rId3"/>
    <p:sldId id="373" r:id="rId4"/>
    <p:sldId id="375" r:id="rId5"/>
    <p:sldId id="376" r:id="rId6"/>
    <p:sldId id="377" r:id="rId7"/>
    <p:sldId id="381" r:id="rId8"/>
    <p:sldId id="382" r:id="rId9"/>
    <p:sldId id="378" r:id="rId10"/>
    <p:sldId id="379" r:id="rId11"/>
    <p:sldId id="380" r:id="rId12"/>
    <p:sldId id="383" r:id="rId13"/>
    <p:sldId id="385" r:id="rId14"/>
    <p:sldId id="384" r:id="rId15"/>
    <p:sldId id="347" r:id="rId16"/>
    <p:sldId id="3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92D050"/>
    <a:srgbClr val="FFD966"/>
    <a:srgbClr val="2F528F"/>
    <a:srgbClr val="FF5050"/>
    <a:srgbClr val="4472C4"/>
    <a:srgbClr val="FFFFFF"/>
    <a:srgbClr val="F4B183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76305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땅에 있을 때의 일반공격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일반공격은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연속 공격이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978062" y="31961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일반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이벤트 시 </a:t>
            </a:r>
            <a:r>
              <a:rPr lang="en-US" altLang="ko-KR" sz="1800" dirty="0"/>
              <a:t>1frame</a:t>
            </a:r>
            <a:r>
              <a:rPr lang="ko-KR" altLang="en-US" sz="1800" dirty="0"/>
              <a:t>의 타격판정이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타격 판정 시 </a:t>
            </a:r>
            <a:r>
              <a:rPr lang="en-US" altLang="ko-KR" sz="1800" dirty="0" err="1"/>
              <a:t>HitBox</a:t>
            </a:r>
            <a:r>
              <a:rPr lang="ko-KR" altLang="en-US" sz="1800" dirty="0"/>
              <a:t>와 적</a:t>
            </a:r>
            <a:r>
              <a:rPr lang="en-US" altLang="ko-KR" sz="1800" dirty="0"/>
              <a:t>collider</a:t>
            </a:r>
            <a:r>
              <a:rPr lang="ko-KR" altLang="en-US" sz="1800" dirty="0"/>
              <a:t>의 충돌이 있으면 해당적에게 </a:t>
            </a:r>
            <a:r>
              <a:rPr lang="en-US" altLang="ko-KR" sz="1800" dirty="0"/>
              <a:t>damage</a:t>
            </a:r>
            <a:r>
              <a:rPr lang="ko-KR" altLang="en-US" sz="1800" dirty="0"/>
              <a:t>를 줍니다</a:t>
            </a:r>
            <a:r>
              <a:rPr lang="en-US" altLang="ko-KR" sz="1800" dirty="0"/>
              <a:t>.(</a:t>
            </a:r>
            <a:r>
              <a:rPr lang="ko-KR" altLang="en-US" sz="1800" dirty="0"/>
              <a:t>여러 적 동시 타격 가능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공격 후 다음 공격은 </a:t>
            </a:r>
            <a:r>
              <a:rPr lang="en-US" altLang="ko-KR" sz="1800" dirty="0" err="1"/>
              <a:t>AttackInterval</a:t>
            </a:r>
            <a:r>
              <a:rPr lang="ko-KR" altLang="en-US" sz="1800" dirty="0"/>
              <a:t>이 지나야 가능합니다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번째</a:t>
            </a:r>
            <a:r>
              <a:rPr lang="en-US" altLang="ko-KR" sz="1800" dirty="0"/>
              <a:t>, 2</a:t>
            </a:r>
            <a:r>
              <a:rPr lang="ko-KR" altLang="en-US" sz="1800" dirty="0"/>
              <a:t>번째</a:t>
            </a:r>
            <a:r>
              <a:rPr lang="en-US" altLang="ko-KR" sz="1800" dirty="0"/>
              <a:t> </a:t>
            </a:r>
            <a:r>
              <a:rPr lang="ko-KR" altLang="en-US" sz="1800" dirty="0"/>
              <a:t>공격 이후 </a:t>
            </a:r>
            <a:r>
              <a:rPr lang="en-US" altLang="ko-KR" sz="1800" dirty="0" err="1"/>
              <a:t>AttackConnectedInterval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  <a:r>
              <a:rPr lang="ko-KR" altLang="en-US" sz="1800" dirty="0"/>
              <a:t>내에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시 다음 공격이 실행됩니다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공격은 각 애니메이션이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기본적으로 </a:t>
            </a:r>
            <a:r>
              <a:rPr lang="en-US" altLang="ko-KR" sz="1800" dirty="0"/>
              <a:t>3</a:t>
            </a:r>
            <a:r>
              <a:rPr lang="ko-KR" altLang="en-US" sz="1800" dirty="0"/>
              <a:t>번의 공격은 대미지가 같습니다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예외로 공격</a:t>
            </a:r>
            <a:r>
              <a:rPr lang="en-US" altLang="ko-KR" sz="1800" dirty="0"/>
              <a:t>(n</a:t>
            </a:r>
            <a:r>
              <a:rPr lang="ko-KR" altLang="en-US" sz="1800" dirty="0"/>
              <a:t>번째</a:t>
            </a:r>
            <a:r>
              <a:rPr lang="en-US" altLang="ko-KR" sz="1800" dirty="0"/>
              <a:t>)</a:t>
            </a:r>
            <a:r>
              <a:rPr lang="ko-KR" altLang="en-US" sz="1800" dirty="0"/>
              <a:t>마다 공격력이 다른 무기가 존재합니다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아이템 부분 참조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9CB9FD-9A01-48C5-9A33-150215F8A7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268680-0239-4B4B-9C8D-D4ABEF6E53DD}"/>
              </a:ext>
            </a:extLst>
          </p:cNvPr>
          <p:cNvSpPr txBox="1">
            <a:spLocks/>
          </p:cNvSpPr>
          <p:nvPr/>
        </p:nvSpPr>
        <p:spPr>
          <a:xfrm>
            <a:off x="7578249" y="4337073"/>
            <a:ext cx="4613751" cy="179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 err="1"/>
              <a:t>AttackInterval</a:t>
            </a:r>
            <a:r>
              <a:rPr lang="en-US" altLang="ko-KR" sz="2000" dirty="0"/>
              <a:t>&lt;= </a:t>
            </a:r>
            <a:r>
              <a:rPr lang="ko-KR" altLang="en-US" sz="2000" dirty="0"/>
              <a:t>공격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다음 공격</a:t>
            </a:r>
            <a:endParaRPr lang="en-US" altLang="ko-KR" sz="2000" dirty="0"/>
          </a:p>
          <a:p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 &lt;= </a:t>
            </a:r>
            <a:r>
              <a:rPr lang="ko-KR" altLang="en-US" sz="2000" dirty="0"/>
              <a:t>공격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: 1</a:t>
            </a:r>
            <a:r>
              <a:rPr lang="ko-KR" altLang="en-US" sz="2000" dirty="0"/>
              <a:t>번째 공격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1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2184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공격력 </a:t>
            </a:r>
            <a:r>
              <a:rPr lang="en-US" altLang="ko-KR" sz="1800" dirty="0"/>
              <a:t>: int </a:t>
            </a:r>
            <a:r>
              <a:rPr lang="en-US" altLang="ko-KR" sz="1800" dirty="0" err="1"/>
              <a:t>AttackDamage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]_[n]</a:t>
            </a:r>
          </a:p>
          <a:p>
            <a:r>
              <a:rPr lang="ko-KR" altLang="en-US" sz="1800" dirty="0"/>
              <a:t>최소공격간격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float </a:t>
            </a:r>
            <a:r>
              <a:rPr lang="en-US" altLang="ko-KR" sz="1800" dirty="0" err="1"/>
              <a:t>AttackInterval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ko-KR" altLang="en-US" sz="1800" dirty="0"/>
              <a:t>연속공격간격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 :</a:t>
            </a:r>
          </a:p>
          <a:p>
            <a:pPr marL="0" indent="0">
              <a:buNone/>
            </a:pPr>
            <a:r>
              <a:rPr lang="en-US" altLang="ko-KR" sz="1800" dirty="0"/>
              <a:t>       float </a:t>
            </a:r>
            <a:r>
              <a:rPr lang="en-US" altLang="ko-KR" sz="1800" dirty="0" err="1"/>
              <a:t>AttackConnectedInterval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en-US" altLang="ko-KR" sz="1800" dirty="0" err="1"/>
              <a:t>HitBox</a:t>
            </a:r>
            <a:r>
              <a:rPr lang="en-US" altLang="ko-KR" sz="1800" dirty="0"/>
              <a:t> Trigger : </a:t>
            </a:r>
            <a:r>
              <a:rPr lang="ko-KR" altLang="en-US" sz="1800" dirty="0"/>
              <a:t>범위</a:t>
            </a:r>
            <a:r>
              <a:rPr lang="en-US" altLang="ko-KR" sz="1800" dirty="0"/>
              <a:t>(</a:t>
            </a:r>
            <a:r>
              <a:rPr lang="ko-KR" altLang="en-US" sz="1800" dirty="0"/>
              <a:t>기준점</a:t>
            </a:r>
            <a:r>
              <a:rPr lang="en-US" altLang="ko-KR" sz="1800" dirty="0"/>
              <a:t>, </a:t>
            </a:r>
            <a:r>
              <a:rPr lang="ko-KR" altLang="en-US" sz="1800" dirty="0"/>
              <a:t>너비</a:t>
            </a:r>
            <a:r>
              <a:rPr lang="en-US" altLang="ko-KR" sz="1800" dirty="0"/>
              <a:t>, </a:t>
            </a:r>
            <a:r>
              <a:rPr lang="ko-KR" altLang="en-US" sz="1800" dirty="0"/>
              <a:t>높이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D1C2DF-23F3-46BC-B24F-DDDC352DD0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23" y="1760909"/>
            <a:ext cx="6858543" cy="9486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소모하여 특수공격을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특수공격은 장착 아이템에 따라 달라집니다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140742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특수공격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8824" y="3006502"/>
            <a:ext cx="6858543" cy="2085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특수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이벤트로 발동합니다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발동시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공격중에는</a:t>
            </a:r>
            <a:r>
              <a:rPr lang="ko-KR" altLang="en-US" sz="2000" dirty="0"/>
              <a:t> 사용이 불가능합니다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 후 다음 특수공격은 </a:t>
            </a:r>
            <a:r>
              <a:rPr lang="en-US" altLang="ko-KR" sz="2000" dirty="0" err="1"/>
              <a:t>SpecialAttackInterval</a:t>
            </a:r>
            <a:r>
              <a:rPr lang="ko-KR" altLang="en-US" sz="2000" dirty="0"/>
              <a:t>이 지나야 가능합니다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특수 공격 종류는 </a:t>
            </a:r>
            <a:r>
              <a:rPr lang="en-US" altLang="ko-KR" sz="2000" dirty="0"/>
              <a:t>_</a:t>
            </a:r>
            <a:r>
              <a:rPr lang="ko-KR" altLang="en-US" sz="2000" dirty="0"/>
              <a:t>아이템</a:t>
            </a:r>
            <a:r>
              <a:rPr lang="en-US" altLang="ko-KR" sz="2000" dirty="0"/>
              <a:t>_</a:t>
            </a:r>
            <a:r>
              <a:rPr lang="ko-KR" altLang="en-US" sz="2000" dirty="0"/>
              <a:t>특수공격 참조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작성전</a:t>
            </a:r>
            <a:r>
              <a:rPr lang="en-US" altLang="ko-KR" sz="20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690406-E06D-4D07-A995-BBE06066226A}"/>
              </a:ext>
            </a:extLst>
          </p:cNvPr>
          <p:cNvGrpSpPr/>
          <p:nvPr/>
        </p:nvGrpSpPr>
        <p:grpSpPr>
          <a:xfrm>
            <a:off x="8387433" y="2364461"/>
            <a:ext cx="3180307" cy="668406"/>
            <a:chOff x="7072965" y="2909955"/>
            <a:chExt cx="3180307" cy="6684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C2523A-FCC5-466C-BA32-7365AA8EBD0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CAEEF9-7B2C-4B88-8357-5D5F4E9ED07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C7463974-A929-45B8-9507-FC7CBEF778A7}"/>
              </a:ext>
            </a:extLst>
          </p:cNvPr>
          <p:cNvSpPr/>
          <p:nvPr/>
        </p:nvSpPr>
        <p:spPr>
          <a:xfrm>
            <a:off x="8813356" y="170189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5102B1-6A13-4B0E-BF10-B51ECC54777A}"/>
              </a:ext>
            </a:extLst>
          </p:cNvPr>
          <p:cNvSpPr/>
          <p:nvPr/>
        </p:nvSpPr>
        <p:spPr>
          <a:xfrm>
            <a:off x="9539349" y="1918236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29B5C6-D11F-462B-8054-E4D4A3DACD88}"/>
              </a:ext>
            </a:extLst>
          </p:cNvPr>
          <p:cNvSpPr txBox="1">
            <a:spLocks/>
          </p:cNvSpPr>
          <p:nvPr/>
        </p:nvSpPr>
        <p:spPr>
          <a:xfrm>
            <a:off x="891673" y="509194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DD30F48-4726-47C8-A813-E74B5166EBA9}"/>
              </a:ext>
            </a:extLst>
          </p:cNvPr>
          <p:cNvSpPr txBox="1">
            <a:spLocks/>
          </p:cNvSpPr>
          <p:nvPr/>
        </p:nvSpPr>
        <p:spPr>
          <a:xfrm>
            <a:off x="1088823" y="548859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최소특수공격간격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 : float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SpecialAttackInterval</a:t>
            </a:r>
            <a:endParaRPr lang="en-US" altLang="ko-KR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D02104-C4D3-441B-B951-BFB4F21B07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4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A0D04-CDA0-42E7-85AA-DE84FD08E1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56991"/>
            <a:ext cx="4680850" cy="737235"/>
          </a:xfrm>
        </p:spPr>
        <p:txBody>
          <a:bodyPr/>
          <a:lstStyle/>
          <a:p>
            <a:r>
              <a:rPr lang="ko-KR" altLang="en-US" dirty="0"/>
              <a:t>모션 리스트</a:t>
            </a:r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985D2821-5060-4247-90F7-155D164DF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966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91FAC783-8848-4C4C-834D-26E01AB558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638B14-C0D0-459A-8B0B-295374CB82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71440FC-5D29-4B1F-A3B6-70E67812B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648E5-C3F4-4413-9F3F-2BFE4FF65F02}"/>
              </a:ext>
            </a:extLst>
          </p:cNvPr>
          <p:cNvSpPr txBox="1"/>
          <p:nvPr/>
        </p:nvSpPr>
        <p:spPr>
          <a:xfrm>
            <a:off x="1117600" y="3244334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 사항은 </a:t>
            </a:r>
            <a:r>
              <a:rPr lang="en-US" altLang="ko-KR" sz="2400" dirty="0"/>
              <a:t>‘</a:t>
            </a:r>
            <a:r>
              <a:rPr lang="ko-KR" altLang="en-US" sz="2400" dirty="0"/>
              <a:t>캐릭터 모션 기획</a:t>
            </a:r>
            <a:r>
              <a:rPr lang="en-US" altLang="ko-KR" sz="2400" dirty="0"/>
              <a:t>.pptx’</a:t>
            </a:r>
            <a:r>
              <a:rPr lang="ko-KR" altLang="en-US" sz="2400" dirty="0"/>
              <a:t> 문서 참조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B4DCFC7-1469-4C57-952D-378D0CF44E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5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캐릭터 충돌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5" y="8004611"/>
            <a:ext cx="6858543" cy="168535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@@@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487975" y="7607961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487975" y="9949833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487975" y="10385277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@@@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1723501" y="267115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1723500" y="3086705"/>
            <a:ext cx="6858543" cy="52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@@</a:t>
            </a:r>
          </a:p>
          <a:p>
            <a:r>
              <a:rPr lang="ko-KR" altLang="en-US" sz="2000" dirty="0"/>
              <a:t>지형 접촉상태 </a:t>
            </a:r>
            <a:r>
              <a:rPr lang="en-US" altLang="ko-KR" sz="2000" dirty="0"/>
              <a:t>, </a:t>
            </a:r>
            <a:r>
              <a:rPr lang="ko-KR" altLang="en-US" sz="2000" dirty="0"/>
              <a:t>피격</a:t>
            </a:r>
            <a:r>
              <a:rPr lang="en-US" altLang="ko-KR" sz="2000" dirty="0"/>
              <a:t>, </a:t>
            </a:r>
            <a:r>
              <a:rPr lang="ko-KR" altLang="en-US" sz="2000" dirty="0"/>
              <a:t>상호작용 조건을 판단하는데 사용됩니다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461F190-92A7-4388-9303-D9CC63535F9D}"/>
              </a:ext>
            </a:extLst>
          </p:cNvPr>
          <p:cNvGrpSpPr/>
          <p:nvPr/>
        </p:nvGrpSpPr>
        <p:grpSpPr>
          <a:xfrm>
            <a:off x="8244318" y="3246646"/>
            <a:ext cx="3180307" cy="668406"/>
            <a:chOff x="7072965" y="2909955"/>
            <a:chExt cx="3180307" cy="6684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860B98-F1FE-49BF-84EC-54800DC6429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EF3B5A-81DF-4B38-9B7B-4958EF8DF21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웃는 얼굴 36">
            <a:extLst>
              <a:ext uri="{FF2B5EF4-FFF2-40B4-BE49-F238E27FC236}">
                <a16:creationId xmlns:a16="http://schemas.microsoft.com/office/drawing/2014/main" id="{6850CD13-7757-4778-8234-CA5A067252A3}"/>
              </a:ext>
            </a:extLst>
          </p:cNvPr>
          <p:cNvSpPr/>
          <p:nvPr/>
        </p:nvSpPr>
        <p:spPr>
          <a:xfrm>
            <a:off x="9494947" y="260211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77E4F-9C8E-4DC6-88ED-454DCBA78211}"/>
              </a:ext>
            </a:extLst>
          </p:cNvPr>
          <p:cNvSpPr/>
          <p:nvPr/>
        </p:nvSpPr>
        <p:spPr>
          <a:xfrm>
            <a:off x="9494946" y="2602115"/>
            <a:ext cx="636969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E4457-7DD1-476B-B2E2-BD57B2B28405}"/>
              </a:ext>
            </a:extLst>
          </p:cNvPr>
          <p:cNvSpPr/>
          <p:nvPr/>
        </p:nvSpPr>
        <p:spPr>
          <a:xfrm>
            <a:off x="9494946" y="1527233"/>
            <a:ext cx="1595390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collider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40801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걷기 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점프</a:t>
            </a:r>
            <a:endParaRPr lang="en-US" altLang="ko-KR" sz="2000" dirty="0"/>
          </a:p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벽점프</a:t>
            </a:r>
            <a:endParaRPr lang="en-US" altLang="ko-KR" sz="2000" dirty="0"/>
          </a:p>
          <a:p>
            <a:r>
              <a:rPr lang="ko-KR" altLang="en-US" sz="2000" dirty="0" err="1"/>
              <a:t>대쉬</a:t>
            </a:r>
            <a:endParaRPr lang="en-US" altLang="ko-KR" sz="2000" dirty="0"/>
          </a:p>
          <a:p>
            <a:r>
              <a:rPr lang="ko-KR" altLang="en-US" sz="2000" dirty="0"/>
              <a:t>공격</a:t>
            </a:r>
            <a:endParaRPr lang="en-US" altLang="ko-KR" sz="2000" dirty="0"/>
          </a:p>
          <a:p>
            <a:r>
              <a:rPr lang="ko-KR" altLang="en-US" sz="2000" dirty="0"/>
              <a:t>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습득</a:t>
            </a:r>
            <a:r>
              <a:rPr lang="en-US" altLang="ko-KR" sz="2000" dirty="0"/>
              <a:t>, </a:t>
            </a:r>
            <a:r>
              <a:rPr lang="ko-KR" altLang="en-US" sz="2000" dirty="0"/>
              <a:t>장착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스테이지 이동</a:t>
            </a:r>
            <a:endParaRPr lang="en-US" altLang="ko-KR" sz="2000" dirty="0"/>
          </a:p>
          <a:p>
            <a:r>
              <a:rPr lang="ko-KR" altLang="en-US" sz="2000" dirty="0"/>
              <a:t>대화</a:t>
            </a:r>
            <a:r>
              <a:rPr lang="en-US" altLang="ko-KR" sz="2000" dirty="0"/>
              <a:t>(NPC,</a:t>
            </a:r>
            <a:r>
              <a:rPr lang="ko-KR" altLang="en-US" sz="2000" dirty="0"/>
              <a:t> 특수 몬스터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캐릭터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737544-C95E-4F1C-9F9B-59F167FE0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최대속도로 이동</a:t>
            </a:r>
            <a:endParaRPr lang="en-US" altLang="ko-KR" sz="2000" dirty="0"/>
          </a:p>
          <a:p>
            <a:r>
              <a:rPr lang="ko-KR" altLang="en-US" sz="2000" dirty="0"/>
              <a:t>조작키 </a:t>
            </a:r>
            <a:r>
              <a:rPr lang="en-US" altLang="ko-KR" sz="2000" dirty="0"/>
              <a:t>Released </a:t>
            </a:r>
            <a:r>
              <a:rPr lang="ko-KR" altLang="en-US" sz="2000" dirty="0"/>
              <a:t>이벤트 시 정지</a:t>
            </a:r>
            <a:endParaRPr lang="en-US" altLang="ko-KR" sz="2000" dirty="0"/>
          </a:p>
          <a:p>
            <a:r>
              <a:rPr lang="ko-KR" altLang="en-US" sz="2000" dirty="0"/>
              <a:t>벽에 충돌 했을 때 벽방향으로 이동 불가</a:t>
            </a:r>
            <a:r>
              <a:rPr lang="en-US" altLang="ko-KR" sz="2000" dirty="0"/>
              <a:t>, </a:t>
            </a:r>
            <a:r>
              <a:rPr lang="ko-KR" altLang="en-US" sz="2000" dirty="0"/>
              <a:t>걷기 애니메이션은 계속출력</a:t>
            </a:r>
            <a:endParaRPr lang="en-US" altLang="ko-KR" sz="2000" dirty="0"/>
          </a:p>
          <a:p>
            <a:r>
              <a:rPr lang="ko-KR" altLang="en-US" sz="2000" dirty="0"/>
              <a:t>점프 도중에도 좌</a:t>
            </a:r>
            <a:r>
              <a:rPr lang="en-US" altLang="ko-KR" sz="2000" dirty="0"/>
              <a:t>,</a:t>
            </a:r>
            <a:r>
              <a:rPr lang="ko-KR" altLang="en-US" sz="2000" dirty="0"/>
              <a:t> 우 이동이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기본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endParaRPr lang="en-US" altLang="ko-KR" sz="2000" dirty="0"/>
          </a:p>
          <a:p>
            <a:r>
              <a:rPr lang="ko-KR" altLang="en-US" sz="2000" dirty="0"/>
              <a:t>현재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CurrentWalkSpeed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+ [float </a:t>
            </a:r>
            <a:r>
              <a:rPr lang="ko-KR" altLang="en-US" sz="2000" dirty="0"/>
              <a:t>아이템으로 증가되는 속도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최대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* 1.5f</a:t>
            </a:r>
          </a:p>
          <a:p>
            <a:endParaRPr lang="en-US" altLang="ko-KR" sz="2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좌 또는 우로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4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548278" cy="737235"/>
          </a:xfrm>
        </p:spPr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0"/>
            <a:ext cx="6858543" cy="13103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점프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MaxJumpHight</a:t>
            </a:r>
            <a:endParaRPr lang="en-US" altLang="ko-KR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7981775" y="136525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423431" y="5990702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구현과정에서 높이보다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속도가 편의성이 높으면 속도로 수정예정</a:t>
            </a:r>
            <a:endParaRPr lang="en-US" altLang="ko-KR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486486" y="291094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(sin).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03D5D-7212-4A43-BEEB-2249EDEE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단점프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" y="2256509"/>
            <a:ext cx="6858543" cy="5223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공중에서 한번 더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MaxJump2StepHight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245423" y="101506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6096000" y="740566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땅에 닿기 전 최대 </a:t>
            </a:r>
            <a:r>
              <a:rPr lang="en-US" altLang="ko-KR" sz="2000" dirty="0"/>
              <a:t>1</a:t>
            </a:r>
            <a:r>
              <a:rPr lang="ko-KR" altLang="en-US" sz="2000" dirty="0"/>
              <a:t>회 </a:t>
            </a:r>
            <a:r>
              <a:rPr lang="en-US" altLang="ko-KR" sz="2000" dirty="0"/>
              <a:t>(2</a:t>
            </a:r>
            <a:r>
              <a:rPr lang="ko-KR" altLang="en-US" sz="2000" dirty="0"/>
              <a:t>단 점프</a:t>
            </a:r>
            <a:r>
              <a:rPr lang="en-US" altLang="ko-KR" sz="2000" dirty="0"/>
              <a:t>)</a:t>
            </a:r>
            <a:r>
              <a:rPr lang="ko-KR" altLang="en-US" sz="2000" dirty="0"/>
              <a:t>가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E01EE4-B885-43C0-ACDC-D2D7BE015E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9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벽을 타고 미끄러져 내려갑니다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벽을 타는 중에는 </a:t>
            </a:r>
            <a:r>
              <a:rPr lang="ko-KR" altLang="en-US" sz="2000" dirty="0" err="1"/>
              <a:t>벽점프가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 </a:t>
            </a:r>
            <a:r>
              <a:rPr lang="ko-KR" altLang="en-US" sz="2000" dirty="0"/>
              <a:t>땅</a:t>
            </a:r>
            <a:r>
              <a:rPr lang="en-US" altLang="ko-KR" sz="2000" dirty="0"/>
              <a:t>(ground)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닿지 않는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수직 벽과 캐릭터 충돌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벽 방향 이동조작키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or</a:t>
            </a:r>
            <a:r>
              <a:rPr lang="ko-KR" altLang="en-US" sz="2000" dirty="0"/>
              <a:t>우</a:t>
            </a:r>
            <a:r>
              <a:rPr lang="en-US" altLang="ko-KR" sz="2000" dirty="0"/>
              <a:t>) </a:t>
            </a:r>
            <a:r>
              <a:rPr lang="ko-KR" altLang="en-US" sz="2000" dirty="0"/>
              <a:t>입력유지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  만족 시 발동됩니다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벽타기속도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WallSlideSpeed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F9C91F-2B3F-4CE4-97C0-F1C88C165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중 </a:t>
            </a:r>
            <a:r>
              <a:rPr lang="en-US" altLang="ko-KR" sz="2000" dirty="0"/>
              <a:t>(</a:t>
            </a:r>
            <a:r>
              <a:rPr lang="ko-KR" altLang="en-US" sz="2000" dirty="0"/>
              <a:t>벽 반대방향 </a:t>
            </a:r>
            <a:r>
              <a:rPr lang="en-US" altLang="ko-KR" sz="2000" dirty="0"/>
              <a:t>+ 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  <a:r>
              <a:rPr lang="ko-KR" altLang="en-US" sz="2000" dirty="0"/>
              <a:t> 방향으로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상태에서 점프 조작키 </a:t>
            </a:r>
            <a:r>
              <a:rPr lang="en-US" altLang="ko-KR" sz="2000" dirty="0"/>
              <a:t>Pressed</a:t>
            </a:r>
            <a:r>
              <a:rPr lang="ko-KR" altLang="en-US" sz="2000" dirty="0"/>
              <a:t> 이벤트시 발동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118875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??????</a:t>
            </a:r>
          </a:p>
          <a:p>
            <a:r>
              <a:rPr lang="ko-KR" altLang="en-US" sz="2000" dirty="0"/>
              <a:t>각도</a:t>
            </a:r>
            <a:r>
              <a:rPr lang="en-US" altLang="ko-KR" sz="2000" dirty="0"/>
              <a:t>?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BDF4B5E-C686-48E5-B9EC-985EEFE3F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08933" y="159048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9833402" y="3707002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788962" y="239936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483590" y="1001721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EB55AA-72B6-4455-A33D-58CC6F208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1"/>
            <a:ext cx="6858543" cy="39526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대쉬는</a:t>
            </a:r>
            <a:r>
              <a:rPr lang="ko-KR" altLang="en-US" sz="2000" dirty="0"/>
              <a:t>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선형으로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2" y="443358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74162" y="483023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대쉬속도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DashSpeed</a:t>
            </a:r>
            <a:endParaRPr lang="en-US" altLang="ko-KR" sz="2000" dirty="0"/>
          </a:p>
          <a:p>
            <a:r>
              <a:rPr lang="ko-KR" altLang="en-US" sz="2000" dirty="0" err="1"/>
              <a:t>대쉬시간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DashTime</a:t>
            </a:r>
            <a:endParaRPr lang="en-US" altLang="ko-KR" sz="2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5053949" y="3875123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10820DD-D5C5-4702-8E36-C3E6246CFF1A}"/>
              </a:ext>
            </a:extLst>
          </p:cNvPr>
          <p:cNvSpPr txBox="1">
            <a:spLocks/>
          </p:cNvSpPr>
          <p:nvPr/>
        </p:nvSpPr>
        <p:spPr>
          <a:xfrm>
            <a:off x="774162" y="2531291"/>
            <a:ext cx="6858543" cy="174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이동방향 </a:t>
            </a:r>
            <a:r>
              <a:rPr lang="en-US" altLang="ko-KR" sz="2000" dirty="0"/>
              <a:t>or </a:t>
            </a:r>
            <a:r>
              <a:rPr lang="ko-KR" altLang="en-US" sz="2000" dirty="0"/>
              <a:t>보고있는 방향으로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이동합니다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조작이 불가능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높이변화가 없습니다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점프 중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사용한 높이에서 </a:t>
            </a:r>
            <a:r>
              <a:rPr lang="ko-KR" altLang="en-US" sz="2000" dirty="0" err="1"/>
              <a:t>대쉬합니다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충돌체에 충돌 시 막힙니다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이동을 제외한 기능 정상작동</a:t>
            </a:r>
            <a:r>
              <a:rPr lang="en-US" altLang="ko-KR" sz="2000" dirty="0"/>
              <a:t>.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5FD5CDF4-E205-42E0-B09E-497D44BAD8F6}"/>
              </a:ext>
            </a:extLst>
          </p:cNvPr>
          <p:cNvSpPr txBox="1">
            <a:spLocks/>
          </p:cNvSpPr>
          <p:nvPr/>
        </p:nvSpPr>
        <p:spPr>
          <a:xfrm>
            <a:off x="767375" y="2169152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DD6B82A-5630-467D-84D5-ABC971DCC3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967</Words>
  <Application>Microsoft Office PowerPoint</Application>
  <PresentationFormat>와이드스크린</PresentationFormat>
  <Paragraphs>335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Office 테마</vt:lpstr>
      <vt:lpstr>Microsoft Excel 워크시트</vt:lpstr>
      <vt:lpstr>캐릭터 시스템 기획</vt:lpstr>
      <vt:lpstr>캐릭터 충돌 판정</vt:lpstr>
      <vt:lpstr>캐릭터 시스템 기획</vt:lpstr>
      <vt:lpstr>걷기</vt:lpstr>
      <vt:lpstr>점프</vt:lpstr>
      <vt:lpstr>2단점프</vt:lpstr>
      <vt:lpstr>벽타기</vt:lpstr>
      <vt:lpstr>벽점프</vt:lpstr>
      <vt:lpstr>대쉬</vt:lpstr>
      <vt:lpstr>공격</vt:lpstr>
      <vt:lpstr>공격</vt:lpstr>
      <vt:lpstr>공격</vt:lpstr>
      <vt:lpstr>캐릭터 시스템 기획</vt:lpstr>
      <vt:lpstr>모션 리스트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108</cp:revision>
  <dcterms:created xsi:type="dcterms:W3CDTF">2020-01-15T00:08:50Z</dcterms:created>
  <dcterms:modified xsi:type="dcterms:W3CDTF">2020-01-16T08:18:06Z</dcterms:modified>
</cp:coreProperties>
</file>