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  <p:sldId id="350" r:id="rId3"/>
    <p:sldId id="371" r:id="rId4"/>
    <p:sldId id="37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FF5050"/>
    <a:srgbClr val="4472C4"/>
    <a:srgbClr val="FFFFFF"/>
    <a:srgbClr val="F4B183"/>
    <a:srgbClr val="FFC000"/>
    <a:srgbClr val="000000"/>
    <a:srgbClr val="CDAE52"/>
    <a:srgbClr val="FFD96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65846-5170-45E7-8F3D-FAAECB9B3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CD01D9-86BC-425A-AE65-AABA9E8BB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F4AB8-3EBC-42BF-B38E-1FBE9158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27670-0DA6-439D-9869-319D8D43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BE174-1665-4A75-B93D-B8E66021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7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54BDC-1851-4565-B965-B12E571E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69B8F6-0515-457A-A2B0-507E10ECA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0FFC0-9043-4610-905D-A3BA552C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2A8CD-6E65-42B9-A3AE-E729FE83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94929-801E-4B0F-8ABA-19991418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2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2A8525-34B8-466B-AD81-D7FA80DB9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3FFD85-0830-43EB-B9ED-DFF34284F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FE24C-5E9C-451A-A797-6700B308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1DA8F-734B-456D-A88B-99201181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1BB12-3C1C-4FC6-BA56-BF53FA81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5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ABCBA-BBB1-4716-9584-37BC54E4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10515600" cy="73723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8A91A-2A37-4D10-BCCF-04CA9C13B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390"/>
            <a:ext cx="8986520" cy="505841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4EFB3-5720-47EA-9934-7645ADE6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AC157-1FCB-4943-BC4F-D317A22B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39DD9-C992-415F-A4EB-4BC7DFDA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7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61D12-F590-476D-AFE7-E2B04BE7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651B2E-49DE-493F-A75A-BEFD6806A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28889-9C47-4FCC-89C4-DE485C15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61537-6D20-4F15-B35C-370E0EE5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4A400-F951-4B6E-9382-EFF7B065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1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29972-EC14-4D09-B39D-8CBFA700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3282A-3786-47E3-A2E2-FAD2BEBD7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CDB69-5CCE-4271-A638-5DC8CD688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C9B437-774D-4893-8205-3D3D7F34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853E0-9565-44FF-B23C-E9C97CCB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BBF8EF-E7A2-4995-BD70-A7287589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31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665C-5292-4C94-9107-19051D62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2BB2E-9A2E-42DE-8A5A-B4360C53C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A4C8C3-3410-42D5-99D3-B6DCC3D49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D80FFA-A216-49AF-9D5E-A47E2957D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0D22A9-5821-4A9F-A428-4D2D09F4E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315DAD-BA57-440A-9824-0ED3DE4E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EFAB56-A407-4A1F-9060-3C4FBA10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98D8B-BC44-43D1-85F8-62B2FC37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6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22517-F044-41F4-84C5-37AD3259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EE9E93-9FAF-417F-8507-72547934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38AEC3-9395-46A0-AB6D-48D69C94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B36069-9757-4F53-9AAE-A6221F14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5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0C1857-27EA-4541-8050-B79DB6F1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ACAAF4-A7B4-4199-9BD5-7E2D6E21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352AA4-7610-410F-8F76-74294E31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29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0BD83-C063-4E60-9908-E3B9CCFD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1C09F-F785-4AE4-8C99-EB080416D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2B42A-4865-4F07-8BAA-30AA59BA2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A20498-18DE-4207-B3B9-D8A8A106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0B5EA7-A683-4577-B178-075BFBBA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D418CD-EB54-460D-94AD-67F1E35F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64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F90B3-6BF7-49DE-815C-6CDE225D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9D4DD0-F776-48E8-BA5D-77FAC4C91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8120B3-D124-45C2-B935-10EFED39F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70AF59-ECB4-4E7E-92A0-3BE2DCE8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B3EBF4-5A4D-4CF3-B8B9-FA3C9D35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27F335-1196-402F-849B-4253536B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5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3A6395-520A-45CA-BCBD-62CE64A0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00691-6F55-4796-8998-9213C3E7D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AB191-48F8-467A-877C-0E53C62F3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21661-8C37-4028-BACB-B1FC691A2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73460-EC88-422E-9BBD-C5F0B7FAD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88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jnu-my.sharepoint.com/:w:/g/personal/124949_jnu_ac_kr/EacRsFRjV1RChhMA4LixX4IBqLA5cJgIjTQg9ZQG6dkyvw?e=ElX2c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캐릭터 시스템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0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10515600" cy="737235"/>
          </a:xfrm>
        </p:spPr>
        <p:txBody>
          <a:bodyPr/>
          <a:lstStyle/>
          <a:p>
            <a:r>
              <a:rPr lang="ko-KR" altLang="en-US" dirty="0" err="1"/>
              <a:t>컨셉기획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439" y="1929990"/>
            <a:ext cx="6858543" cy="2134009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메트로베니아</a:t>
            </a:r>
            <a:endParaRPr lang="en-US" altLang="ko-KR" sz="2000" dirty="0"/>
          </a:p>
          <a:p>
            <a:r>
              <a:rPr lang="ko-KR" altLang="en-US" sz="2000" dirty="0" err="1"/>
              <a:t>소울라이크</a:t>
            </a:r>
            <a:endParaRPr lang="en-US" altLang="ko-KR" sz="2000" dirty="0"/>
          </a:p>
          <a:p>
            <a:r>
              <a:rPr lang="ko-KR" altLang="en-US" sz="2000" dirty="0" err="1"/>
              <a:t>어드벤쳐</a:t>
            </a:r>
            <a:endParaRPr lang="en-US" altLang="ko-KR" sz="2000" dirty="0"/>
          </a:p>
          <a:p>
            <a:r>
              <a:rPr lang="en-US" altLang="ko-KR" sz="2000" dirty="0"/>
              <a:t>2D</a:t>
            </a:r>
          </a:p>
          <a:p>
            <a:r>
              <a:rPr lang="ko-KR" altLang="en-US" sz="2000" dirty="0" err="1"/>
              <a:t>횡스크롤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980440" y="153720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장르</a:t>
            </a:r>
          </a:p>
        </p:txBody>
      </p:sp>
    </p:spTree>
    <p:extLst>
      <p:ext uri="{BB962C8B-B14F-4D97-AF65-F5344CB8AC3E}">
        <p14:creationId xmlns:p14="http://schemas.microsoft.com/office/powerpoint/2010/main" val="276251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10515600" cy="737235"/>
          </a:xfrm>
        </p:spPr>
        <p:txBody>
          <a:bodyPr/>
          <a:lstStyle/>
          <a:p>
            <a:r>
              <a:rPr lang="ko-KR" altLang="en-US" dirty="0"/>
              <a:t>컨셉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439" y="1929990"/>
            <a:ext cx="6858543" cy="213400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세계관</a:t>
            </a:r>
            <a:r>
              <a:rPr lang="en-US" altLang="ko-KR" sz="2000" dirty="0"/>
              <a:t>, </a:t>
            </a:r>
            <a:r>
              <a:rPr lang="ko-KR" altLang="en-US" sz="2000" dirty="0"/>
              <a:t>컨셉</a:t>
            </a:r>
            <a:r>
              <a:rPr lang="en-US" altLang="ko-KR" sz="2000" dirty="0"/>
              <a:t> </a:t>
            </a:r>
            <a:r>
              <a:rPr lang="ko-KR" altLang="en-US" sz="2000" dirty="0"/>
              <a:t>링크 문서 참조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980440" y="153720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세계관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BD9E65-78AA-4FD1-9CA3-EA05E496D285}"/>
              </a:ext>
            </a:extLst>
          </p:cNvPr>
          <p:cNvSpPr/>
          <p:nvPr/>
        </p:nvSpPr>
        <p:spPr>
          <a:xfrm>
            <a:off x="5923280" y="39199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2"/>
              </a:rPr>
              <a:t>https://ejnu-my.sharepoint.com/:w:/g/personal/124949_jnu_ac_kr/EacRsFRjV1RChhMA4LixX4IBqLA5cJgIjTQg9ZQG6dkyvw?e=ElX2cw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암호 </a:t>
            </a:r>
            <a:r>
              <a:rPr lang="en-US" altLang="ko-KR" dirty="0"/>
              <a:t>: </a:t>
            </a:r>
            <a:r>
              <a:rPr lang="ko-KR" altLang="en-US" dirty="0"/>
              <a:t>박선도세계관</a:t>
            </a:r>
          </a:p>
        </p:txBody>
      </p:sp>
    </p:spTree>
    <p:extLst>
      <p:ext uri="{BB962C8B-B14F-4D97-AF65-F5344CB8AC3E}">
        <p14:creationId xmlns:p14="http://schemas.microsoft.com/office/powerpoint/2010/main" val="273516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10515600" cy="737235"/>
          </a:xfrm>
        </p:spPr>
        <p:txBody>
          <a:bodyPr/>
          <a:lstStyle/>
          <a:p>
            <a:r>
              <a:rPr lang="ko-KR" altLang="en-US" dirty="0"/>
              <a:t>컨셉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439" y="1929990"/>
            <a:ext cx="6858543" cy="213400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10</a:t>
            </a:r>
            <a:r>
              <a:rPr lang="ko-KR" altLang="en-US" sz="2000" dirty="0"/>
              <a:t>대 중 후반 여성</a:t>
            </a:r>
            <a:endParaRPr lang="en-US" altLang="ko-KR" sz="2000" dirty="0"/>
          </a:p>
          <a:p>
            <a:r>
              <a:rPr lang="ko-KR" altLang="en-US" sz="2000" dirty="0"/>
              <a:t>한쪽 팔 없음 </a:t>
            </a:r>
            <a:r>
              <a:rPr lang="en-US" altLang="ko-KR" sz="2000" dirty="0"/>
              <a:t>/ </a:t>
            </a:r>
            <a:r>
              <a:rPr lang="ko-KR" altLang="en-US" sz="2000" dirty="0"/>
              <a:t>게임 진행중 </a:t>
            </a:r>
            <a:r>
              <a:rPr lang="ko-KR" altLang="en-US" sz="2000" dirty="0" err="1"/>
              <a:t>로봇팔</a:t>
            </a:r>
            <a:r>
              <a:rPr lang="en-US" altLang="ko-KR" sz="2000" dirty="0"/>
              <a:t>, </a:t>
            </a:r>
            <a:r>
              <a:rPr lang="ko-KR" altLang="en-US" sz="2000" dirty="0"/>
              <a:t>무기 장착</a:t>
            </a:r>
            <a:r>
              <a:rPr lang="en-US" altLang="ko-KR" sz="2000" dirty="0"/>
              <a:t>(</a:t>
            </a:r>
            <a:r>
              <a:rPr lang="ko-KR" altLang="en-US" sz="2000" dirty="0"/>
              <a:t>근접무기위주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슈트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980440" y="153720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주인공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045ACC-A053-4448-8146-935064E75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785" y="1873830"/>
            <a:ext cx="3422976" cy="224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5A6C4E-D174-4FE0-81FC-7263720A1560}"/>
              </a:ext>
            </a:extLst>
          </p:cNvPr>
          <p:cNvSpPr txBox="1"/>
          <p:nvPr/>
        </p:nvSpPr>
        <p:spPr>
          <a:xfrm>
            <a:off x="7696940" y="4190260"/>
            <a:ext cx="341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주인공 컨셉 </a:t>
            </a:r>
            <a:r>
              <a:rPr lang="en-US" altLang="ko-KR" dirty="0"/>
              <a:t>O</a:t>
            </a:r>
          </a:p>
          <a:p>
            <a:r>
              <a:rPr lang="ko-KR" altLang="en-US" dirty="0" err="1"/>
              <a:t>그래픽컨셉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93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76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캐릭터 시스템 기획</vt:lpstr>
      <vt:lpstr>컨셉기획</vt:lpstr>
      <vt:lpstr>컨셉 기획</vt:lpstr>
      <vt:lpstr>컨셉 기획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박선도</dc:creator>
  <cp:lastModifiedBy>박선도</cp:lastModifiedBy>
  <cp:revision>97</cp:revision>
  <dcterms:created xsi:type="dcterms:W3CDTF">2020-01-15T00:08:50Z</dcterms:created>
  <dcterms:modified xsi:type="dcterms:W3CDTF">2020-01-16T08:18:50Z</dcterms:modified>
</cp:coreProperties>
</file>