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19" r:id="rId1"/>
  </p:sldMasterIdLst>
  <p:sldIdLst>
    <p:sldId id="256" r:id="rId2"/>
    <p:sldId id="266" r:id="rId3"/>
    <p:sldId id="267" r:id="rId4"/>
    <p:sldId id="268" r:id="rId5"/>
    <p:sldId id="269" r:id="rId6"/>
    <p:sldId id="265" r:id="rId7"/>
    <p:sldId id="261" r:id="rId8"/>
    <p:sldId id="257" r:id="rId9"/>
    <p:sldId id="260" r:id="rId10"/>
    <p:sldId id="264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/>
    <p:restoredTop sz="96327"/>
  </p:normalViewPr>
  <p:slideViewPr>
    <p:cSldViewPr snapToGrid="0"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403BD-DD80-464B-8519-415FB29BF2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C3964-346F-4DA7-AF90-09C9B08B6370}">
      <dgm:prSet/>
      <dgm:spPr/>
      <dgm:t>
        <a:bodyPr/>
        <a:lstStyle/>
        <a:p>
          <a:r>
            <a:rPr lang="en-US" dirty="0"/>
            <a:t>Steady adoption of DP tools throughout industry</a:t>
          </a:r>
        </a:p>
      </dgm:t>
    </dgm:pt>
    <dgm:pt modelId="{7CD171F0-10DD-4001-BA6E-FA76EE6649E8}" type="parTrans" cxnId="{13AA2BD9-6CC0-4BD5-BD38-9A5C324BFD63}">
      <dgm:prSet/>
      <dgm:spPr/>
      <dgm:t>
        <a:bodyPr/>
        <a:lstStyle/>
        <a:p>
          <a:endParaRPr lang="en-US"/>
        </a:p>
      </dgm:t>
    </dgm:pt>
    <dgm:pt modelId="{08F77E27-0590-4743-B659-8F97E09EC068}" type="sibTrans" cxnId="{13AA2BD9-6CC0-4BD5-BD38-9A5C324BFD63}">
      <dgm:prSet/>
      <dgm:spPr/>
      <dgm:t>
        <a:bodyPr/>
        <a:lstStyle/>
        <a:p>
          <a:endParaRPr lang="en-US"/>
        </a:p>
      </dgm:t>
    </dgm:pt>
    <dgm:pt modelId="{48915E02-F8B7-4CF5-9461-9D262702695A}">
      <dgm:prSet/>
      <dgm:spPr/>
      <dgm:t>
        <a:bodyPr/>
        <a:lstStyle/>
        <a:p>
          <a:r>
            <a:rPr lang="en-US" dirty="0"/>
            <a:t>Most Software Leads don’t have DP experience</a:t>
          </a:r>
        </a:p>
      </dgm:t>
    </dgm:pt>
    <dgm:pt modelId="{165BECB9-7BFB-43F6-9424-09FEB5D8BCD3}" type="parTrans" cxnId="{D10D9AE7-1C2E-40FC-ACF1-96FA3C540D4B}">
      <dgm:prSet/>
      <dgm:spPr/>
      <dgm:t>
        <a:bodyPr/>
        <a:lstStyle/>
        <a:p>
          <a:endParaRPr lang="en-US"/>
        </a:p>
      </dgm:t>
    </dgm:pt>
    <dgm:pt modelId="{D1BF7E77-48EA-4510-A804-0383F85A237E}" type="sibTrans" cxnId="{D10D9AE7-1C2E-40FC-ACF1-96FA3C540D4B}">
      <dgm:prSet/>
      <dgm:spPr/>
      <dgm:t>
        <a:bodyPr/>
        <a:lstStyle/>
        <a:p>
          <a:endParaRPr lang="en-US"/>
        </a:p>
      </dgm:t>
    </dgm:pt>
    <dgm:pt modelId="{BFBF91BB-B88E-4EE1-9B77-227A9BE9F0F8}">
      <dgm:prSet/>
      <dgm:spPr/>
      <dgm:t>
        <a:bodyPr/>
        <a:lstStyle/>
        <a:p>
          <a:r>
            <a:rPr lang="en-US" dirty="0"/>
            <a:t>Proliferation of many new DP tools and frameworks</a:t>
          </a:r>
        </a:p>
      </dgm:t>
    </dgm:pt>
    <dgm:pt modelId="{11DB7FC8-B150-48FE-BD7A-1EC98932F1F2}" type="parTrans" cxnId="{6624CBAB-CE1C-4824-A5EF-801AA0DAFEBD}">
      <dgm:prSet/>
      <dgm:spPr/>
      <dgm:t>
        <a:bodyPr/>
        <a:lstStyle/>
        <a:p>
          <a:endParaRPr lang="en-US"/>
        </a:p>
      </dgm:t>
    </dgm:pt>
    <dgm:pt modelId="{67D8DAAC-D166-4D72-A642-9909EB28A7C3}" type="sibTrans" cxnId="{6624CBAB-CE1C-4824-A5EF-801AA0DAFEBD}">
      <dgm:prSet/>
      <dgm:spPr/>
      <dgm:t>
        <a:bodyPr/>
        <a:lstStyle/>
        <a:p>
          <a:endParaRPr lang="en-US"/>
        </a:p>
      </dgm:t>
    </dgm:pt>
    <dgm:pt modelId="{C608FF93-43FF-4228-9328-696B12BD6E6F}" type="pres">
      <dgm:prSet presAssocID="{4C2403BD-DD80-464B-8519-415FB29BF2C8}" presName="root" presStyleCnt="0">
        <dgm:presLayoutVars>
          <dgm:dir/>
          <dgm:resizeHandles val="exact"/>
        </dgm:presLayoutVars>
      </dgm:prSet>
      <dgm:spPr/>
    </dgm:pt>
    <dgm:pt modelId="{4B822DBE-417A-414C-8797-9948BC3F8861}" type="pres">
      <dgm:prSet presAssocID="{311C3964-346F-4DA7-AF90-09C9B08B6370}" presName="compNode" presStyleCnt="0"/>
      <dgm:spPr/>
    </dgm:pt>
    <dgm:pt modelId="{A3046020-E269-4C70-801A-B644255F0A9C}" type="pres">
      <dgm:prSet presAssocID="{311C3964-346F-4DA7-AF90-09C9B08B6370}" presName="bgRect" presStyleLbl="bgShp" presStyleIdx="0" presStyleCnt="3"/>
      <dgm:spPr/>
    </dgm:pt>
    <dgm:pt modelId="{CBB4B8E7-0990-4E62-91EC-8C043572B72A}" type="pres">
      <dgm:prSet presAssocID="{311C3964-346F-4DA7-AF90-09C9B08B63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6B10895-598B-4647-9F6D-353E5A2188D8}" type="pres">
      <dgm:prSet presAssocID="{311C3964-346F-4DA7-AF90-09C9B08B6370}" presName="spaceRect" presStyleCnt="0"/>
      <dgm:spPr/>
    </dgm:pt>
    <dgm:pt modelId="{3858AEFC-2574-41E2-8DD6-2A9EAF1CBC90}" type="pres">
      <dgm:prSet presAssocID="{311C3964-346F-4DA7-AF90-09C9B08B6370}" presName="parTx" presStyleLbl="revTx" presStyleIdx="0" presStyleCnt="3">
        <dgm:presLayoutVars>
          <dgm:chMax val="0"/>
          <dgm:chPref val="0"/>
        </dgm:presLayoutVars>
      </dgm:prSet>
      <dgm:spPr/>
    </dgm:pt>
    <dgm:pt modelId="{7903310D-96D2-449B-BAF4-0822C1C306F0}" type="pres">
      <dgm:prSet presAssocID="{08F77E27-0590-4743-B659-8F97E09EC068}" presName="sibTrans" presStyleCnt="0"/>
      <dgm:spPr/>
    </dgm:pt>
    <dgm:pt modelId="{C9A13359-42C4-426D-BAA5-BE7124B9BC15}" type="pres">
      <dgm:prSet presAssocID="{48915E02-F8B7-4CF5-9461-9D262702695A}" presName="compNode" presStyleCnt="0"/>
      <dgm:spPr/>
    </dgm:pt>
    <dgm:pt modelId="{6BC9F391-F849-4DA1-AB49-B233EABBF600}" type="pres">
      <dgm:prSet presAssocID="{48915E02-F8B7-4CF5-9461-9D262702695A}" presName="bgRect" presStyleLbl="bgShp" presStyleIdx="1" presStyleCnt="3"/>
      <dgm:spPr/>
    </dgm:pt>
    <dgm:pt modelId="{FC2991D7-D40B-4C85-A7C0-C473244C196F}" type="pres">
      <dgm:prSet presAssocID="{48915E02-F8B7-4CF5-9461-9D26270269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11C405-725D-49A9-91C4-28B77B7CE0D7}" type="pres">
      <dgm:prSet presAssocID="{48915E02-F8B7-4CF5-9461-9D262702695A}" presName="spaceRect" presStyleCnt="0"/>
      <dgm:spPr/>
    </dgm:pt>
    <dgm:pt modelId="{7C58D7E3-A659-476C-97A6-B55885916A2E}" type="pres">
      <dgm:prSet presAssocID="{48915E02-F8B7-4CF5-9461-9D262702695A}" presName="parTx" presStyleLbl="revTx" presStyleIdx="1" presStyleCnt="3">
        <dgm:presLayoutVars>
          <dgm:chMax val="0"/>
          <dgm:chPref val="0"/>
        </dgm:presLayoutVars>
      </dgm:prSet>
      <dgm:spPr/>
    </dgm:pt>
    <dgm:pt modelId="{DA6F96B9-7559-4990-8A42-731A3975EC23}" type="pres">
      <dgm:prSet presAssocID="{D1BF7E77-48EA-4510-A804-0383F85A237E}" presName="sibTrans" presStyleCnt="0"/>
      <dgm:spPr/>
    </dgm:pt>
    <dgm:pt modelId="{8E783678-FAB5-427B-95A2-62928D51E1DB}" type="pres">
      <dgm:prSet presAssocID="{BFBF91BB-B88E-4EE1-9B77-227A9BE9F0F8}" presName="compNode" presStyleCnt="0"/>
      <dgm:spPr/>
    </dgm:pt>
    <dgm:pt modelId="{C0C119B8-0A45-44FF-B960-22C769C6E7EC}" type="pres">
      <dgm:prSet presAssocID="{BFBF91BB-B88E-4EE1-9B77-227A9BE9F0F8}" presName="bgRect" presStyleLbl="bgShp" presStyleIdx="2" presStyleCnt="3"/>
      <dgm:spPr/>
    </dgm:pt>
    <dgm:pt modelId="{8CF31BE4-1CA4-4A5E-8ED4-5D895D2C1348}" type="pres">
      <dgm:prSet presAssocID="{BFBF91BB-B88E-4EE1-9B77-227A9BE9F0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678ADF-B1FF-461E-A367-2B8E797C1E3D}" type="pres">
      <dgm:prSet presAssocID="{BFBF91BB-B88E-4EE1-9B77-227A9BE9F0F8}" presName="spaceRect" presStyleCnt="0"/>
      <dgm:spPr/>
    </dgm:pt>
    <dgm:pt modelId="{7F6917B8-F6BD-44C1-9367-049143917538}" type="pres">
      <dgm:prSet presAssocID="{BFBF91BB-B88E-4EE1-9B77-227A9BE9F0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109E34-C080-4D14-9860-D501EA155205}" type="presOf" srcId="{48915E02-F8B7-4CF5-9461-9D262702695A}" destId="{7C58D7E3-A659-476C-97A6-B55885916A2E}" srcOrd="0" destOrd="0" presId="urn:microsoft.com/office/officeart/2018/2/layout/IconVerticalSolidList"/>
    <dgm:cxn modelId="{4CF5D382-C5A6-4606-806A-A5DB0F35DCDB}" type="presOf" srcId="{4C2403BD-DD80-464B-8519-415FB29BF2C8}" destId="{C608FF93-43FF-4228-9328-696B12BD6E6F}" srcOrd="0" destOrd="0" presId="urn:microsoft.com/office/officeart/2018/2/layout/IconVerticalSolidList"/>
    <dgm:cxn modelId="{9E159AA0-2A5A-444C-A89B-3B3C214E9953}" type="presOf" srcId="{311C3964-346F-4DA7-AF90-09C9B08B6370}" destId="{3858AEFC-2574-41E2-8DD6-2A9EAF1CBC90}" srcOrd="0" destOrd="0" presId="urn:microsoft.com/office/officeart/2018/2/layout/IconVerticalSolidList"/>
    <dgm:cxn modelId="{6624CBAB-CE1C-4824-A5EF-801AA0DAFEBD}" srcId="{4C2403BD-DD80-464B-8519-415FB29BF2C8}" destId="{BFBF91BB-B88E-4EE1-9B77-227A9BE9F0F8}" srcOrd="2" destOrd="0" parTransId="{11DB7FC8-B150-48FE-BD7A-1EC98932F1F2}" sibTransId="{67D8DAAC-D166-4D72-A642-9909EB28A7C3}"/>
    <dgm:cxn modelId="{FE1E72AC-DFFC-44C7-8B7E-EA8AA32F314A}" type="presOf" srcId="{BFBF91BB-B88E-4EE1-9B77-227A9BE9F0F8}" destId="{7F6917B8-F6BD-44C1-9367-049143917538}" srcOrd="0" destOrd="0" presId="urn:microsoft.com/office/officeart/2018/2/layout/IconVerticalSolidList"/>
    <dgm:cxn modelId="{13AA2BD9-6CC0-4BD5-BD38-9A5C324BFD63}" srcId="{4C2403BD-DD80-464B-8519-415FB29BF2C8}" destId="{311C3964-346F-4DA7-AF90-09C9B08B6370}" srcOrd="0" destOrd="0" parTransId="{7CD171F0-10DD-4001-BA6E-FA76EE6649E8}" sibTransId="{08F77E27-0590-4743-B659-8F97E09EC068}"/>
    <dgm:cxn modelId="{D10D9AE7-1C2E-40FC-ACF1-96FA3C540D4B}" srcId="{4C2403BD-DD80-464B-8519-415FB29BF2C8}" destId="{48915E02-F8B7-4CF5-9461-9D262702695A}" srcOrd="1" destOrd="0" parTransId="{165BECB9-7BFB-43F6-9424-09FEB5D8BCD3}" sibTransId="{D1BF7E77-48EA-4510-A804-0383F85A237E}"/>
    <dgm:cxn modelId="{E8BEDBCB-D9D6-4DE0-803C-30B8EC3AA86C}" type="presParOf" srcId="{C608FF93-43FF-4228-9328-696B12BD6E6F}" destId="{4B822DBE-417A-414C-8797-9948BC3F8861}" srcOrd="0" destOrd="0" presId="urn:microsoft.com/office/officeart/2018/2/layout/IconVerticalSolidList"/>
    <dgm:cxn modelId="{5C2CC530-8592-446A-9F4D-CA34FE526A21}" type="presParOf" srcId="{4B822DBE-417A-414C-8797-9948BC3F8861}" destId="{A3046020-E269-4C70-801A-B644255F0A9C}" srcOrd="0" destOrd="0" presId="urn:microsoft.com/office/officeart/2018/2/layout/IconVerticalSolidList"/>
    <dgm:cxn modelId="{1FF70F85-AD8E-433E-9D8A-33472A0D6954}" type="presParOf" srcId="{4B822DBE-417A-414C-8797-9948BC3F8861}" destId="{CBB4B8E7-0990-4E62-91EC-8C043572B72A}" srcOrd="1" destOrd="0" presId="urn:microsoft.com/office/officeart/2018/2/layout/IconVerticalSolidList"/>
    <dgm:cxn modelId="{1027870A-FBEA-4AEB-A1EC-29101A228736}" type="presParOf" srcId="{4B822DBE-417A-414C-8797-9948BC3F8861}" destId="{96B10895-598B-4647-9F6D-353E5A2188D8}" srcOrd="2" destOrd="0" presId="urn:microsoft.com/office/officeart/2018/2/layout/IconVerticalSolidList"/>
    <dgm:cxn modelId="{8ED946EE-C061-4F4F-9724-7E877B2AB3B4}" type="presParOf" srcId="{4B822DBE-417A-414C-8797-9948BC3F8861}" destId="{3858AEFC-2574-41E2-8DD6-2A9EAF1CBC90}" srcOrd="3" destOrd="0" presId="urn:microsoft.com/office/officeart/2018/2/layout/IconVerticalSolidList"/>
    <dgm:cxn modelId="{C3ABC3BF-1C8F-4ED1-AD80-8B1D6BFD0AEE}" type="presParOf" srcId="{C608FF93-43FF-4228-9328-696B12BD6E6F}" destId="{7903310D-96D2-449B-BAF4-0822C1C306F0}" srcOrd="1" destOrd="0" presId="urn:microsoft.com/office/officeart/2018/2/layout/IconVerticalSolidList"/>
    <dgm:cxn modelId="{BC1E048B-DC0F-401C-918D-538E58CC9383}" type="presParOf" srcId="{C608FF93-43FF-4228-9328-696B12BD6E6F}" destId="{C9A13359-42C4-426D-BAA5-BE7124B9BC15}" srcOrd="2" destOrd="0" presId="urn:microsoft.com/office/officeart/2018/2/layout/IconVerticalSolidList"/>
    <dgm:cxn modelId="{0CF6A856-4E45-4C30-BADF-FC8E287C6E4D}" type="presParOf" srcId="{C9A13359-42C4-426D-BAA5-BE7124B9BC15}" destId="{6BC9F391-F849-4DA1-AB49-B233EABBF600}" srcOrd="0" destOrd="0" presId="urn:microsoft.com/office/officeart/2018/2/layout/IconVerticalSolidList"/>
    <dgm:cxn modelId="{57A8E7FB-EC04-4BB8-A4CE-EF8164350291}" type="presParOf" srcId="{C9A13359-42C4-426D-BAA5-BE7124B9BC15}" destId="{FC2991D7-D40B-4C85-A7C0-C473244C196F}" srcOrd="1" destOrd="0" presId="urn:microsoft.com/office/officeart/2018/2/layout/IconVerticalSolidList"/>
    <dgm:cxn modelId="{8C36D87B-A2AC-4616-8A8C-57A470408811}" type="presParOf" srcId="{C9A13359-42C4-426D-BAA5-BE7124B9BC15}" destId="{2111C405-725D-49A9-91C4-28B77B7CE0D7}" srcOrd="2" destOrd="0" presId="urn:microsoft.com/office/officeart/2018/2/layout/IconVerticalSolidList"/>
    <dgm:cxn modelId="{A8045EE7-8BE1-4E72-BE71-BA113FC528C8}" type="presParOf" srcId="{C9A13359-42C4-426D-BAA5-BE7124B9BC15}" destId="{7C58D7E3-A659-476C-97A6-B55885916A2E}" srcOrd="3" destOrd="0" presId="urn:microsoft.com/office/officeart/2018/2/layout/IconVerticalSolidList"/>
    <dgm:cxn modelId="{E3F0CF38-3121-45D7-B4F0-369536764D98}" type="presParOf" srcId="{C608FF93-43FF-4228-9328-696B12BD6E6F}" destId="{DA6F96B9-7559-4990-8A42-731A3975EC23}" srcOrd="3" destOrd="0" presId="urn:microsoft.com/office/officeart/2018/2/layout/IconVerticalSolidList"/>
    <dgm:cxn modelId="{92A83640-EC0D-4782-BD48-4F775732E827}" type="presParOf" srcId="{C608FF93-43FF-4228-9328-696B12BD6E6F}" destId="{8E783678-FAB5-427B-95A2-62928D51E1DB}" srcOrd="4" destOrd="0" presId="urn:microsoft.com/office/officeart/2018/2/layout/IconVerticalSolidList"/>
    <dgm:cxn modelId="{23F55819-1D94-4F10-9C04-073778718589}" type="presParOf" srcId="{8E783678-FAB5-427B-95A2-62928D51E1DB}" destId="{C0C119B8-0A45-44FF-B960-22C769C6E7EC}" srcOrd="0" destOrd="0" presId="urn:microsoft.com/office/officeart/2018/2/layout/IconVerticalSolidList"/>
    <dgm:cxn modelId="{6742D8C5-4142-4C19-B896-3F763D8BCE6C}" type="presParOf" srcId="{8E783678-FAB5-427B-95A2-62928D51E1DB}" destId="{8CF31BE4-1CA4-4A5E-8ED4-5D895D2C1348}" srcOrd="1" destOrd="0" presId="urn:microsoft.com/office/officeart/2018/2/layout/IconVerticalSolidList"/>
    <dgm:cxn modelId="{B8B60828-6770-4F40-864B-780D37A36BA4}" type="presParOf" srcId="{8E783678-FAB5-427B-95A2-62928D51E1DB}" destId="{59678ADF-B1FF-461E-A367-2B8E797C1E3D}" srcOrd="2" destOrd="0" presId="urn:microsoft.com/office/officeart/2018/2/layout/IconVerticalSolidList"/>
    <dgm:cxn modelId="{8AF5F881-5045-49B0-B20C-169C655A712B}" type="presParOf" srcId="{8E783678-FAB5-427B-95A2-62928D51E1DB}" destId="{7F6917B8-F6BD-44C1-9367-0491439175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403BD-DD80-464B-8519-415FB29BF2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1C3964-346F-4DA7-AF90-09C9B08B6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some tools</a:t>
          </a:r>
          <a:endParaRPr lang="en-US" dirty="0"/>
        </a:p>
      </dgm:t>
    </dgm:pt>
    <dgm:pt modelId="{7CD171F0-10DD-4001-BA6E-FA76EE6649E8}" type="parTrans" cxnId="{13AA2BD9-6CC0-4BD5-BD38-9A5C324BFD63}">
      <dgm:prSet/>
      <dgm:spPr/>
      <dgm:t>
        <a:bodyPr/>
        <a:lstStyle/>
        <a:p>
          <a:endParaRPr lang="en-US"/>
        </a:p>
      </dgm:t>
    </dgm:pt>
    <dgm:pt modelId="{08F77E27-0590-4743-B659-8F97E09EC068}" type="sibTrans" cxnId="{13AA2BD9-6CC0-4BD5-BD38-9A5C324BF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915E02-F8B7-4CF5-9461-9D2627026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Some Data</a:t>
          </a:r>
          <a:endParaRPr lang="en-US" dirty="0"/>
        </a:p>
      </dgm:t>
    </dgm:pt>
    <dgm:pt modelId="{165BECB9-7BFB-43F6-9424-09FEB5D8BCD3}" type="parTrans" cxnId="{D10D9AE7-1C2E-40FC-ACF1-96FA3C540D4B}">
      <dgm:prSet/>
      <dgm:spPr/>
      <dgm:t>
        <a:bodyPr/>
        <a:lstStyle/>
        <a:p>
          <a:endParaRPr lang="en-US"/>
        </a:p>
      </dgm:t>
    </dgm:pt>
    <dgm:pt modelId="{D1BF7E77-48EA-4510-A804-0383F85A237E}" type="sibTrans" cxnId="{D10D9AE7-1C2E-40FC-ACF1-96FA3C540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BF91BB-B88E-4EE1-9B77-227A9BE9F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Break Some Stuff</a:t>
          </a:r>
        </a:p>
      </dgm:t>
    </dgm:pt>
    <dgm:pt modelId="{11DB7FC8-B150-48FE-BD7A-1EC98932F1F2}" type="parTrans" cxnId="{6624CBAB-CE1C-4824-A5EF-801AA0DAFEBD}">
      <dgm:prSet/>
      <dgm:spPr/>
      <dgm:t>
        <a:bodyPr/>
        <a:lstStyle/>
        <a:p>
          <a:endParaRPr lang="en-US"/>
        </a:p>
      </dgm:t>
    </dgm:pt>
    <dgm:pt modelId="{67D8DAAC-D166-4D72-A642-9909EB28A7C3}" type="sibTrans" cxnId="{6624CBAB-CE1C-4824-A5EF-801AA0DAFEBD}">
      <dgm:prSet/>
      <dgm:spPr/>
      <dgm:t>
        <a:bodyPr/>
        <a:lstStyle/>
        <a:p>
          <a:endParaRPr lang="en-US"/>
        </a:p>
      </dgm:t>
    </dgm:pt>
    <dgm:pt modelId="{4EDF35B0-DC23-4515-9E23-A0610F23F505}" type="pres">
      <dgm:prSet presAssocID="{4C2403BD-DD80-464B-8519-415FB29BF2C8}" presName="root" presStyleCnt="0">
        <dgm:presLayoutVars>
          <dgm:dir/>
          <dgm:resizeHandles val="exact"/>
        </dgm:presLayoutVars>
      </dgm:prSet>
      <dgm:spPr/>
    </dgm:pt>
    <dgm:pt modelId="{BDFDF485-8E72-4D57-89A2-7CA73D4B050D}" type="pres">
      <dgm:prSet presAssocID="{4C2403BD-DD80-464B-8519-415FB29BF2C8}" presName="container" presStyleCnt="0">
        <dgm:presLayoutVars>
          <dgm:dir/>
          <dgm:resizeHandles val="exact"/>
        </dgm:presLayoutVars>
      </dgm:prSet>
      <dgm:spPr/>
    </dgm:pt>
    <dgm:pt modelId="{2EC48C7B-B496-4A22-8044-5A07A109BCCF}" type="pres">
      <dgm:prSet presAssocID="{311C3964-346F-4DA7-AF90-09C9B08B6370}" presName="compNode" presStyleCnt="0"/>
      <dgm:spPr/>
    </dgm:pt>
    <dgm:pt modelId="{FE7E2DD3-C4EA-4A7F-8E7B-742AD9663BF5}" type="pres">
      <dgm:prSet presAssocID="{311C3964-346F-4DA7-AF90-09C9B08B6370}" presName="iconBgRect" presStyleLbl="bgShp" presStyleIdx="0" presStyleCnt="3"/>
      <dgm:spPr/>
    </dgm:pt>
    <dgm:pt modelId="{35F59B99-7402-4019-85B0-BA5C1DDAC054}" type="pres">
      <dgm:prSet presAssocID="{311C3964-346F-4DA7-AF90-09C9B08B63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C1C65F4-AA78-4545-A533-1AAFDFDE93A1}" type="pres">
      <dgm:prSet presAssocID="{311C3964-346F-4DA7-AF90-09C9B08B6370}" presName="spaceRect" presStyleCnt="0"/>
      <dgm:spPr/>
    </dgm:pt>
    <dgm:pt modelId="{CB8142A3-B1FF-45C7-B1A2-7CEEB182CCA5}" type="pres">
      <dgm:prSet presAssocID="{311C3964-346F-4DA7-AF90-09C9B08B6370}" presName="textRect" presStyleLbl="revTx" presStyleIdx="0" presStyleCnt="3">
        <dgm:presLayoutVars>
          <dgm:chMax val="1"/>
          <dgm:chPref val="1"/>
        </dgm:presLayoutVars>
      </dgm:prSet>
      <dgm:spPr/>
    </dgm:pt>
    <dgm:pt modelId="{0BB9AEC6-8B12-4A5A-9C8A-63652722FE11}" type="pres">
      <dgm:prSet presAssocID="{08F77E27-0590-4743-B659-8F97E09EC068}" presName="sibTrans" presStyleLbl="sibTrans2D1" presStyleIdx="0" presStyleCnt="0"/>
      <dgm:spPr/>
    </dgm:pt>
    <dgm:pt modelId="{5254C9EF-F390-4474-8144-B21A13E4FC6F}" type="pres">
      <dgm:prSet presAssocID="{48915E02-F8B7-4CF5-9461-9D262702695A}" presName="compNode" presStyleCnt="0"/>
      <dgm:spPr/>
    </dgm:pt>
    <dgm:pt modelId="{3F8B0D1F-7E9D-413D-A974-6617CBAF38F5}" type="pres">
      <dgm:prSet presAssocID="{48915E02-F8B7-4CF5-9461-9D262702695A}" presName="iconBgRect" presStyleLbl="bgShp" presStyleIdx="1" presStyleCnt="3"/>
      <dgm:spPr/>
    </dgm:pt>
    <dgm:pt modelId="{810F86C8-D2CD-4878-8594-8A4ED0D711A7}" type="pres">
      <dgm:prSet presAssocID="{48915E02-F8B7-4CF5-9461-9D26270269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2F5004-5F61-476D-9198-535439BF0CC3}" type="pres">
      <dgm:prSet presAssocID="{48915E02-F8B7-4CF5-9461-9D262702695A}" presName="spaceRect" presStyleCnt="0"/>
      <dgm:spPr/>
    </dgm:pt>
    <dgm:pt modelId="{34F29795-709C-4534-B4D5-E0529B4696B7}" type="pres">
      <dgm:prSet presAssocID="{48915E02-F8B7-4CF5-9461-9D262702695A}" presName="textRect" presStyleLbl="revTx" presStyleIdx="1" presStyleCnt="3">
        <dgm:presLayoutVars>
          <dgm:chMax val="1"/>
          <dgm:chPref val="1"/>
        </dgm:presLayoutVars>
      </dgm:prSet>
      <dgm:spPr/>
    </dgm:pt>
    <dgm:pt modelId="{E9EAAAD5-228B-4710-9421-88F6548D8613}" type="pres">
      <dgm:prSet presAssocID="{D1BF7E77-48EA-4510-A804-0383F85A237E}" presName="sibTrans" presStyleLbl="sibTrans2D1" presStyleIdx="0" presStyleCnt="0"/>
      <dgm:spPr/>
    </dgm:pt>
    <dgm:pt modelId="{352293B0-5BA8-479E-A6F9-58613E23EAC7}" type="pres">
      <dgm:prSet presAssocID="{BFBF91BB-B88E-4EE1-9B77-227A9BE9F0F8}" presName="compNode" presStyleCnt="0"/>
      <dgm:spPr/>
    </dgm:pt>
    <dgm:pt modelId="{F130CD57-625E-415C-B60D-AB888FCF1FBB}" type="pres">
      <dgm:prSet presAssocID="{BFBF91BB-B88E-4EE1-9B77-227A9BE9F0F8}" presName="iconBgRect" presStyleLbl="bgShp" presStyleIdx="2" presStyleCnt="3"/>
      <dgm:spPr/>
    </dgm:pt>
    <dgm:pt modelId="{B6B3A3C1-9A73-4E6E-9E3C-AB3401BCADCE}" type="pres">
      <dgm:prSet presAssocID="{BFBF91BB-B88E-4EE1-9B77-227A9BE9F0F8}" presName="iconRect" presStyleLbl="node1" presStyleIdx="2" presStyleCnt="3"/>
      <dgm:spPr>
        <a:prstGeom prst="irregularSeal2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F6F3FC6-02D2-40C9-A439-1E87EA4C5887}" type="pres">
      <dgm:prSet presAssocID="{BFBF91BB-B88E-4EE1-9B77-227A9BE9F0F8}" presName="spaceRect" presStyleCnt="0"/>
      <dgm:spPr/>
    </dgm:pt>
    <dgm:pt modelId="{FCF95DE4-2F3C-467E-B6A8-3316B2CDFAB6}" type="pres">
      <dgm:prSet presAssocID="{BFBF91BB-B88E-4EE1-9B77-227A9BE9F0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4623D-7BC3-C54F-B02A-2C493993EC92}" type="presOf" srcId="{4C2403BD-DD80-464B-8519-415FB29BF2C8}" destId="{4EDF35B0-DC23-4515-9E23-A0610F23F505}" srcOrd="0" destOrd="0" presId="urn:microsoft.com/office/officeart/2018/2/layout/IconCircleList"/>
    <dgm:cxn modelId="{A92CE964-4456-8B4F-9FEC-018E91B6AC5D}" type="presOf" srcId="{BFBF91BB-B88E-4EE1-9B77-227A9BE9F0F8}" destId="{FCF95DE4-2F3C-467E-B6A8-3316B2CDFAB6}" srcOrd="0" destOrd="0" presId="urn:microsoft.com/office/officeart/2018/2/layout/IconCircleList"/>
    <dgm:cxn modelId="{E0193A7C-3A0D-3040-B506-862004B88141}" type="presOf" srcId="{311C3964-346F-4DA7-AF90-09C9B08B6370}" destId="{CB8142A3-B1FF-45C7-B1A2-7CEEB182CCA5}" srcOrd="0" destOrd="0" presId="urn:microsoft.com/office/officeart/2018/2/layout/IconCircleList"/>
    <dgm:cxn modelId="{04949281-32FF-8749-9354-97C643E39B5E}" type="presOf" srcId="{48915E02-F8B7-4CF5-9461-9D262702695A}" destId="{34F29795-709C-4534-B4D5-E0529B4696B7}" srcOrd="0" destOrd="0" presId="urn:microsoft.com/office/officeart/2018/2/layout/IconCircleList"/>
    <dgm:cxn modelId="{868AEFA0-3BD1-EE4A-BCEB-C29F278B76A0}" type="presOf" srcId="{08F77E27-0590-4743-B659-8F97E09EC068}" destId="{0BB9AEC6-8B12-4A5A-9C8A-63652722FE11}" srcOrd="0" destOrd="0" presId="urn:microsoft.com/office/officeart/2018/2/layout/IconCircleList"/>
    <dgm:cxn modelId="{6624CBAB-CE1C-4824-A5EF-801AA0DAFEBD}" srcId="{4C2403BD-DD80-464B-8519-415FB29BF2C8}" destId="{BFBF91BB-B88E-4EE1-9B77-227A9BE9F0F8}" srcOrd="2" destOrd="0" parTransId="{11DB7FC8-B150-48FE-BD7A-1EC98932F1F2}" sibTransId="{67D8DAAC-D166-4D72-A642-9909EB28A7C3}"/>
    <dgm:cxn modelId="{91FD44C1-8FB6-0343-9C1C-E417F97BB18E}" type="presOf" srcId="{D1BF7E77-48EA-4510-A804-0383F85A237E}" destId="{E9EAAAD5-228B-4710-9421-88F6548D8613}" srcOrd="0" destOrd="0" presId="urn:microsoft.com/office/officeart/2018/2/layout/IconCircleList"/>
    <dgm:cxn modelId="{13AA2BD9-6CC0-4BD5-BD38-9A5C324BFD63}" srcId="{4C2403BD-DD80-464B-8519-415FB29BF2C8}" destId="{311C3964-346F-4DA7-AF90-09C9B08B6370}" srcOrd="0" destOrd="0" parTransId="{7CD171F0-10DD-4001-BA6E-FA76EE6649E8}" sibTransId="{08F77E27-0590-4743-B659-8F97E09EC068}"/>
    <dgm:cxn modelId="{D10D9AE7-1C2E-40FC-ACF1-96FA3C540D4B}" srcId="{4C2403BD-DD80-464B-8519-415FB29BF2C8}" destId="{48915E02-F8B7-4CF5-9461-9D262702695A}" srcOrd="1" destOrd="0" parTransId="{165BECB9-7BFB-43F6-9424-09FEB5D8BCD3}" sibTransId="{D1BF7E77-48EA-4510-A804-0383F85A237E}"/>
    <dgm:cxn modelId="{EF83B60D-6750-054B-A117-D0DDC6F8708A}" type="presParOf" srcId="{4EDF35B0-DC23-4515-9E23-A0610F23F505}" destId="{BDFDF485-8E72-4D57-89A2-7CA73D4B050D}" srcOrd="0" destOrd="0" presId="urn:microsoft.com/office/officeart/2018/2/layout/IconCircleList"/>
    <dgm:cxn modelId="{9D9AAF81-4C70-514A-A315-6160EDE80EF8}" type="presParOf" srcId="{BDFDF485-8E72-4D57-89A2-7CA73D4B050D}" destId="{2EC48C7B-B496-4A22-8044-5A07A109BCCF}" srcOrd="0" destOrd="0" presId="urn:microsoft.com/office/officeart/2018/2/layout/IconCircleList"/>
    <dgm:cxn modelId="{5EB83F9B-F2DE-9346-9CFD-8B79008A1DF5}" type="presParOf" srcId="{2EC48C7B-B496-4A22-8044-5A07A109BCCF}" destId="{FE7E2DD3-C4EA-4A7F-8E7B-742AD9663BF5}" srcOrd="0" destOrd="0" presId="urn:microsoft.com/office/officeart/2018/2/layout/IconCircleList"/>
    <dgm:cxn modelId="{8C5CE707-BEE2-004A-A2A3-FE41F49A4458}" type="presParOf" srcId="{2EC48C7B-B496-4A22-8044-5A07A109BCCF}" destId="{35F59B99-7402-4019-85B0-BA5C1DDAC054}" srcOrd="1" destOrd="0" presId="urn:microsoft.com/office/officeart/2018/2/layout/IconCircleList"/>
    <dgm:cxn modelId="{75682220-6F90-AD4D-91C2-4BB1EEA904DD}" type="presParOf" srcId="{2EC48C7B-B496-4A22-8044-5A07A109BCCF}" destId="{6C1C65F4-AA78-4545-A533-1AAFDFDE93A1}" srcOrd="2" destOrd="0" presId="urn:microsoft.com/office/officeart/2018/2/layout/IconCircleList"/>
    <dgm:cxn modelId="{64532F3C-BA6E-EA43-B5A8-527904B1F57A}" type="presParOf" srcId="{2EC48C7B-B496-4A22-8044-5A07A109BCCF}" destId="{CB8142A3-B1FF-45C7-B1A2-7CEEB182CCA5}" srcOrd="3" destOrd="0" presId="urn:microsoft.com/office/officeart/2018/2/layout/IconCircleList"/>
    <dgm:cxn modelId="{BD29ED86-63BF-9542-89B9-3A18EBB65814}" type="presParOf" srcId="{BDFDF485-8E72-4D57-89A2-7CA73D4B050D}" destId="{0BB9AEC6-8B12-4A5A-9C8A-63652722FE11}" srcOrd="1" destOrd="0" presId="urn:microsoft.com/office/officeart/2018/2/layout/IconCircleList"/>
    <dgm:cxn modelId="{DFE89C15-ECC4-5B44-89CE-8A5F77466414}" type="presParOf" srcId="{BDFDF485-8E72-4D57-89A2-7CA73D4B050D}" destId="{5254C9EF-F390-4474-8144-B21A13E4FC6F}" srcOrd="2" destOrd="0" presId="urn:microsoft.com/office/officeart/2018/2/layout/IconCircleList"/>
    <dgm:cxn modelId="{C8654798-4766-0E46-92F5-F7F4FCE1AB8C}" type="presParOf" srcId="{5254C9EF-F390-4474-8144-B21A13E4FC6F}" destId="{3F8B0D1F-7E9D-413D-A974-6617CBAF38F5}" srcOrd="0" destOrd="0" presId="urn:microsoft.com/office/officeart/2018/2/layout/IconCircleList"/>
    <dgm:cxn modelId="{A6A250C4-BFDD-6041-8BBB-D20A12B31C1C}" type="presParOf" srcId="{5254C9EF-F390-4474-8144-B21A13E4FC6F}" destId="{810F86C8-D2CD-4878-8594-8A4ED0D711A7}" srcOrd="1" destOrd="0" presId="urn:microsoft.com/office/officeart/2018/2/layout/IconCircleList"/>
    <dgm:cxn modelId="{007242FA-0D08-4543-91B5-057DDCD9C307}" type="presParOf" srcId="{5254C9EF-F390-4474-8144-B21A13E4FC6F}" destId="{8A2F5004-5F61-476D-9198-535439BF0CC3}" srcOrd="2" destOrd="0" presId="urn:microsoft.com/office/officeart/2018/2/layout/IconCircleList"/>
    <dgm:cxn modelId="{77AC4A7A-C507-194C-9CDD-C88ADEF0437E}" type="presParOf" srcId="{5254C9EF-F390-4474-8144-B21A13E4FC6F}" destId="{34F29795-709C-4534-B4D5-E0529B4696B7}" srcOrd="3" destOrd="0" presId="urn:microsoft.com/office/officeart/2018/2/layout/IconCircleList"/>
    <dgm:cxn modelId="{9C938D53-4420-7342-A351-45E174A0340E}" type="presParOf" srcId="{BDFDF485-8E72-4D57-89A2-7CA73D4B050D}" destId="{E9EAAAD5-228B-4710-9421-88F6548D8613}" srcOrd="3" destOrd="0" presId="urn:microsoft.com/office/officeart/2018/2/layout/IconCircleList"/>
    <dgm:cxn modelId="{58A24888-384A-6240-96EF-4AAE61F8BDA4}" type="presParOf" srcId="{BDFDF485-8E72-4D57-89A2-7CA73D4B050D}" destId="{352293B0-5BA8-479E-A6F9-58613E23EAC7}" srcOrd="4" destOrd="0" presId="urn:microsoft.com/office/officeart/2018/2/layout/IconCircleList"/>
    <dgm:cxn modelId="{601D2C7E-281E-EC44-A872-19C0726687B4}" type="presParOf" srcId="{352293B0-5BA8-479E-A6F9-58613E23EAC7}" destId="{F130CD57-625E-415C-B60D-AB888FCF1FBB}" srcOrd="0" destOrd="0" presId="urn:microsoft.com/office/officeart/2018/2/layout/IconCircleList"/>
    <dgm:cxn modelId="{D7300A46-0288-CF4A-8303-0B5B11E8DBD2}" type="presParOf" srcId="{352293B0-5BA8-479E-A6F9-58613E23EAC7}" destId="{B6B3A3C1-9A73-4E6E-9E3C-AB3401BCADCE}" srcOrd="1" destOrd="0" presId="urn:microsoft.com/office/officeart/2018/2/layout/IconCircleList"/>
    <dgm:cxn modelId="{49E4C4E9-137A-A646-8510-29A314895CFC}" type="presParOf" srcId="{352293B0-5BA8-479E-A6F9-58613E23EAC7}" destId="{AF6F3FC6-02D2-40C9-A439-1E87EA4C5887}" srcOrd="2" destOrd="0" presId="urn:microsoft.com/office/officeart/2018/2/layout/IconCircleList"/>
    <dgm:cxn modelId="{992D1BD8-CC5A-A447-8F72-818B13E95B56}" type="presParOf" srcId="{352293B0-5BA8-479E-A6F9-58613E23EAC7}" destId="{FCF95DE4-2F3C-467E-B6A8-3316B2CDFA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46020-E269-4C70-801A-B644255F0A9C}">
      <dsp:nvSpPr>
        <dsp:cNvPr id="0" name=""/>
        <dsp:cNvSpPr/>
      </dsp:nvSpPr>
      <dsp:spPr>
        <a:xfrm>
          <a:off x="0" y="572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B8E7-0990-4E62-91EC-8C043572B72A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8AEFC-2574-41E2-8DD6-2A9EAF1CBC90}">
      <dsp:nvSpPr>
        <dsp:cNvPr id="0" name=""/>
        <dsp:cNvSpPr/>
      </dsp:nvSpPr>
      <dsp:spPr>
        <a:xfrm>
          <a:off x="1546215" y="572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Steady adoption of DP tools throughout industry</a:t>
          </a:r>
        </a:p>
      </dsp:txBody>
      <dsp:txXfrm>
        <a:off x="1546215" y="572"/>
        <a:ext cx="4360112" cy="1338714"/>
      </dsp:txXfrm>
    </dsp:sp>
    <dsp:sp modelId="{6BC9F391-F849-4DA1-AB49-B233EABBF600}">
      <dsp:nvSpPr>
        <dsp:cNvPr id="0" name=""/>
        <dsp:cNvSpPr/>
      </dsp:nvSpPr>
      <dsp:spPr>
        <a:xfrm>
          <a:off x="0" y="1673965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991D7-D40B-4C85-A7C0-C473244C196F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8D7E3-A659-476C-97A6-B55885916A2E}">
      <dsp:nvSpPr>
        <dsp:cNvPr id="0" name=""/>
        <dsp:cNvSpPr/>
      </dsp:nvSpPr>
      <dsp:spPr>
        <a:xfrm>
          <a:off x="1546215" y="1673965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Most Software Leads don’t have DP experience</a:t>
          </a:r>
        </a:p>
      </dsp:txBody>
      <dsp:txXfrm>
        <a:off x="1546215" y="1673965"/>
        <a:ext cx="4360112" cy="1338714"/>
      </dsp:txXfrm>
    </dsp:sp>
    <dsp:sp modelId="{C0C119B8-0A45-44FF-B960-22C769C6E7EC}">
      <dsp:nvSpPr>
        <dsp:cNvPr id="0" name=""/>
        <dsp:cNvSpPr/>
      </dsp:nvSpPr>
      <dsp:spPr>
        <a:xfrm>
          <a:off x="0" y="3347358"/>
          <a:ext cx="5906327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31BE4-1CA4-4A5E-8ED4-5D895D2C1348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917B8-F6BD-44C1-9367-049143917538}">
      <dsp:nvSpPr>
        <dsp:cNvPr id="0" name=""/>
        <dsp:cNvSpPr/>
      </dsp:nvSpPr>
      <dsp:spPr>
        <a:xfrm>
          <a:off x="1546215" y="3347358"/>
          <a:ext cx="4360112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Proliferation of many new DP tools and frameworks</a:t>
          </a:r>
        </a:p>
      </dsp:txBody>
      <dsp:txXfrm>
        <a:off x="1546215" y="3347358"/>
        <a:ext cx="4360112" cy="1338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E2DD3-C4EA-4A7F-8E7B-742AD9663BF5}">
      <dsp:nvSpPr>
        <dsp:cNvPr id="0" name=""/>
        <dsp:cNvSpPr/>
      </dsp:nvSpPr>
      <dsp:spPr>
        <a:xfrm>
          <a:off x="93971" y="1206118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59B99-7402-4019-85B0-BA5C1DDAC054}">
      <dsp:nvSpPr>
        <dsp:cNvPr id="0" name=""/>
        <dsp:cNvSpPr/>
      </dsp:nvSpPr>
      <dsp:spPr>
        <a:xfrm>
          <a:off x="282673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42A3-B1FF-45C7-B1A2-7CEEB182CCA5}">
      <dsp:nvSpPr>
        <dsp:cNvPr id="0" name=""/>
        <dsp:cNvSpPr/>
      </dsp:nvSpPr>
      <dsp:spPr>
        <a:xfrm>
          <a:off x="1185104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some tools</a:t>
          </a:r>
          <a:endParaRPr lang="en-US" sz="2400" kern="1200" dirty="0"/>
        </a:p>
      </dsp:txBody>
      <dsp:txXfrm>
        <a:off x="1185104" y="1206118"/>
        <a:ext cx="2118080" cy="898579"/>
      </dsp:txXfrm>
    </dsp:sp>
    <dsp:sp modelId="{3F8B0D1F-7E9D-413D-A974-6617CBAF38F5}">
      <dsp:nvSpPr>
        <dsp:cNvPr id="0" name=""/>
        <dsp:cNvSpPr/>
      </dsp:nvSpPr>
      <dsp:spPr>
        <a:xfrm>
          <a:off x="3672243" y="1206118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F86C8-D2CD-4878-8594-8A4ED0D711A7}">
      <dsp:nvSpPr>
        <dsp:cNvPr id="0" name=""/>
        <dsp:cNvSpPr/>
      </dsp:nvSpPr>
      <dsp:spPr>
        <a:xfrm>
          <a:off x="3860945" y="1394819"/>
          <a:ext cx="521176" cy="521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29795-709C-4534-B4D5-E0529B4696B7}">
      <dsp:nvSpPr>
        <dsp:cNvPr id="0" name=""/>
        <dsp:cNvSpPr/>
      </dsp:nvSpPr>
      <dsp:spPr>
        <a:xfrm>
          <a:off x="4763376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Generate Some Data</a:t>
          </a:r>
          <a:endParaRPr lang="en-US" sz="2400" kern="1200" dirty="0"/>
        </a:p>
      </dsp:txBody>
      <dsp:txXfrm>
        <a:off x="4763376" y="1206118"/>
        <a:ext cx="2118080" cy="898579"/>
      </dsp:txXfrm>
    </dsp:sp>
    <dsp:sp modelId="{F130CD57-625E-415C-B60D-AB888FCF1FBB}">
      <dsp:nvSpPr>
        <dsp:cNvPr id="0" name=""/>
        <dsp:cNvSpPr/>
      </dsp:nvSpPr>
      <dsp:spPr>
        <a:xfrm>
          <a:off x="7250515" y="1206118"/>
          <a:ext cx="898579" cy="8985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A3C1-9A73-4E6E-9E3C-AB3401BCADCE}">
      <dsp:nvSpPr>
        <dsp:cNvPr id="0" name=""/>
        <dsp:cNvSpPr/>
      </dsp:nvSpPr>
      <dsp:spPr>
        <a:xfrm>
          <a:off x="7439217" y="1394819"/>
          <a:ext cx="521176" cy="521176"/>
        </a:xfrm>
        <a:prstGeom prst="irregularSeal2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95DE4-2F3C-467E-B6A8-3316B2CDFAB6}">
      <dsp:nvSpPr>
        <dsp:cNvPr id="0" name=""/>
        <dsp:cNvSpPr/>
      </dsp:nvSpPr>
      <dsp:spPr>
        <a:xfrm>
          <a:off x="8341647" y="1206118"/>
          <a:ext cx="2118080" cy="898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Break Some Stuff</a:t>
          </a:r>
        </a:p>
      </dsp:txBody>
      <dsp:txXfrm>
        <a:off x="8341647" y="1206118"/>
        <a:ext cx="2118080" cy="8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7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48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06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0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8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58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318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308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52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125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827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11/16/22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83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  <p:sldLayoutId id="2147484431" r:id="rId12"/>
    <p:sldLayoutId id="2147484432" r:id="rId13"/>
    <p:sldLayoutId id="214748443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1" descr="3D black and red cube illustration">
            <a:extLst>
              <a:ext uri="{FF2B5EF4-FFF2-40B4-BE49-F238E27FC236}">
                <a16:creationId xmlns:a16="http://schemas.microsoft.com/office/drawing/2014/main" id="{F5AE8F12-03B6-0FDC-DC07-0630574D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1477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9D1A3D83-39F0-4366-BB12-3C5732003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21BAC-18CD-ECF8-B5D7-AD91F153B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467" y="3251199"/>
            <a:ext cx="5706533" cy="1947929"/>
          </a:xfrm>
        </p:spPr>
        <p:txBody>
          <a:bodyPr>
            <a:normAutofit/>
          </a:bodyPr>
          <a:lstStyle/>
          <a:p>
            <a:r>
              <a:rPr lang="en-US" sz="4000" dirty="0"/>
              <a:t>Applications of Differential Privacy in Remote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6169-B68B-F7AB-DFB1-55A4FB07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467" y="5196177"/>
            <a:ext cx="5706534" cy="4172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Wednesday, November 16</a:t>
            </a:r>
            <a:r>
              <a:rPr lang="en-US" sz="1000" baseline="30000" dirty="0"/>
              <a:t>th</a:t>
            </a:r>
            <a:r>
              <a:rPr lang="en-US" sz="1000" dirty="0"/>
              <a:t>, 2022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David Turtora Zagardo</a:t>
            </a:r>
          </a:p>
        </p:txBody>
      </p:sp>
    </p:spTree>
    <p:extLst>
      <p:ext uri="{BB962C8B-B14F-4D97-AF65-F5344CB8AC3E}">
        <p14:creationId xmlns:p14="http://schemas.microsoft.com/office/powerpoint/2010/main" val="11674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21BAC-18CD-ECF8-B5D7-AD91F153B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Applied 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6169-B68B-F7AB-DFB1-55A4FB07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dirty="0"/>
              <a:t>Generating Synthetic Data Using a Global Model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56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1ABE-E4DC-9D57-FD10-880481FC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OpenDP: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B88F-6566-F86E-F585-21E8A023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41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“OpenDP is 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community effort to build trustworthy, open-source software tools for statistical analysis of sensitive private data.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These tools will offer the rigorous protections of differential privacy for the individuals who may be represented in confidential data and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statistically valid methods of analysis for researchers who study the data.”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96FCC76-736A-FBAB-BF57-9E7E2BA7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4" r="26822" b="-3"/>
          <a:stretch/>
        </p:blipFill>
        <p:spPr>
          <a:xfrm>
            <a:off x="8466138" y="2413000"/>
            <a:ext cx="2915860" cy="36283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093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96FCC76-736A-FBAB-BF57-9E7E2BA7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696" r="23985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21ABE-E4DC-9D57-FD10-880481FC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OpenDP: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B88F-6566-F86E-F585-21E8A023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997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 data scientist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Great documentation!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Accessible privacy tools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Fine-grained control over data manipulation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privacy advocate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Great documentation!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Open-Source software is fantastic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Reliable tool to recommend to data scientists looking to explore privacy preserving statistical methods</a:t>
            </a:r>
          </a:p>
        </p:txBody>
      </p:sp>
    </p:spTree>
    <p:extLst>
      <p:ext uri="{BB962C8B-B14F-4D97-AF65-F5344CB8AC3E}">
        <p14:creationId xmlns:p14="http://schemas.microsoft.com/office/powerpoint/2010/main" val="2482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ood human figure">
            <a:extLst>
              <a:ext uri="{FF2B5EF4-FFF2-40B4-BE49-F238E27FC236}">
                <a16:creationId xmlns:a16="http://schemas.microsoft.com/office/drawing/2014/main" id="{542BD7FE-45AC-6ABB-26FA-8BFF4417F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4194A-BD6C-030A-F4B2-DD481B6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are we here today?</a:t>
            </a:r>
          </a:p>
        </p:txBody>
      </p:sp>
    </p:spTree>
    <p:extLst>
      <p:ext uri="{BB962C8B-B14F-4D97-AF65-F5344CB8AC3E}">
        <p14:creationId xmlns:p14="http://schemas.microsoft.com/office/powerpoint/2010/main" val="32973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4194A-BD6C-030A-F4B2-DD481B6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You’ll probably be asked at some point in your career…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C63-E40D-DF44-681D-1B386FD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“Hey, you, Privacy Engineer, how can we incorporate Differential Privacy into our systems?”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4194A-BD6C-030A-F4B2-DD481B6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Why are we 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D2C6F-4C3A-8636-003C-72AE49FC9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52657"/>
              </p:ext>
            </p:extLst>
          </p:nvPr>
        </p:nvGraphicFramePr>
        <p:xfrm>
          <a:off x="5466523" y="1172818"/>
          <a:ext cx="5906328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801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194A-BD6C-030A-F4B2-DD481B6C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are we going to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D2C6F-4C3A-8636-003C-72AE49FC9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2314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99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BDDB-E207-EA8D-9499-869CE14C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486-751F-B8C3-637F-2E54FD6B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Where are you at with dependency installation?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21BAC-18CD-ECF8-B5D7-AD91F153B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>
                <a:solidFill>
                  <a:schemeClr val="tx1"/>
                </a:solidFill>
              </a:rPr>
              <a:t>Remote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6169-B68B-F7AB-DFB1-55A4FB07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700" dirty="0"/>
              <a:t>Publishing Data, Setting Privacy Budgets, and Granting Permissions using </a:t>
            </a:r>
            <a:r>
              <a:rPr lang="en-US" sz="1700" b="1" dirty="0"/>
              <a:t>PySyft</a:t>
            </a:r>
            <a:r>
              <a:rPr lang="en-US" sz="1700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3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1ABE-E4DC-9D57-FD10-880481FC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PySyft: 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B88F-6566-F86E-F585-21E8A023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414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PySyft is an all-in-one solution for: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data owners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data scientists, and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compliance officers</a:t>
            </a:r>
          </a:p>
          <a:p>
            <a:pPr marL="0" indent="0">
              <a:buNone/>
            </a:pPr>
            <a:r>
              <a:rPr lang="en-US" dirty="0"/>
              <a:t>that enables them to work with data in privacy-preserving ways while providing insight for data protection authorities.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96FCC76-736A-FBAB-BF57-9E7E2BA7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4" r="26822" b="-3"/>
          <a:stretch/>
        </p:blipFill>
        <p:spPr>
          <a:xfrm>
            <a:off x="8466138" y="2413000"/>
            <a:ext cx="2915860" cy="36283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70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96FCC76-736A-FBAB-BF57-9E7E2BA72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6696" r="23985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21ABE-E4DC-9D57-FD10-880481FC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/>
              <a:t>PySyft: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B88F-6566-F86E-F585-21E8A023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 data owner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Publish data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Ensure user privacy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Set privacy budgets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data scientist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Work with data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Built in deep-learning framework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Access to sensitive data sets</a:t>
            </a:r>
          </a:p>
        </p:txBody>
      </p:sp>
    </p:spTree>
    <p:extLst>
      <p:ext uri="{BB962C8B-B14F-4D97-AF65-F5344CB8AC3E}">
        <p14:creationId xmlns:p14="http://schemas.microsoft.com/office/powerpoint/2010/main" val="2790307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{734EC5DF-05B5-DC42-9235-21BB0FA5354B}tf10001121_mac</Template>
  <TotalTime>3527</TotalTime>
  <Words>314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Quotable</vt:lpstr>
      <vt:lpstr>Applications of Differential Privacy in Remote Data Science</vt:lpstr>
      <vt:lpstr>Why are we here today?</vt:lpstr>
      <vt:lpstr>You’ll probably be asked at some point in your career…</vt:lpstr>
      <vt:lpstr>Why are we here?</vt:lpstr>
      <vt:lpstr>What are we going to do?</vt:lpstr>
      <vt:lpstr>Let’s get started!</vt:lpstr>
      <vt:lpstr>Remote Data Science</vt:lpstr>
      <vt:lpstr>PySyft: What is it?</vt:lpstr>
      <vt:lpstr>PySyft: Why do we care?</vt:lpstr>
      <vt:lpstr>Applied Differential Privacy</vt:lpstr>
      <vt:lpstr>OpenDP: What is it?</vt:lpstr>
      <vt:lpstr>OpenDP: Why do we care?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Differential Privacy in Remote Data Science</dc:title>
  <dc:creator>David T Zagardo</dc:creator>
  <cp:lastModifiedBy>David T Zagardo</cp:lastModifiedBy>
  <cp:revision>2</cp:revision>
  <dcterms:created xsi:type="dcterms:W3CDTF">2022-11-13T20:01:43Z</dcterms:created>
  <dcterms:modified xsi:type="dcterms:W3CDTF">2022-11-17T00:13:37Z</dcterms:modified>
</cp:coreProperties>
</file>