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2.jpeg" ContentType="image/jpeg"/>
  <Override PartName="/ppt/media/image11.jpeg" ContentType="image/jpeg"/>
  <Override PartName="/ppt/media/image10.jpeg" ContentType="image/jpeg"/>
  <Override PartName="/ppt/media/image9.jpeg" ContentType="image/jpeg"/>
  <Override PartName="/ppt/media/image7.png" ContentType="image/png"/>
  <Override PartName="/ppt/media/image13.jpeg" ContentType="image/jpeg"/>
  <Override PartName="/ppt/media/image2.png" ContentType="image/png"/>
  <Override PartName="/ppt/media/image6.jpeg" ContentType="image/jpeg"/>
  <Override PartName="/ppt/media/image8.png" ContentType="image/png"/>
  <Override PartName="/ppt/media/image1.jpeg" ContentType="image/jpeg"/>
  <Override PartName="/ppt/media/image3.png" ContentType="image/png"/>
  <Override PartName="/ppt/media/image4.png" ContentType="image/png"/>
  <Override PartName="/ppt/media/image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143000" y="609480"/>
            <a:ext cx="9875160" cy="1356120"/>
          </a:xfrm>
          <a:prstGeom prst="rect">
            <a:avLst/>
          </a:prstGeom>
        </p:spPr>
        <p:txBody>
          <a:bodyPr lIns="0" rIns="0" tIns="0" bIns="0" anchor="ctr">
            <a:spAutoFit/>
          </a:bodyPr>
          <a:p>
            <a:endParaRPr b="0" lang="en-US" sz="1800" spc="-1" strike="noStrike">
              <a:solidFill>
                <a:srgbClr val="000000"/>
              </a:solidFill>
              <a:latin typeface="Corbel"/>
            </a:endParaRPr>
          </a:p>
        </p:txBody>
      </p:sp>
      <p:sp>
        <p:nvSpPr>
          <p:cNvPr id="30" name="PlaceHolder 2"/>
          <p:cNvSpPr>
            <a:spLocks noGrp="1"/>
          </p:cNvSpPr>
          <p:nvPr>
            <p:ph type="body"/>
          </p:nvPr>
        </p:nvSpPr>
        <p:spPr>
          <a:xfrm>
            <a:off x="1143000" y="2057400"/>
            <a:ext cx="987264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31" name="PlaceHolder 3"/>
          <p:cNvSpPr>
            <a:spLocks noGrp="1"/>
          </p:cNvSpPr>
          <p:nvPr>
            <p:ph type="body"/>
          </p:nvPr>
        </p:nvSpPr>
        <p:spPr>
          <a:xfrm>
            <a:off x="1143000" y="4166640"/>
            <a:ext cx="9872640" cy="1926000"/>
          </a:xfrm>
          <a:prstGeom prst="rect">
            <a:avLst/>
          </a:prstGeom>
        </p:spPr>
        <p:txBody>
          <a:bodyPr lIns="0" rIns="0" tIns="0" bIns="0">
            <a:normAutofit/>
          </a:bodyPr>
          <a:p>
            <a:endParaRPr b="0" lang="en-US" sz="2200" spc="-1" strike="noStrike">
              <a:solidFill>
                <a:srgbClr val="a5b592"/>
              </a:solidFill>
              <a:latin typeface="Cor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143000" y="609480"/>
            <a:ext cx="9875160" cy="1356120"/>
          </a:xfrm>
          <a:prstGeom prst="rect">
            <a:avLst/>
          </a:prstGeom>
        </p:spPr>
        <p:txBody>
          <a:bodyPr lIns="0" rIns="0" tIns="0" bIns="0" anchor="ctr">
            <a:spAutoFit/>
          </a:bodyPr>
          <a:p>
            <a:endParaRPr b="0" lang="en-US" sz="1800" spc="-1" strike="noStrike">
              <a:solidFill>
                <a:srgbClr val="000000"/>
              </a:solidFill>
              <a:latin typeface="Corbel"/>
            </a:endParaRPr>
          </a:p>
        </p:txBody>
      </p:sp>
      <p:sp>
        <p:nvSpPr>
          <p:cNvPr id="33" name="PlaceHolder 2"/>
          <p:cNvSpPr>
            <a:spLocks noGrp="1"/>
          </p:cNvSpPr>
          <p:nvPr>
            <p:ph type="body"/>
          </p:nvPr>
        </p:nvSpPr>
        <p:spPr>
          <a:xfrm>
            <a:off x="1143000" y="2057400"/>
            <a:ext cx="481752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34" name="PlaceHolder 3"/>
          <p:cNvSpPr>
            <a:spLocks noGrp="1"/>
          </p:cNvSpPr>
          <p:nvPr>
            <p:ph type="body"/>
          </p:nvPr>
        </p:nvSpPr>
        <p:spPr>
          <a:xfrm>
            <a:off x="6201720" y="2057400"/>
            <a:ext cx="481752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35" name="PlaceHolder 4"/>
          <p:cNvSpPr>
            <a:spLocks noGrp="1"/>
          </p:cNvSpPr>
          <p:nvPr>
            <p:ph type="body"/>
          </p:nvPr>
        </p:nvSpPr>
        <p:spPr>
          <a:xfrm>
            <a:off x="1143000" y="4166640"/>
            <a:ext cx="481752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36" name="PlaceHolder 5"/>
          <p:cNvSpPr>
            <a:spLocks noGrp="1"/>
          </p:cNvSpPr>
          <p:nvPr>
            <p:ph type="body"/>
          </p:nvPr>
        </p:nvSpPr>
        <p:spPr>
          <a:xfrm>
            <a:off x="6201720" y="4166640"/>
            <a:ext cx="4817520" cy="1926000"/>
          </a:xfrm>
          <a:prstGeom prst="rect">
            <a:avLst/>
          </a:prstGeom>
        </p:spPr>
        <p:txBody>
          <a:bodyPr lIns="0" rIns="0" tIns="0" bIns="0">
            <a:normAutofit/>
          </a:bodyPr>
          <a:p>
            <a:endParaRPr b="0" lang="en-US" sz="2200" spc="-1" strike="noStrike">
              <a:solidFill>
                <a:srgbClr val="a5b592"/>
              </a:solidFill>
              <a:latin typeface="Cor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143000" y="609480"/>
            <a:ext cx="9875160" cy="1356120"/>
          </a:xfrm>
          <a:prstGeom prst="rect">
            <a:avLst/>
          </a:prstGeom>
        </p:spPr>
        <p:txBody>
          <a:bodyPr lIns="0" rIns="0" tIns="0" bIns="0" anchor="ctr">
            <a:spAutoFit/>
          </a:bodyPr>
          <a:p>
            <a:endParaRPr b="0" lang="en-US" sz="1800" spc="-1" strike="noStrike">
              <a:solidFill>
                <a:srgbClr val="000000"/>
              </a:solidFill>
              <a:latin typeface="Corbel"/>
            </a:endParaRPr>
          </a:p>
        </p:txBody>
      </p:sp>
      <p:sp>
        <p:nvSpPr>
          <p:cNvPr id="38" name="PlaceHolder 2"/>
          <p:cNvSpPr>
            <a:spLocks noGrp="1"/>
          </p:cNvSpPr>
          <p:nvPr>
            <p:ph type="body"/>
          </p:nvPr>
        </p:nvSpPr>
        <p:spPr>
          <a:xfrm>
            <a:off x="1143000" y="2057400"/>
            <a:ext cx="317880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39" name="PlaceHolder 3"/>
          <p:cNvSpPr>
            <a:spLocks noGrp="1"/>
          </p:cNvSpPr>
          <p:nvPr>
            <p:ph type="body"/>
          </p:nvPr>
        </p:nvSpPr>
        <p:spPr>
          <a:xfrm>
            <a:off x="4481280" y="2057400"/>
            <a:ext cx="317880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40" name="PlaceHolder 4"/>
          <p:cNvSpPr>
            <a:spLocks noGrp="1"/>
          </p:cNvSpPr>
          <p:nvPr>
            <p:ph type="body"/>
          </p:nvPr>
        </p:nvSpPr>
        <p:spPr>
          <a:xfrm>
            <a:off x="7819200" y="2057400"/>
            <a:ext cx="317880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41" name="PlaceHolder 5"/>
          <p:cNvSpPr>
            <a:spLocks noGrp="1"/>
          </p:cNvSpPr>
          <p:nvPr>
            <p:ph type="body"/>
          </p:nvPr>
        </p:nvSpPr>
        <p:spPr>
          <a:xfrm>
            <a:off x="1143000" y="4166640"/>
            <a:ext cx="317880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42" name="PlaceHolder 6"/>
          <p:cNvSpPr>
            <a:spLocks noGrp="1"/>
          </p:cNvSpPr>
          <p:nvPr>
            <p:ph type="body"/>
          </p:nvPr>
        </p:nvSpPr>
        <p:spPr>
          <a:xfrm>
            <a:off x="4481280" y="4166640"/>
            <a:ext cx="317880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43" name="PlaceHolder 7"/>
          <p:cNvSpPr>
            <a:spLocks noGrp="1"/>
          </p:cNvSpPr>
          <p:nvPr>
            <p:ph type="body"/>
          </p:nvPr>
        </p:nvSpPr>
        <p:spPr>
          <a:xfrm>
            <a:off x="7819200" y="4166640"/>
            <a:ext cx="3178800" cy="1926000"/>
          </a:xfrm>
          <a:prstGeom prst="rect">
            <a:avLst/>
          </a:prstGeom>
        </p:spPr>
        <p:txBody>
          <a:bodyPr lIns="0" rIns="0" tIns="0" bIns="0">
            <a:normAutofit/>
          </a:bodyPr>
          <a:p>
            <a:endParaRPr b="0" lang="en-US" sz="2200" spc="-1" strike="noStrike">
              <a:solidFill>
                <a:srgbClr val="a5b592"/>
              </a:solidFill>
              <a:latin typeface="Corbe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143000" y="609480"/>
            <a:ext cx="9875160" cy="1356120"/>
          </a:xfrm>
          <a:prstGeom prst="rect">
            <a:avLst/>
          </a:prstGeom>
        </p:spPr>
        <p:txBody>
          <a:bodyPr lIns="0" rIns="0" tIns="0" bIns="0" anchor="ctr">
            <a:spAutoFit/>
          </a:bodyPr>
          <a:p>
            <a:endParaRPr b="0" lang="en-US" sz="1800" spc="-1" strike="noStrike">
              <a:solidFill>
                <a:srgbClr val="000000"/>
              </a:solidFill>
              <a:latin typeface="Corbel"/>
            </a:endParaRPr>
          </a:p>
        </p:txBody>
      </p:sp>
      <p:sp>
        <p:nvSpPr>
          <p:cNvPr id="51" name="PlaceHolder 2"/>
          <p:cNvSpPr>
            <a:spLocks noGrp="1"/>
          </p:cNvSpPr>
          <p:nvPr>
            <p:ph type="subTitle"/>
          </p:nvPr>
        </p:nvSpPr>
        <p:spPr>
          <a:xfrm>
            <a:off x="1143000" y="2057400"/>
            <a:ext cx="9872640" cy="4038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143000" y="609480"/>
            <a:ext cx="9875160" cy="1356120"/>
          </a:xfrm>
          <a:prstGeom prst="rect">
            <a:avLst/>
          </a:prstGeom>
        </p:spPr>
        <p:txBody>
          <a:bodyPr lIns="0" rIns="0" tIns="0" bIns="0" anchor="ctr">
            <a:spAutoFit/>
          </a:bodyPr>
          <a:p>
            <a:endParaRPr b="0" lang="en-US" sz="1800" spc="-1" strike="noStrike">
              <a:solidFill>
                <a:srgbClr val="000000"/>
              </a:solidFill>
              <a:latin typeface="Corbel"/>
            </a:endParaRPr>
          </a:p>
        </p:txBody>
      </p:sp>
      <p:sp>
        <p:nvSpPr>
          <p:cNvPr id="53" name="PlaceHolder 2"/>
          <p:cNvSpPr>
            <a:spLocks noGrp="1"/>
          </p:cNvSpPr>
          <p:nvPr>
            <p:ph type="body"/>
          </p:nvPr>
        </p:nvSpPr>
        <p:spPr>
          <a:xfrm>
            <a:off x="1143000" y="2057400"/>
            <a:ext cx="9872640" cy="4038120"/>
          </a:xfrm>
          <a:prstGeom prst="rect">
            <a:avLst/>
          </a:prstGeom>
        </p:spPr>
        <p:txBody>
          <a:bodyPr lIns="0" rIns="0" tIns="0" bIns="0">
            <a:normAutofit/>
          </a:bodyPr>
          <a:p>
            <a:endParaRPr b="0" lang="en-US" sz="2200" spc="-1" strike="noStrike">
              <a:solidFill>
                <a:srgbClr val="a5b592"/>
              </a:solidFill>
              <a:latin typeface="Cor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143000" y="609480"/>
            <a:ext cx="9875160" cy="1356120"/>
          </a:xfrm>
          <a:prstGeom prst="rect">
            <a:avLst/>
          </a:prstGeom>
        </p:spPr>
        <p:txBody>
          <a:bodyPr lIns="0" rIns="0" tIns="0" bIns="0" anchor="ctr">
            <a:spAutoFit/>
          </a:bodyPr>
          <a:p>
            <a:endParaRPr b="0" lang="en-US" sz="1800" spc="-1" strike="noStrike">
              <a:solidFill>
                <a:srgbClr val="000000"/>
              </a:solidFill>
              <a:latin typeface="Corbel"/>
            </a:endParaRPr>
          </a:p>
        </p:txBody>
      </p:sp>
      <p:sp>
        <p:nvSpPr>
          <p:cNvPr id="55" name="PlaceHolder 2"/>
          <p:cNvSpPr>
            <a:spLocks noGrp="1"/>
          </p:cNvSpPr>
          <p:nvPr>
            <p:ph type="body"/>
          </p:nvPr>
        </p:nvSpPr>
        <p:spPr>
          <a:xfrm>
            <a:off x="1143000" y="2057400"/>
            <a:ext cx="4817520" cy="4038120"/>
          </a:xfrm>
          <a:prstGeom prst="rect">
            <a:avLst/>
          </a:prstGeom>
        </p:spPr>
        <p:txBody>
          <a:bodyPr lIns="0" rIns="0" tIns="0" bIns="0">
            <a:normAutofit/>
          </a:bodyPr>
          <a:p>
            <a:endParaRPr b="0" lang="en-US" sz="2200" spc="-1" strike="noStrike">
              <a:solidFill>
                <a:srgbClr val="a5b592"/>
              </a:solidFill>
              <a:latin typeface="Corbel"/>
            </a:endParaRPr>
          </a:p>
        </p:txBody>
      </p:sp>
      <p:sp>
        <p:nvSpPr>
          <p:cNvPr id="56" name="PlaceHolder 3"/>
          <p:cNvSpPr>
            <a:spLocks noGrp="1"/>
          </p:cNvSpPr>
          <p:nvPr>
            <p:ph type="body"/>
          </p:nvPr>
        </p:nvSpPr>
        <p:spPr>
          <a:xfrm>
            <a:off x="6201720" y="2057400"/>
            <a:ext cx="4817520" cy="4038120"/>
          </a:xfrm>
          <a:prstGeom prst="rect">
            <a:avLst/>
          </a:prstGeom>
        </p:spPr>
        <p:txBody>
          <a:bodyPr lIns="0" rIns="0" tIns="0" bIns="0">
            <a:normAutofit/>
          </a:bodyPr>
          <a:p>
            <a:endParaRPr b="0" lang="en-US" sz="2200" spc="-1" strike="noStrike">
              <a:solidFill>
                <a:srgbClr val="a5b592"/>
              </a:solidFill>
              <a:latin typeface="Cor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143000" y="609480"/>
            <a:ext cx="9875160" cy="1356120"/>
          </a:xfrm>
          <a:prstGeom prst="rect">
            <a:avLst/>
          </a:prstGeom>
        </p:spPr>
        <p:txBody>
          <a:bodyPr lIns="0" rIns="0" tIns="0" bIns="0" anchor="ctr">
            <a:spAutoFit/>
          </a:bodyPr>
          <a:p>
            <a:endParaRPr b="0" lang="en-US" sz="1800" spc="-1" strike="noStrike">
              <a:solidFill>
                <a:srgbClr val="000000"/>
              </a:solidFill>
              <a:latin typeface="Corbe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143000" y="609480"/>
            <a:ext cx="9875160" cy="6287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143000" y="609480"/>
            <a:ext cx="9875160" cy="1356120"/>
          </a:xfrm>
          <a:prstGeom prst="rect">
            <a:avLst/>
          </a:prstGeom>
        </p:spPr>
        <p:txBody>
          <a:bodyPr lIns="0" rIns="0" tIns="0" bIns="0" anchor="ctr">
            <a:spAutoFit/>
          </a:bodyPr>
          <a:p>
            <a:endParaRPr b="0" lang="en-US" sz="1800" spc="-1" strike="noStrike">
              <a:solidFill>
                <a:srgbClr val="000000"/>
              </a:solidFill>
              <a:latin typeface="Corbel"/>
            </a:endParaRPr>
          </a:p>
        </p:txBody>
      </p:sp>
      <p:sp>
        <p:nvSpPr>
          <p:cNvPr id="60" name="PlaceHolder 2"/>
          <p:cNvSpPr>
            <a:spLocks noGrp="1"/>
          </p:cNvSpPr>
          <p:nvPr>
            <p:ph type="body"/>
          </p:nvPr>
        </p:nvSpPr>
        <p:spPr>
          <a:xfrm>
            <a:off x="1143000" y="2057400"/>
            <a:ext cx="481752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61" name="PlaceHolder 3"/>
          <p:cNvSpPr>
            <a:spLocks noGrp="1"/>
          </p:cNvSpPr>
          <p:nvPr>
            <p:ph type="body"/>
          </p:nvPr>
        </p:nvSpPr>
        <p:spPr>
          <a:xfrm>
            <a:off x="6201720" y="2057400"/>
            <a:ext cx="4817520" cy="4038120"/>
          </a:xfrm>
          <a:prstGeom prst="rect">
            <a:avLst/>
          </a:prstGeom>
        </p:spPr>
        <p:txBody>
          <a:bodyPr lIns="0" rIns="0" tIns="0" bIns="0">
            <a:normAutofit/>
          </a:bodyPr>
          <a:p>
            <a:endParaRPr b="0" lang="en-US" sz="2200" spc="-1" strike="noStrike">
              <a:solidFill>
                <a:srgbClr val="a5b592"/>
              </a:solidFill>
              <a:latin typeface="Corbel"/>
            </a:endParaRPr>
          </a:p>
        </p:txBody>
      </p:sp>
      <p:sp>
        <p:nvSpPr>
          <p:cNvPr id="62" name="PlaceHolder 4"/>
          <p:cNvSpPr>
            <a:spLocks noGrp="1"/>
          </p:cNvSpPr>
          <p:nvPr>
            <p:ph type="body"/>
          </p:nvPr>
        </p:nvSpPr>
        <p:spPr>
          <a:xfrm>
            <a:off x="1143000" y="4166640"/>
            <a:ext cx="4817520" cy="1926000"/>
          </a:xfrm>
          <a:prstGeom prst="rect">
            <a:avLst/>
          </a:prstGeom>
        </p:spPr>
        <p:txBody>
          <a:bodyPr lIns="0" rIns="0" tIns="0" bIns="0">
            <a:normAutofit/>
          </a:bodyPr>
          <a:p>
            <a:endParaRPr b="0" lang="en-US" sz="2200" spc="-1" strike="noStrike">
              <a:solidFill>
                <a:srgbClr val="a5b592"/>
              </a:solidFill>
              <a:latin typeface="Cor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143000" y="609480"/>
            <a:ext cx="9875160" cy="1356120"/>
          </a:xfrm>
          <a:prstGeom prst="rect">
            <a:avLst/>
          </a:prstGeom>
        </p:spPr>
        <p:txBody>
          <a:bodyPr lIns="0" rIns="0" tIns="0" bIns="0" anchor="ctr">
            <a:spAutoFit/>
          </a:bodyPr>
          <a:p>
            <a:endParaRPr b="0" lang="en-US" sz="1800" spc="-1" strike="noStrike">
              <a:solidFill>
                <a:srgbClr val="000000"/>
              </a:solidFill>
              <a:latin typeface="Corbel"/>
            </a:endParaRPr>
          </a:p>
        </p:txBody>
      </p:sp>
      <p:sp>
        <p:nvSpPr>
          <p:cNvPr id="9" name="PlaceHolder 2"/>
          <p:cNvSpPr>
            <a:spLocks noGrp="1"/>
          </p:cNvSpPr>
          <p:nvPr>
            <p:ph type="subTitle"/>
          </p:nvPr>
        </p:nvSpPr>
        <p:spPr>
          <a:xfrm>
            <a:off x="1143000" y="2057400"/>
            <a:ext cx="9872640" cy="4038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143000" y="609480"/>
            <a:ext cx="9875160" cy="1356120"/>
          </a:xfrm>
          <a:prstGeom prst="rect">
            <a:avLst/>
          </a:prstGeom>
        </p:spPr>
        <p:txBody>
          <a:bodyPr lIns="0" rIns="0" tIns="0" bIns="0" anchor="ctr">
            <a:spAutoFit/>
          </a:bodyPr>
          <a:p>
            <a:endParaRPr b="0" lang="en-US" sz="1800" spc="-1" strike="noStrike">
              <a:solidFill>
                <a:srgbClr val="000000"/>
              </a:solidFill>
              <a:latin typeface="Corbel"/>
            </a:endParaRPr>
          </a:p>
        </p:txBody>
      </p:sp>
      <p:sp>
        <p:nvSpPr>
          <p:cNvPr id="64" name="PlaceHolder 2"/>
          <p:cNvSpPr>
            <a:spLocks noGrp="1"/>
          </p:cNvSpPr>
          <p:nvPr>
            <p:ph type="body"/>
          </p:nvPr>
        </p:nvSpPr>
        <p:spPr>
          <a:xfrm>
            <a:off x="1143000" y="2057400"/>
            <a:ext cx="4817520" cy="4038120"/>
          </a:xfrm>
          <a:prstGeom prst="rect">
            <a:avLst/>
          </a:prstGeom>
        </p:spPr>
        <p:txBody>
          <a:bodyPr lIns="0" rIns="0" tIns="0" bIns="0">
            <a:normAutofit/>
          </a:bodyPr>
          <a:p>
            <a:endParaRPr b="0" lang="en-US" sz="2200" spc="-1" strike="noStrike">
              <a:solidFill>
                <a:srgbClr val="a5b592"/>
              </a:solidFill>
              <a:latin typeface="Corbel"/>
            </a:endParaRPr>
          </a:p>
        </p:txBody>
      </p:sp>
      <p:sp>
        <p:nvSpPr>
          <p:cNvPr id="65" name="PlaceHolder 3"/>
          <p:cNvSpPr>
            <a:spLocks noGrp="1"/>
          </p:cNvSpPr>
          <p:nvPr>
            <p:ph type="body"/>
          </p:nvPr>
        </p:nvSpPr>
        <p:spPr>
          <a:xfrm>
            <a:off x="6201720" y="2057400"/>
            <a:ext cx="481752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66" name="PlaceHolder 4"/>
          <p:cNvSpPr>
            <a:spLocks noGrp="1"/>
          </p:cNvSpPr>
          <p:nvPr>
            <p:ph type="body"/>
          </p:nvPr>
        </p:nvSpPr>
        <p:spPr>
          <a:xfrm>
            <a:off x="6201720" y="4166640"/>
            <a:ext cx="4817520" cy="1926000"/>
          </a:xfrm>
          <a:prstGeom prst="rect">
            <a:avLst/>
          </a:prstGeom>
        </p:spPr>
        <p:txBody>
          <a:bodyPr lIns="0" rIns="0" tIns="0" bIns="0">
            <a:normAutofit/>
          </a:bodyPr>
          <a:p>
            <a:endParaRPr b="0" lang="en-US" sz="2200" spc="-1" strike="noStrike">
              <a:solidFill>
                <a:srgbClr val="a5b592"/>
              </a:solidFill>
              <a:latin typeface="Cor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143000" y="609480"/>
            <a:ext cx="9875160" cy="1356120"/>
          </a:xfrm>
          <a:prstGeom prst="rect">
            <a:avLst/>
          </a:prstGeom>
        </p:spPr>
        <p:txBody>
          <a:bodyPr lIns="0" rIns="0" tIns="0" bIns="0" anchor="ctr">
            <a:spAutoFit/>
          </a:bodyPr>
          <a:p>
            <a:endParaRPr b="0" lang="en-US" sz="1800" spc="-1" strike="noStrike">
              <a:solidFill>
                <a:srgbClr val="000000"/>
              </a:solidFill>
              <a:latin typeface="Corbel"/>
            </a:endParaRPr>
          </a:p>
        </p:txBody>
      </p:sp>
      <p:sp>
        <p:nvSpPr>
          <p:cNvPr id="68" name="PlaceHolder 2"/>
          <p:cNvSpPr>
            <a:spLocks noGrp="1"/>
          </p:cNvSpPr>
          <p:nvPr>
            <p:ph type="body"/>
          </p:nvPr>
        </p:nvSpPr>
        <p:spPr>
          <a:xfrm>
            <a:off x="1143000" y="2057400"/>
            <a:ext cx="481752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69" name="PlaceHolder 3"/>
          <p:cNvSpPr>
            <a:spLocks noGrp="1"/>
          </p:cNvSpPr>
          <p:nvPr>
            <p:ph type="body"/>
          </p:nvPr>
        </p:nvSpPr>
        <p:spPr>
          <a:xfrm>
            <a:off x="6201720" y="2057400"/>
            <a:ext cx="481752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70" name="PlaceHolder 4"/>
          <p:cNvSpPr>
            <a:spLocks noGrp="1"/>
          </p:cNvSpPr>
          <p:nvPr>
            <p:ph type="body"/>
          </p:nvPr>
        </p:nvSpPr>
        <p:spPr>
          <a:xfrm>
            <a:off x="1143000" y="4166640"/>
            <a:ext cx="9872640" cy="1926000"/>
          </a:xfrm>
          <a:prstGeom prst="rect">
            <a:avLst/>
          </a:prstGeom>
        </p:spPr>
        <p:txBody>
          <a:bodyPr lIns="0" rIns="0" tIns="0" bIns="0">
            <a:normAutofit/>
          </a:bodyPr>
          <a:p>
            <a:endParaRPr b="0" lang="en-US" sz="2200" spc="-1" strike="noStrike">
              <a:solidFill>
                <a:srgbClr val="a5b592"/>
              </a:solidFill>
              <a:latin typeface="Cor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143000" y="609480"/>
            <a:ext cx="9875160" cy="1356120"/>
          </a:xfrm>
          <a:prstGeom prst="rect">
            <a:avLst/>
          </a:prstGeom>
        </p:spPr>
        <p:txBody>
          <a:bodyPr lIns="0" rIns="0" tIns="0" bIns="0" anchor="ctr">
            <a:spAutoFit/>
          </a:bodyPr>
          <a:p>
            <a:endParaRPr b="0" lang="en-US" sz="1800" spc="-1" strike="noStrike">
              <a:solidFill>
                <a:srgbClr val="000000"/>
              </a:solidFill>
              <a:latin typeface="Corbel"/>
            </a:endParaRPr>
          </a:p>
        </p:txBody>
      </p:sp>
      <p:sp>
        <p:nvSpPr>
          <p:cNvPr id="72" name="PlaceHolder 2"/>
          <p:cNvSpPr>
            <a:spLocks noGrp="1"/>
          </p:cNvSpPr>
          <p:nvPr>
            <p:ph type="body"/>
          </p:nvPr>
        </p:nvSpPr>
        <p:spPr>
          <a:xfrm>
            <a:off x="1143000" y="2057400"/>
            <a:ext cx="987264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73" name="PlaceHolder 3"/>
          <p:cNvSpPr>
            <a:spLocks noGrp="1"/>
          </p:cNvSpPr>
          <p:nvPr>
            <p:ph type="body"/>
          </p:nvPr>
        </p:nvSpPr>
        <p:spPr>
          <a:xfrm>
            <a:off x="1143000" y="4166640"/>
            <a:ext cx="9872640" cy="1926000"/>
          </a:xfrm>
          <a:prstGeom prst="rect">
            <a:avLst/>
          </a:prstGeom>
        </p:spPr>
        <p:txBody>
          <a:bodyPr lIns="0" rIns="0" tIns="0" bIns="0">
            <a:normAutofit/>
          </a:bodyPr>
          <a:p>
            <a:endParaRPr b="0" lang="en-US" sz="2200" spc="-1" strike="noStrike">
              <a:solidFill>
                <a:srgbClr val="a5b592"/>
              </a:solidFill>
              <a:latin typeface="Cor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143000" y="609480"/>
            <a:ext cx="9875160" cy="1356120"/>
          </a:xfrm>
          <a:prstGeom prst="rect">
            <a:avLst/>
          </a:prstGeom>
        </p:spPr>
        <p:txBody>
          <a:bodyPr lIns="0" rIns="0" tIns="0" bIns="0" anchor="ctr">
            <a:spAutoFit/>
          </a:bodyPr>
          <a:p>
            <a:endParaRPr b="0" lang="en-US" sz="1800" spc="-1" strike="noStrike">
              <a:solidFill>
                <a:srgbClr val="000000"/>
              </a:solidFill>
              <a:latin typeface="Corbel"/>
            </a:endParaRPr>
          </a:p>
        </p:txBody>
      </p:sp>
      <p:sp>
        <p:nvSpPr>
          <p:cNvPr id="75" name="PlaceHolder 2"/>
          <p:cNvSpPr>
            <a:spLocks noGrp="1"/>
          </p:cNvSpPr>
          <p:nvPr>
            <p:ph type="body"/>
          </p:nvPr>
        </p:nvSpPr>
        <p:spPr>
          <a:xfrm>
            <a:off x="1143000" y="2057400"/>
            <a:ext cx="481752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76" name="PlaceHolder 3"/>
          <p:cNvSpPr>
            <a:spLocks noGrp="1"/>
          </p:cNvSpPr>
          <p:nvPr>
            <p:ph type="body"/>
          </p:nvPr>
        </p:nvSpPr>
        <p:spPr>
          <a:xfrm>
            <a:off x="6201720" y="2057400"/>
            <a:ext cx="481752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77" name="PlaceHolder 4"/>
          <p:cNvSpPr>
            <a:spLocks noGrp="1"/>
          </p:cNvSpPr>
          <p:nvPr>
            <p:ph type="body"/>
          </p:nvPr>
        </p:nvSpPr>
        <p:spPr>
          <a:xfrm>
            <a:off x="1143000" y="4166640"/>
            <a:ext cx="481752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78" name="PlaceHolder 5"/>
          <p:cNvSpPr>
            <a:spLocks noGrp="1"/>
          </p:cNvSpPr>
          <p:nvPr>
            <p:ph type="body"/>
          </p:nvPr>
        </p:nvSpPr>
        <p:spPr>
          <a:xfrm>
            <a:off x="6201720" y="4166640"/>
            <a:ext cx="4817520" cy="1926000"/>
          </a:xfrm>
          <a:prstGeom prst="rect">
            <a:avLst/>
          </a:prstGeom>
        </p:spPr>
        <p:txBody>
          <a:bodyPr lIns="0" rIns="0" tIns="0" bIns="0">
            <a:normAutofit/>
          </a:bodyPr>
          <a:p>
            <a:endParaRPr b="0" lang="en-US" sz="2200" spc="-1" strike="noStrike">
              <a:solidFill>
                <a:srgbClr val="a5b592"/>
              </a:solidFill>
              <a:latin typeface="Cor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143000" y="609480"/>
            <a:ext cx="9875160" cy="1356120"/>
          </a:xfrm>
          <a:prstGeom prst="rect">
            <a:avLst/>
          </a:prstGeom>
        </p:spPr>
        <p:txBody>
          <a:bodyPr lIns="0" rIns="0" tIns="0" bIns="0" anchor="ctr">
            <a:spAutoFit/>
          </a:bodyPr>
          <a:p>
            <a:endParaRPr b="0" lang="en-US" sz="1800" spc="-1" strike="noStrike">
              <a:solidFill>
                <a:srgbClr val="000000"/>
              </a:solidFill>
              <a:latin typeface="Corbel"/>
            </a:endParaRPr>
          </a:p>
        </p:txBody>
      </p:sp>
      <p:sp>
        <p:nvSpPr>
          <p:cNvPr id="80" name="PlaceHolder 2"/>
          <p:cNvSpPr>
            <a:spLocks noGrp="1"/>
          </p:cNvSpPr>
          <p:nvPr>
            <p:ph type="body"/>
          </p:nvPr>
        </p:nvSpPr>
        <p:spPr>
          <a:xfrm>
            <a:off x="1143000" y="2057400"/>
            <a:ext cx="317880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81" name="PlaceHolder 3"/>
          <p:cNvSpPr>
            <a:spLocks noGrp="1"/>
          </p:cNvSpPr>
          <p:nvPr>
            <p:ph type="body"/>
          </p:nvPr>
        </p:nvSpPr>
        <p:spPr>
          <a:xfrm>
            <a:off x="4481280" y="2057400"/>
            <a:ext cx="317880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82" name="PlaceHolder 4"/>
          <p:cNvSpPr>
            <a:spLocks noGrp="1"/>
          </p:cNvSpPr>
          <p:nvPr>
            <p:ph type="body"/>
          </p:nvPr>
        </p:nvSpPr>
        <p:spPr>
          <a:xfrm>
            <a:off x="7819200" y="2057400"/>
            <a:ext cx="317880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83" name="PlaceHolder 5"/>
          <p:cNvSpPr>
            <a:spLocks noGrp="1"/>
          </p:cNvSpPr>
          <p:nvPr>
            <p:ph type="body"/>
          </p:nvPr>
        </p:nvSpPr>
        <p:spPr>
          <a:xfrm>
            <a:off x="1143000" y="4166640"/>
            <a:ext cx="317880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84" name="PlaceHolder 6"/>
          <p:cNvSpPr>
            <a:spLocks noGrp="1"/>
          </p:cNvSpPr>
          <p:nvPr>
            <p:ph type="body"/>
          </p:nvPr>
        </p:nvSpPr>
        <p:spPr>
          <a:xfrm>
            <a:off x="4481280" y="4166640"/>
            <a:ext cx="317880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85" name="PlaceHolder 7"/>
          <p:cNvSpPr>
            <a:spLocks noGrp="1"/>
          </p:cNvSpPr>
          <p:nvPr>
            <p:ph type="body"/>
          </p:nvPr>
        </p:nvSpPr>
        <p:spPr>
          <a:xfrm>
            <a:off x="7819200" y="4166640"/>
            <a:ext cx="3178800" cy="1926000"/>
          </a:xfrm>
          <a:prstGeom prst="rect">
            <a:avLst/>
          </a:prstGeom>
        </p:spPr>
        <p:txBody>
          <a:bodyPr lIns="0" rIns="0" tIns="0" bIns="0">
            <a:normAutofit/>
          </a:bodyPr>
          <a:p>
            <a:endParaRPr b="0" lang="en-US" sz="2200" spc="-1" strike="noStrike">
              <a:solidFill>
                <a:srgbClr val="a5b592"/>
              </a:solidFill>
              <a:latin typeface="Corbe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143000" y="609480"/>
            <a:ext cx="9875160" cy="1356120"/>
          </a:xfrm>
          <a:prstGeom prst="rect">
            <a:avLst/>
          </a:prstGeom>
        </p:spPr>
        <p:txBody>
          <a:bodyPr lIns="0" rIns="0" tIns="0" bIns="0" anchor="ctr">
            <a:spAutoFit/>
          </a:bodyPr>
          <a:p>
            <a:endParaRPr b="0" lang="en-US" sz="1800" spc="-1" strike="noStrike">
              <a:solidFill>
                <a:srgbClr val="000000"/>
              </a:solidFill>
              <a:latin typeface="Corbel"/>
            </a:endParaRPr>
          </a:p>
        </p:txBody>
      </p:sp>
      <p:sp>
        <p:nvSpPr>
          <p:cNvPr id="11" name="PlaceHolder 2"/>
          <p:cNvSpPr>
            <a:spLocks noGrp="1"/>
          </p:cNvSpPr>
          <p:nvPr>
            <p:ph type="body"/>
          </p:nvPr>
        </p:nvSpPr>
        <p:spPr>
          <a:xfrm>
            <a:off x="1143000" y="2057400"/>
            <a:ext cx="9872640" cy="4038120"/>
          </a:xfrm>
          <a:prstGeom prst="rect">
            <a:avLst/>
          </a:prstGeom>
        </p:spPr>
        <p:txBody>
          <a:bodyPr lIns="0" rIns="0" tIns="0" bIns="0">
            <a:normAutofit/>
          </a:bodyPr>
          <a:p>
            <a:endParaRPr b="0" lang="en-US" sz="2200" spc="-1" strike="noStrike">
              <a:solidFill>
                <a:srgbClr val="a5b592"/>
              </a:solidFill>
              <a:latin typeface="Corbe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143000" y="609480"/>
            <a:ext cx="9875160" cy="1356120"/>
          </a:xfrm>
          <a:prstGeom prst="rect">
            <a:avLst/>
          </a:prstGeom>
        </p:spPr>
        <p:txBody>
          <a:bodyPr lIns="0" rIns="0" tIns="0" bIns="0" anchor="ctr">
            <a:spAutoFit/>
          </a:bodyPr>
          <a:p>
            <a:endParaRPr b="0" lang="en-US" sz="1800" spc="-1" strike="noStrike">
              <a:solidFill>
                <a:srgbClr val="000000"/>
              </a:solidFill>
              <a:latin typeface="Corbel"/>
            </a:endParaRPr>
          </a:p>
        </p:txBody>
      </p:sp>
      <p:sp>
        <p:nvSpPr>
          <p:cNvPr id="13" name="PlaceHolder 2"/>
          <p:cNvSpPr>
            <a:spLocks noGrp="1"/>
          </p:cNvSpPr>
          <p:nvPr>
            <p:ph type="body"/>
          </p:nvPr>
        </p:nvSpPr>
        <p:spPr>
          <a:xfrm>
            <a:off x="1143000" y="2057400"/>
            <a:ext cx="4817520" cy="4038120"/>
          </a:xfrm>
          <a:prstGeom prst="rect">
            <a:avLst/>
          </a:prstGeom>
        </p:spPr>
        <p:txBody>
          <a:bodyPr lIns="0" rIns="0" tIns="0" bIns="0">
            <a:normAutofit/>
          </a:bodyPr>
          <a:p>
            <a:endParaRPr b="0" lang="en-US" sz="2200" spc="-1" strike="noStrike">
              <a:solidFill>
                <a:srgbClr val="a5b592"/>
              </a:solidFill>
              <a:latin typeface="Corbel"/>
            </a:endParaRPr>
          </a:p>
        </p:txBody>
      </p:sp>
      <p:sp>
        <p:nvSpPr>
          <p:cNvPr id="14" name="PlaceHolder 3"/>
          <p:cNvSpPr>
            <a:spLocks noGrp="1"/>
          </p:cNvSpPr>
          <p:nvPr>
            <p:ph type="body"/>
          </p:nvPr>
        </p:nvSpPr>
        <p:spPr>
          <a:xfrm>
            <a:off x="6201720" y="2057400"/>
            <a:ext cx="4817520" cy="4038120"/>
          </a:xfrm>
          <a:prstGeom prst="rect">
            <a:avLst/>
          </a:prstGeom>
        </p:spPr>
        <p:txBody>
          <a:bodyPr lIns="0" rIns="0" tIns="0" bIns="0">
            <a:normAutofit/>
          </a:bodyPr>
          <a:p>
            <a:endParaRPr b="0" lang="en-US" sz="2200" spc="-1" strike="noStrike">
              <a:solidFill>
                <a:srgbClr val="a5b592"/>
              </a:solidFill>
              <a:latin typeface="Corbe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143000" y="609480"/>
            <a:ext cx="9875160" cy="1356120"/>
          </a:xfrm>
          <a:prstGeom prst="rect">
            <a:avLst/>
          </a:prstGeom>
        </p:spPr>
        <p:txBody>
          <a:bodyPr lIns="0" rIns="0" tIns="0" bIns="0" anchor="ctr">
            <a:spAutoFit/>
          </a:bodyPr>
          <a:p>
            <a:endParaRPr b="0" lang="en-US" sz="1800" spc="-1" strike="noStrike">
              <a:solidFill>
                <a:srgbClr val="000000"/>
              </a:solidFill>
              <a:latin typeface="Cor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143000" y="609480"/>
            <a:ext cx="9875160" cy="6287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143000" y="609480"/>
            <a:ext cx="9875160" cy="1356120"/>
          </a:xfrm>
          <a:prstGeom prst="rect">
            <a:avLst/>
          </a:prstGeom>
        </p:spPr>
        <p:txBody>
          <a:bodyPr lIns="0" rIns="0" tIns="0" bIns="0" anchor="ctr">
            <a:spAutoFit/>
          </a:bodyPr>
          <a:p>
            <a:endParaRPr b="0" lang="en-US" sz="1800" spc="-1" strike="noStrike">
              <a:solidFill>
                <a:srgbClr val="000000"/>
              </a:solidFill>
              <a:latin typeface="Corbel"/>
            </a:endParaRPr>
          </a:p>
        </p:txBody>
      </p:sp>
      <p:sp>
        <p:nvSpPr>
          <p:cNvPr id="18" name="PlaceHolder 2"/>
          <p:cNvSpPr>
            <a:spLocks noGrp="1"/>
          </p:cNvSpPr>
          <p:nvPr>
            <p:ph type="body"/>
          </p:nvPr>
        </p:nvSpPr>
        <p:spPr>
          <a:xfrm>
            <a:off x="1143000" y="2057400"/>
            <a:ext cx="481752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19" name="PlaceHolder 3"/>
          <p:cNvSpPr>
            <a:spLocks noGrp="1"/>
          </p:cNvSpPr>
          <p:nvPr>
            <p:ph type="body"/>
          </p:nvPr>
        </p:nvSpPr>
        <p:spPr>
          <a:xfrm>
            <a:off x="6201720" y="2057400"/>
            <a:ext cx="4817520" cy="4038120"/>
          </a:xfrm>
          <a:prstGeom prst="rect">
            <a:avLst/>
          </a:prstGeom>
        </p:spPr>
        <p:txBody>
          <a:bodyPr lIns="0" rIns="0" tIns="0" bIns="0">
            <a:normAutofit/>
          </a:bodyPr>
          <a:p>
            <a:endParaRPr b="0" lang="en-US" sz="2200" spc="-1" strike="noStrike">
              <a:solidFill>
                <a:srgbClr val="a5b592"/>
              </a:solidFill>
              <a:latin typeface="Corbel"/>
            </a:endParaRPr>
          </a:p>
        </p:txBody>
      </p:sp>
      <p:sp>
        <p:nvSpPr>
          <p:cNvPr id="20" name="PlaceHolder 4"/>
          <p:cNvSpPr>
            <a:spLocks noGrp="1"/>
          </p:cNvSpPr>
          <p:nvPr>
            <p:ph type="body"/>
          </p:nvPr>
        </p:nvSpPr>
        <p:spPr>
          <a:xfrm>
            <a:off x="1143000" y="4166640"/>
            <a:ext cx="4817520" cy="1926000"/>
          </a:xfrm>
          <a:prstGeom prst="rect">
            <a:avLst/>
          </a:prstGeom>
        </p:spPr>
        <p:txBody>
          <a:bodyPr lIns="0" rIns="0" tIns="0" bIns="0">
            <a:normAutofit/>
          </a:bodyPr>
          <a:p>
            <a:endParaRPr b="0" lang="en-US" sz="2200" spc="-1" strike="noStrike">
              <a:solidFill>
                <a:srgbClr val="a5b592"/>
              </a:solidFill>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143000" y="609480"/>
            <a:ext cx="9875160" cy="1356120"/>
          </a:xfrm>
          <a:prstGeom prst="rect">
            <a:avLst/>
          </a:prstGeom>
        </p:spPr>
        <p:txBody>
          <a:bodyPr lIns="0" rIns="0" tIns="0" bIns="0" anchor="ctr">
            <a:spAutoFit/>
          </a:bodyPr>
          <a:p>
            <a:endParaRPr b="0" lang="en-US" sz="1800" spc="-1" strike="noStrike">
              <a:solidFill>
                <a:srgbClr val="000000"/>
              </a:solidFill>
              <a:latin typeface="Corbel"/>
            </a:endParaRPr>
          </a:p>
        </p:txBody>
      </p:sp>
      <p:sp>
        <p:nvSpPr>
          <p:cNvPr id="22" name="PlaceHolder 2"/>
          <p:cNvSpPr>
            <a:spLocks noGrp="1"/>
          </p:cNvSpPr>
          <p:nvPr>
            <p:ph type="body"/>
          </p:nvPr>
        </p:nvSpPr>
        <p:spPr>
          <a:xfrm>
            <a:off x="1143000" y="2057400"/>
            <a:ext cx="4817520" cy="4038120"/>
          </a:xfrm>
          <a:prstGeom prst="rect">
            <a:avLst/>
          </a:prstGeom>
        </p:spPr>
        <p:txBody>
          <a:bodyPr lIns="0" rIns="0" tIns="0" bIns="0">
            <a:normAutofit/>
          </a:bodyPr>
          <a:p>
            <a:endParaRPr b="0" lang="en-US" sz="2200" spc="-1" strike="noStrike">
              <a:solidFill>
                <a:srgbClr val="a5b592"/>
              </a:solidFill>
              <a:latin typeface="Corbel"/>
            </a:endParaRPr>
          </a:p>
        </p:txBody>
      </p:sp>
      <p:sp>
        <p:nvSpPr>
          <p:cNvPr id="23" name="PlaceHolder 3"/>
          <p:cNvSpPr>
            <a:spLocks noGrp="1"/>
          </p:cNvSpPr>
          <p:nvPr>
            <p:ph type="body"/>
          </p:nvPr>
        </p:nvSpPr>
        <p:spPr>
          <a:xfrm>
            <a:off x="6201720" y="2057400"/>
            <a:ext cx="481752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24" name="PlaceHolder 4"/>
          <p:cNvSpPr>
            <a:spLocks noGrp="1"/>
          </p:cNvSpPr>
          <p:nvPr>
            <p:ph type="body"/>
          </p:nvPr>
        </p:nvSpPr>
        <p:spPr>
          <a:xfrm>
            <a:off x="6201720" y="4166640"/>
            <a:ext cx="4817520" cy="1926000"/>
          </a:xfrm>
          <a:prstGeom prst="rect">
            <a:avLst/>
          </a:prstGeom>
        </p:spPr>
        <p:txBody>
          <a:bodyPr lIns="0" rIns="0" tIns="0" bIns="0">
            <a:normAutofit/>
          </a:bodyPr>
          <a:p>
            <a:endParaRPr b="0" lang="en-US" sz="2200" spc="-1" strike="noStrike">
              <a:solidFill>
                <a:srgbClr val="a5b592"/>
              </a:solidFill>
              <a:latin typeface="Cor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143000" y="609480"/>
            <a:ext cx="9875160" cy="1356120"/>
          </a:xfrm>
          <a:prstGeom prst="rect">
            <a:avLst/>
          </a:prstGeom>
        </p:spPr>
        <p:txBody>
          <a:bodyPr lIns="0" rIns="0" tIns="0" bIns="0" anchor="ctr">
            <a:spAutoFit/>
          </a:bodyPr>
          <a:p>
            <a:endParaRPr b="0" lang="en-US" sz="1800" spc="-1" strike="noStrike">
              <a:solidFill>
                <a:srgbClr val="000000"/>
              </a:solidFill>
              <a:latin typeface="Corbel"/>
            </a:endParaRPr>
          </a:p>
        </p:txBody>
      </p:sp>
      <p:sp>
        <p:nvSpPr>
          <p:cNvPr id="26" name="PlaceHolder 2"/>
          <p:cNvSpPr>
            <a:spLocks noGrp="1"/>
          </p:cNvSpPr>
          <p:nvPr>
            <p:ph type="body"/>
          </p:nvPr>
        </p:nvSpPr>
        <p:spPr>
          <a:xfrm>
            <a:off x="1143000" y="2057400"/>
            <a:ext cx="481752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27" name="PlaceHolder 3"/>
          <p:cNvSpPr>
            <a:spLocks noGrp="1"/>
          </p:cNvSpPr>
          <p:nvPr>
            <p:ph type="body"/>
          </p:nvPr>
        </p:nvSpPr>
        <p:spPr>
          <a:xfrm>
            <a:off x="6201720" y="2057400"/>
            <a:ext cx="4817520" cy="1926000"/>
          </a:xfrm>
          <a:prstGeom prst="rect">
            <a:avLst/>
          </a:prstGeom>
        </p:spPr>
        <p:txBody>
          <a:bodyPr lIns="0" rIns="0" tIns="0" bIns="0">
            <a:normAutofit/>
          </a:bodyPr>
          <a:p>
            <a:endParaRPr b="0" lang="en-US" sz="2200" spc="-1" strike="noStrike">
              <a:solidFill>
                <a:srgbClr val="a5b592"/>
              </a:solidFill>
              <a:latin typeface="Corbel"/>
            </a:endParaRPr>
          </a:p>
        </p:txBody>
      </p:sp>
      <p:sp>
        <p:nvSpPr>
          <p:cNvPr id="28" name="PlaceHolder 4"/>
          <p:cNvSpPr>
            <a:spLocks noGrp="1"/>
          </p:cNvSpPr>
          <p:nvPr>
            <p:ph type="body"/>
          </p:nvPr>
        </p:nvSpPr>
        <p:spPr>
          <a:xfrm>
            <a:off x="1143000" y="4166640"/>
            <a:ext cx="9872640" cy="1926000"/>
          </a:xfrm>
          <a:prstGeom prst="rect">
            <a:avLst/>
          </a:prstGeom>
        </p:spPr>
        <p:txBody>
          <a:bodyPr lIns="0" rIns="0" tIns="0" bIns="0">
            <a:normAutofit/>
          </a:bodyPr>
          <a:p>
            <a:endParaRPr b="0" lang="en-US" sz="2200" spc="-1" strike="noStrike">
              <a:solidFill>
                <a:srgbClr val="a5b592"/>
              </a:solidFill>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5b592"/>
        </a:solidFill>
      </p:bgPr>
    </p:bg>
    <p:spTree>
      <p:nvGrpSpPr>
        <p:cNvPr id="1" name=""/>
        <p:cNvGrpSpPr/>
        <p:nvPr/>
      </p:nvGrpSpPr>
      <p:grpSpPr>
        <a:xfrm>
          <a:off x="0" y="0"/>
          <a:ext cx="0" cy="0"/>
          <a:chOff x="0" y="0"/>
          <a:chExt cx="0" cy="0"/>
        </a:xfrm>
      </p:grpSpPr>
      <p:sp>
        <p:nvSpPr>
          <p:cNvPr id="0" name="CustomShape 1"/>
          <p:cNvSpPr/>
          <p:nvPr/>
        </p:nvSpPr>
        <p:spPr>
          <a:xfrm>
            <a:off x="231120" y="243720"/>
            <a:ext cx="11724120" cy="6377400"/>
          </a:xfrm>
          <a:prstGeom prst="rect">
            <a:avLst/>
          </a:prstGeom>
          <a:solidFill>
            <a:schemeClr val="bg1"/>
          </a:solidFill>
          <a:ln w="12600">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231120" y="243720"/>
            <a:ext cx="11724120" cy="6377400"/>
          </a:xfrm>
          <a:prstGeom prst="rect">
            <a:avLst/>
          </a:prstGeom>
          <a:solidFill>
            <a:schemeClr val="accent1"/>
          </a:solidFill>
          <a:ln w="12600">
            <a:solidFill>
              <a:srgbClr val="ffffff"/>
            </a:solidFill>
            <a:round/>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1109880" y="882360"/>
            <a:ext cx="9966600" cy="2925720"/>
          </a:xfrm>
          <a:prstGeom prst="rect">
            <a:avLst/>
          </a:prstGeom>
        </p:spPr>
        <p:txBody>
          <a:bodyPr anchor="b">
            <a:normAutofit fontScale="65000"/>
          </a:bodyPr>
          <a:p>
            <a:pPr algn="ctr">
              <a:lnSpc>
                <a:spcPct val="85000"/>
              </a:lnSpc>
            </a:pPr>
            <a:r>
              <a:rPr b="1" lang="en-US" sz="7200" spc="-1" strike="noStrike" cap="all">
                <a:solidFill>
                  <a:srgbClr val="ffffff"/>
                </a:solidFill>
                <a:latin typeface="Corbel"/>
              </a:rPr>
              <a:t>Clique para editar o estilo de título do Modelo Global</a:t>
            </a:r>
            <a:endParaRPr b="0" lang="en-US" sz="7200" spc="-1" strike="noStrike">
              <a:solidFill>
                <a:srgbClr val="000000"/>
              </a:solidFill>
              <a:latin typeface="Corbel"/>
            </a:endParaRPr>
          </a:p>
        </p:txBody>
      </p:sp>
      <p:sp>
        <p:nvSpPr>
          <p:cNvPr id="3" name="PlaceHolder 4"/>
          <p:cNvSpPr>
            <a:spLocks noGrp="1"/>
          </p:cNvSpPr>
          <p:nvPr>
            <p:ph type="dt"/>
          </p:nvPr>
        </p:nvSpPr>
        <p:spPr>
          <a:xfrm>
            <a:off x="1143000" y="6223680"/>
            <a:ext cx="2328840" cy="364680"/>
          </a:xfrm>
          <a:prstGeom prst="rect">
            <a:avLst/>
          </a:prstGeom>
        </p:spPr>
        <p:txBody>
          <a:bodyPr anchor="ctr">
            <a:noAutofit/>
          </a:bodyPr>
          <a:p>
            <a:pPr>
              <a:lnSpc>
                <a:spcPct val="100000"/>
              </a:lnSpc>
            </a:pPr>
            <a:fld id="{2B8AD146-16BC-4641-9FC8-E43EC57DF9C8}" type="datetime">
              <a:rPr b="0" lang="en-US" sz="1200" spc="-1" strike="noStrike">
                <a:solidFill>
                  <a:srgbClr val="ffffff"/>
                </a:solidFill>
                <a:latin typeface="Corbel"/>
              </a:rPr>
              <a:t>4/6/19</a:t>
            </a:fld>
            <a:endParaRPr b="0" lang="en-US" sz="1200" spc="-1" strike="noStrike">
              <a:latin typeface="Times New Roman"/>
            </a:endParaRPr>
          </a:p>
        </p:txBody>
      </p:sp>
      <p:sp>
        <p:nvSpPr>
          <p:cNvPr id="4" name="PlaceHolder 5"/>
          <p:cNvSpPr>
            <a:spLocks noGrp="1"/>
          </p:cNvSpPr>
          <p:nvPr>
            <p:ph type="ftr"/>
          </p:nvPr>
        </p:nvSpPr>
        <p:spPr>
          <a:xfrm>
            <a:off x="3949200" y="6223680"/>
            <a:ext cx="4717440" cy="364680"/>
          </a:xfrm>
          <a:prstGeom prst="rect">
            <a:avLst/>
          </a:prstGeom>
        </p:spPr>
        <p:txBody>
          <a:bodyPr anchor="ctr">
            <a:noAutofit/>
          </a:bodyPr>
          <a:p>
            <a:endParaRPr b="0" lang="en-US" sz="2400" spc="-1" strike="noStrike">
              <a:latin typeface="Times New Roman"/>
            </a:endParaRPr>
          </a:p>
        </p:txBody>
      </p:sp>
      <p:sp>
        <p:nvSpPr>
          <p:cNvPr id="5" name="PlaceHolder 6"/>
          <p:cNvSpPr>
            <a:spLocks noGrp="1"/>
          </p:cNvSpPr>
          <p:nvPr>
            <p:ph type="sldNum"/>
          </p:nvPr>
        </p:nvSpPr>
        <p:spPr>
          <a:xfrm>
            <a:off x="9329400" y="6223680"/>
            <a:ext cx="1705680" cy="364680"/>
          </a:xfrm>
          <a:prstGeom prst="rect">
            <a:avLst/>
          </a:prstGeom>
        </p:spPr>
        <p:txBody>
          <a:bodyPr anchor="ctr">
            <a:noAutofit/>
          </a:bodyPr>
          <a:p>
            <a:pPr algn="r">
              <a:lnSpc>
                <a:spcPct val="100000"/>
              </a:lnSpc>
            </a:pPr>
            <a:fld id="{CC2E761C-C175-4B48-9392-C8589AC27843}" type="slidenum">
              <a:rPr b="0" lang="en-US" sz="1200" spc="-1" strike="noStrike">
                <a:solidFill>
                  <a:srgbClr val="ffffff"/>
                </a:solidFill>
                <a:latin typeface="Corbel"/>
              </a:rPr>
              <a:t>&lt;number&gt;</a:t>
            </a:fld>
            <a:endParaRPr b="0" lang="en-US" sz="1200" spc="-1" strike="noStrike">
              <a:latin typeface="Times New Roman"/>
            </a:endParaRPr>
          </a:p>
        </p:txBody>
      </p:sp>
      <p:sp>
        <p:nvSpPr>
          <p:cNvPr id="6" name="Line 7"/>
          <p:cNvSpPr/>
          <p:nvPr/>
        </p:nvSpPr>
        <p:spPr>
          <a:xfrm>
            <a:off x="1978560" y="3733560"/>
            <a:ext cx="8229600" cy="360"/>
          </a:xfrm>
          <a:prstGeom prst="line">
            <a:avLst/>
          </a:prstGeom>
          <a:ln>
            <a:solidFill>
              <a:srgbClr val="ffffff"/>
            </a:solidFill>
            <a:round/>
          </a:ln>
        </p:spPr>
        <p:style>
          <a:lnRef idx="1">
            <a:schemeClr val="accent1"/>
          </a:lnRef>
          <a:fillRef idx="0">
            <a:schemeClr val="accent1"/>
          </a:fillRef>
          <a:effectRef idx="0">
            <a:schemeClr val="accent1"/>
          </a:effectRef>
          <a:fontRef idx="minor"/>
        </p:style>
      </p:sp>
      <p:sp>
        <p:nvSpPr>
          <p:cNvPr id="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200" spc="-1" strike="noStrike">
                <a:solidFill>
                  <a:srgbClr val="a5b592"/>
                </a:solidFill>
                <a:latin typeface="Corbel"/>
              </a:rPr>
              <a:t>Click to edit the outline text format</a:t>
            </a:r>
            <a:endParaRPr b="0" lang="en-US" sz="2200" spc="-1" strike="noStrike">
              <a:solidFill>
                <a:srgbClr val="a5b592"/>
              </a:solidFill>
              <a:latin typeface="Corbel"/>
            </a:endParaRPr>
          </a:p>
          <a:p>
            <a:pPr lvl="1" marL="864000" indent="-324000">
              <a:spcBef>
                <a:spcPts val="1134"/>
              </a:spcBef>
              <a:buClr>
                <a:srgbClr val="000000"/>
              </a:buClr>
              <a:buSzPct val="75000"/>
              <a:buFont typeface="Symbol" charset="2"/>
              <a:buChar char=""/>
            </a:pPr>
            <a:r>
              <a:rPr b="0" lang="en-US" sz="1800" spc="-1" strike="noStrike">
                <a:solidFill>
                  <a:srgbClr val="a5b592"/>
                </a:solidFill>
                <a:latin typeface="Corbel"/>
              </a:rPr>
              <a:t>Second Outline Level</a:t>
            </a:r>
            <a:endParaRPr b="0" lang="en-US" sz="1800" spc="-1" strike="noStrike">
              <a:solidFill>
                <a:srgbClr val="a5b592"/>
              </a:solidFill>
              <a:latin typeface="Corbel"/>
            </a:endParaRPr>
          </a:p>
          <a:p>
            <a:pPr lvl="2" marL="1296000" indent="-288000">
              <a:spcBef>
                <a:spcPts val="850"/>
              </a:spcBef>
              <a:buClr>
                <a:srgbClr val="000000"/>
              </a:buClr>
              <a:buSzPct val="45000"/>
              <a:buFont typeface="Wingdings" charset="2"/>
              <a:buChar char=""/>
            </a:pPr>
            <a:r>
              <a:rPr b="0" lang="en-US" sz="1600" spc="-1" strike="noStrike">
                <a:solidFill>
                  <a:srgbClr val="a5b592"/>
                </a:solidFill>
                <a:latin typeface="Corbel"/>
              </a:rPr>
              <a:t>Third Outline Level</a:t>
            </a:r>
            <a:endParaRPr b="0" lang="en-US" sz="1600" spc="-1" strike="noStrike">
              <a:solidFill>
                <a:srgbClr val="a5b592"/>
              </a:solidFill>
              <a:latin typeface="Corbel"/>
            </a:endParaRPr>
          </a:p>
          <a:p>
            <a:pPr lvl="3" marL="1728000" indent="-216000">
              <a:spcBef>
                <a:spcPts val="567"/>
              </a:spcBef>
              <a:buClr>
                <a:srgbClr val="000000"/>
              </a:buClr>
              <a:buSzPct val="75000"/>
              <a:buFont typeface="Symbol" charset="2"/>
              <a:buChar char=""/>
            </a:pPr>
            <a:r>
              <a:rPr b="0" lang="en-US" sz="1600" spc="-1" strike="noStrike">
                <a:solidFill>
                  <a:srgbClr val="a5b592"/>
                </a:solidFill>
                <a:latin typeface="Corbel"/>
              </a:rPr>
              <a:t>Fourth Outline Level</a:t>
            </a:r>
            <a:endParaRPr b="0" lang="en-US" sz="1600" spc="-1" strike="noStrike">
              <a:solidFill>
                <a:srgbClr val="a5b592"/>
              </a:solidFill>
              <a:latin typeface="Corbel"/>
            </a:endParaRPr>
          </a:p>
          <a:p>
            <a:pPr lvl="4" marL="2160000" indent="-216000">
              <a:spcBef>
                <a:spcPts val="283"/>
              </a:spcBef>
              <a:buClr>
                <a:srgbClr val="000000"/>
              </a:buClr>
              <a:buSzPct val="45000"/>
              <a:buFont typeface="Wingdings" charset="2"/>
              <a:buChar char=""/>
            </a:pPr>
            <a:r>
              <a:rPr b="0" lang="en-US" sz="2000" spc="-1" strike="noStrike">
                <a:solidFill>
                  <a:srgbClr val="a5b592"/>
                </a:solidFill>
                <a:latin typeface="Corbel"/>
              </a:rPr>
              <a:t>Fifth Outline Level</a:t>
            </a:r>
            <a:endParaRPr b="0" lang="en-US" sz="2000" spc="-1" strike="noStrike">
              <a:solidFill>
                <a:srgbClr val="a5b592"/>
              </a:solidFill>
              <a:latin typeface="Corbel"/>
            </a:endParaRPr>
          </a:p>
          <a:p>
            <a:pPr lvl="5" marL="2592000" indent="-216000">
              <a:spcBef>
                <a:spcPts val="283"/>
              </a:spcBef>
              <a:buClr>
                <a:srgbClr val="000000"/>
              </a:buClr>
              <a:buSzPct val="45000"/>
              <a:buFont typeface="Wingdings" charset="2"/>
              <a:buChar char=""/>
            </a:pPr>
            <a:r>
              <a:rPr b="0" lang="en-US" sz="2000" spc="-1" strike="noStrike">
                <a:solidFill>
                  <a:srgbClr val="a5b592"/>
                </a:solidFill>
                <a:latin typeface="Corbel"/>
              </a:rPr>
              <a:t>Sixth Outline Level</a:t>
            </a:r>
            <a:endParaRPr b="0" lang="en-US" sz="2000" spc="-1" strike="noStrike">
              <a:solidFill>
                <a:srgbClr val="a5b592"/>
              </a:solidFill>
              <a:latin typeface="Corbel"/>
            </a:endParaRPr>
          </a:p>
          <a:p>
            <a:pPr lvl="6" marL="3024000" indent="-216000">
              <a:spcBef>
                <a:spcPts val="283"/>
              </a:spcBef>
              <a:buClr>
                <a:srgbClr val="000000"/>
              </a:buClr>
              <a:buSzPct val="45000"/>
              <a:buFont typeface="Wingdings" charset="2"/>
              <a:buChar char=""/>
            </a:pPr>
            <a:r>
              <a:rPr b="0" lang="en-US" sz="2000" spc="-1" strike="noStrike">
                <a:solidFill>
                  <a:srgbClr val="a5b592"/>
                </a:solidFill>
                <a:latin typeface="Corbel"/>
              </a:rPr>
              <a:t>Seventh Outline Level</a:t>
            </a:r>
            <a:endParaRPr b="0" lang="en-US" sz="2000" spc="-1" strike="noStrike">
              <a:solidFill>
                <a:srgbClr val="a5b592"/>
              </a:solidFill>
              <a:latin typeface="Corbe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5b592"/>
        </a:solidFill>
      </p:bgPr>
    </p:bg>
    <p:spTree>
      <p:nvGrpSpPr>
        <p:cNvPr id="1" name=""/>
        <p:cNvGrpSpPr/>
        <p:nvPr/>
      </p:nvGrpSpPr>
      <p:grpSpPr>
        <a:xfrm>
          <a:off x="0" y="0"/>
          <a:ext cx="0" cy="0"/>
          <a:chOff x="0" y="0"/>
          <a:chExt cx="0" cy="0"/>
        </a:xfrm>
      </p:grpSpPr>
      <p:sp>
        <p:nvSpPr>
          <p:cNvPr id="44" name="CustomShape 1"/>
          <p:cNvSpPr/>
          <p:nvPr/>
        </p:nvSpPr>
        <p:spPr>
          <a:xfrm>
            <a:off x="231120" y="243720"/>
            <a:ext cx="11724120" cy="6377400"/>
          </a:xfrm>
          <a:prstGeom prst="rect">
            <a:avLst/>
          </a:prstGeom>
          <a:solidFill>
            <a:schemeClr val="bg1"/>
          </a:solidFill>
          <a:ln w="12600">
            <a:noFill/>
          </a:ln>
        </p:spPr>
        <p:style>
          <a:lnRef idx="2">
            <a:schemeClr val="accent1">
              <a:shade val="50000"/>
            </a:schemeClr>
          </a:lnRef>
          <a:fillRef idx="1">
            <a:schemeClr val="accent1"/>
          </a:fillRef>
          <a:effectRef idx="0">
            <a:schemeClr val="accent1"/>
          </a:effectRef>
          <a:fontRef idx="minor"/>
        </p:style>
      </p:sp>
      <p:sp>
        <p:nvSpPr>
          <p:cNvPr id="45" name="PlaceHolder 2"/>
          <p:cNvSpPr>
            <a:spLocks noGrp="1"/>
          </p:cNvSpPr>
          <p:nvPr>
            <p:ph type="title"/>
          </p:nvPr>
        </p:nvSpPr>
        <p:spPr>
          <a:xfrm>
            <a:off x="1143000" y="609480"/>
            <a:ext cx="9875160" cy="1356120"/>
          </a:xfrm>
          <a:prstGeom prst="rect">
            <a:avLst/>
          </a:prstGeom>
        </p:spPr>
        <p:txBody>
          <a:bodyPr anchor="ctr">
            <a:noAutofit/>
          </a:bodyPr>
          <a:p>
            <a:pPr>
              <a:lnSpc>
                <a:spcPct val="90000"/>
              </a:lnSpc>
            </a:pPr>
            <a:r>
              <a:rPr b="0" lang="en-US" sz="4400" spc="-1" strike="noStrike">
                <a:solidFill>
                  <a:srgbClr val="a5b592"/>
                </a:solidFill>
                <a:latin typeface="Corbel"/>
              </a:rPr>
              <a:t>Clique para editar o estilo de título do Modelo Global</a:t>
            </a:r>
            <a:endParaRPr b="0" lang="en-US" sz="4400" spc="-1" strike="noStrike">
              <a:solidFill>
                <a:srgbClr val="000000"/>
              </a:solidFill>
              <a:latin typeface="Corbel"/>
            </a:endParaRPr>
          </a:p>
        </p:txBody>
      </p:sp>
      <p:sp>
        <p:nvSpPr>
          <p:cNvPr id="46" name="PlaceHolder 3"/>
          <p:cNvSpPr>
            <a:spLocks noGrp="1"/>
          </p:cNvSpPr>
          <p:nvPr>
            <p:ph type="body"/>
          </p:nvPr>
        </p:nvSpPr>
        <p:spPr>
          <a:xfrm>
            <a:off x="1143000" y="2057400"/>
            <a:ext cx="9872640" cy="4038120"/>
          </a:xfrm>
          <a:prstGeom prst="rect">
            <a:avLst/>
          </a:prstGeom>
        </p:spPr>
        <p:txBody>
          <a:bodyPr>
            <a:noAutofit/>
          </a:bodyPr>
          <a:p>
            <a:pPr marL="228600" indent="-182520">
              <a:lnSpc>
                <a:spcPct val="90000"/>
              </a:lnSpc>
              <a:spcBef>
                <a:spcPts val="1400"/>
              </a:spcBef>
              <a:buClr>
                <a:srgbClr val="a5b592"/>
              </a:buClr>
              <a:buSzPct val="80000"/>
              <a:buFont typeface="Corbel"/>
              <a:buChar char="•"/>
            </a:pPr>
            <a:r>
              <a:rPr b="0" lang="en-US" sz="2200" spc="-1" strike="noStrike">
                <a:solidFill>
                  <a:srgbClr val="a5b592"/>
                </a:solidFill>
                <a:latin typeface="Corbel"/>
              </a:rPr>
              <a:t>Clique para editar os estilos do texto de Modelo Global</a:t>
            </a:r>
            <a:endParaRPr b="0" lang="en-US" sz="2200" spc="-1" strike="noStrike">
              <a:solidFill>
                <a:srgbClr val="a5b592"/>
              </a:solidFill>
              <a:latin typeface="Corbel"/>
            </a:endParaRPr>
          </a:p>
          <a:p>
            <a:pPr lvl="1" marL="457200" indent="-182520">
              <a:lnSpc>
                <a:spcPct val="90000"/>
              </a:lnSpc>
              <a:spcBef>
                <a:spcPts val="201"/>
              </a:spcBef>
              <a:spcAft>
                <a:spcPts val="400"/>
              </a:spcAft>
              <a:buClr>
                <a:srgbClr val="a5b592"/>
              </a:buClr>
              <a:buSzPct val="80000"/>
              <a:buFont typeface="Corbel"/>
              <a:buChar char="•"/>
            </a:pPr>
            <a:r>
              <a:rPr b="0" lang="en-US" sz="2000" spc="-1" strike="noStrike">
                <a:solidFill>
                  <a:srgbClr val="a5b592"/>
                </a:solidFill>
                <a:latin typeface="Corbel"/>
              </a:rPr>
              <a:t>Segundo nível</a:t>
            </a:r>
            <a:endParaRPr b="0" lang="en-US" sz="2000" spc="-1" strike="noStrike">
              <a:solidFill>
                <a:srgbClr val="a5b592"/>
              </a:solidFill>
              <a:latin typeface="Corbel"/>
            </a:endParaRPr>
          </a:p>
          <a:p>
            <a:pPr lvl="2" marL="731520" indent="-182520">
              <a:lnSpc>
                <a:spcPct val="90000"/>
              </a:lnSpc>
              <a:spcBef>
                <a:spcPts val="201"/>
              </a:spcBef>
              <a:spcAft>
                <a:spcPts val="400"/>
              </a:spcAft>
              <a:buClr>
                <a:srgbClr val="a5b592"/>
              </a:buClr>
              <a:buSzPct val="80000"/>
              <a:buFont typeface="Corbel"/>
              <a:buChar char="•"/>
            </a:pPr>
            <a:r>
              <a:rPr b="0" lang="en-US" sz="1800" spc="-1" strike="noStrike">
                <a:solidFill>
                  <a:srgbClr val="a5b592"/>
                </a:solidFill>
                <a:latin typeface="Corbel"/>
              </a:rPr>
              <a:t>Terceiro nível</a:t>
            </a:r>
            <a:endParaRPr b="0" lang="en-US" sz="1800" spc="-1" strike="noStrike">
              <a:solidFill>
                <a:srgbClr val="a5b592"/>
              </a:solidFill>
              <a:latin typeface="Corbel"/>
            </a:endParaRPr>
          </a:p>
          <a:p>
            <a:pPr lvl="3" marL="1005840" indent="-182520">
              <a:lnSpc>
                <a:spcPct val="90000"/>
              </a:lnSpc>
              <a:spcBef>
                <a:spcPts val="201"/>
              </a:spcBef>
              <a:spcAft>
                <a:spcPts val="400"/>
              </a:spcAft>
              <a:buClr>
                <a:srgbClr val="a5b592"/>
              </a:buClr>
              <a:buSzPct val="80000"/>
              <a:buFont typeface="Corbel"/>
              <a:buChar char="•"/>
            </a:pPr>
            <a:r>
              <a:rPr b="0" lang="en-US" sz="1600" spc="-1" strike="noStrike">
                <a:solidFill>
                  <a:srgbClr val="a5b592"/>
                </a:solidFill>
                <a:latin typeface="Corbel"/>
              </a:rPr>
              <a:t>Quarto nível</a:t>
            </a:r>
            <a:endParaRPr b="0" lang="en-US" sz="1600" spc="-1" strike="noStrike">
              <a:solidFill>
                <a:srgbClr val="a5b592"/>
              </a:solidFill>
              <a:latin typeface="Corbel"/>
            </a:endParaRPr>
          </a:p>
          <a:p>
            <a:pPr lvl="4" marL="1280160" indent="-182520">
              <a:lnSpc>
                <a:spcPct val="90000"/>
              </a:lnSpc>
              <a:spcBef>
                <a:spcPts val="201"/>
              </a:spcBef>
              <a:spcAft>
                <a:spcPts val="400"/>
              </a:spcAft>
              <a:buClr>
                <a:srgbClr val="a5b592"/>
              </a:buClr>
              <a:buSzPct val="80000"/>
              <a:buFont typeface="Corbel"/>
              <a:buChar char="•"/>
            </a:pPr>
            <a:r>
              <a:rPr b="0" lang="en-US" sz="1600" spc="-1" strike="noStrike">
                <a:solidFill>
                  <a:srgbClr val="a5b592"/>
                </a:solidFill>
                <a:latin typeface="Corbel"/>
              </a:rPr>
              <a:t>Quinto nível</a:t>
            </a:r>
            <a:endParaRPr b="0" lang="en-US" sz="1600" spc="-1" strike="noStrike">
              <a:solidFill>
                <a:srgbClr val="a5b592"/>
              </a:solidFill>
              <a:latin typeface="Corbel"/>
            </a:endParaRPr>
          </a:p>
        </p:txBody>
      </p:sp>
      <p:sp>
        <p:nvSpPr>
          <p:cNvPr id="47" name="PlaceHolder 4"/>
          <p:cNvSpPr>
            <a:spLocks noGrp="1"/>
          </p:cNvSpPr>
          <p:nvPr>
            <p:ph type="dt"/>
          </p:nvPr>
        </p:nvSpPr>
        <p:spPr>
          <a:xfrm>
            <a:off x="1143000" y="6223680"/>
            <a:ext cx="2328840" cy="364680"/>
          </a:xfrm>
          <a:prstGeom prst="rect">
            <a:avLst/>
          </a:prstGeom>
        </p:spPr>
        <p:txBody>
          <a:bodyPr anchor="ctr">
            <a:noAutofit/>
          </a:bodyPr>
          <a:p>
            <a:pPr>
              <a:lnSpc>
                <a:spcPct val="100000"/>
              </a:lnSpc>
            </a:pPr>
            <a:fld id="{1DEFB9AE-B6B0-4A35-94BE-C8E81C46BC4C}" type="datetime">
              <a:rPr b="0" lang="en-US" sz="1200" spc="-1" strike="noStrike">
                <a:solidFill>
                  <a:srgbClr val="a5b592"/>
                </a:solidFill>
                <a:latin typeface="Corbel"/>
              </a:rPr>
              <a:t>4/6/19</a:t>
            </a:fld>
            <a:endParaRPr b="0" lang="en-US" sz="1200" spc="-1" strike="noStrike">
              <a:latin typeface="Times New Roman"/>
            </a:endParaRPr>
          </a:p>
        </p:txBody>
      </p:sp>
      <p:sp>
        <p:nvSpPr>
          <p:cNvPr id="48" name="PlaceHolder 5"/>
          <p:cNvSpPr>
            <a:spLocks noGrp="1"/>
          </p:cNvSpPr>
          <p:nvPr>
            <p:ph type="ftr"/>
          </p:nvPr>
        </p:nvSpPr>
        <p:spPr>
          <a:xfrm>
            <a:off x="3949200" y="6223680"/>
            <a:ext cx="4717440" cy="364680"/>
          </a:xfrm>
          <a:prstGeom prst="rect">
            <a:avLst/>
          </a:prstGeom>
        </p:spPr>
        <p:txBody>
          <a:bodyPr anchor="ctr">
            <a:noAutofit/>
          </a:bodyPr>
          <a:p>
            <a:endParaRPr b="0" lang="en-US" sz="2400" spc="-1" strike="noStrike">
              <a:latin typeface="Times New Roman"/>
            </a:endParaRPr>
          </a:p>
        </p:txBody>
      </p:sp>
      <p:sp>
        <p:nvSpPr>
          <p:cNvPr id="49" name="PlaceHolder 6"/>
          <p:cNvSpPr>
            <a:spLocks noGrp="1"/>
          </p:cNvSpPr>
          <p:nvPr>
            <p:ph type="sldNum"/>
          </p:nvPr>
        </p:nvSpPr>
        <p:spPr>
          <a:xfrm>
            <a:off x="9329400" y="6223680"/>
            <a:ext cx="1705680" cy="364680"/>
          </a:xfrm>
          <a:prstGeom prst="rect">
            <a:avLst/>
          </a:prstGeom>
        </p:spPr>
        <p:txBody>
          <a:bodyPr anchor="ctr">
            <a:noAutofit/>
          </a:bodyPr>
          <a:p>
            <a:pPr algn="r">
              <a:lnSpc>
                <a:spcPct val="100000"/>
              </a:lnSpc>
            </a:pPr>
            <a:fld id="{DC1A4BEB-D357-4D6E-8AAA-7F130B560AF9}" type="slidenum">
              <a:rPr b="0" lang="en-US" sz="1200" spc="-1" strike="noStrike">
                <a:solidFill>
                  <a:srgbClr val="a5b592"/>
                </a:solidFill>
                <a:latin typeface="Corbel"/>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hyperlink" Target="https://ec.europa.eu/justice/article-29/structure/data-protection-authorities/index_en.htm" TargetMode="External"/><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1109880" y="882360"/>
            <a:ext cx="9966600" cy="2925720"/>
          </a:xfrm>
          <a:prstGeom prst="rect">
            <a:avLst/>
          </a:prstGeom>
          <a:noFill/>
          <a:ln>
            <a:noFill/>
          </a:ln>
        </p:spPr>
        <p:txBody>
          <a:bodyPr anchor="b">
            <a:noAutofit/>
          </a:bodyPr>
          <a:p>
            <a:pPr algn="ctr">
              <a:lnSpc>
                <a:spcPct val="85000"/>
              </a:lnSpc>
            </a:pPr>
            <a:br/>
            <a:r>
              <a:rPr b="0" lang="en-US" sz="7200" spc="-1" strike="noStrike" cap="all">
                <a:solidFill>
                  <a:srgbClr val="ffffff"/>
                </a:solidFill>
                <a:latin typeface="Corbel"/>
              </a:rPr>
              <a:t>PRIVACY AND DATA PROTECTION</a:t>
            </a:r>
            <a:endParaRPr b="0" lang="en-US" sz="7200" spc="-1" strike="noStrike">
              <a:solidFill>
                <a:srgbClr val="000000"/>
              </a:solidFill>
              <a:latin typeface="Corbel"/>
            </a:endParaRPr>
          </a:p>
        </p:txBody>
      </p:sp>
      <p:sp>
        <p:nvSpPr>
          <p:cNvPr id="87" name="TextShape 2"/>
          <p:cNvSpPr txBox="1"/>
          <p:nvPr/>
        </p:nvSpPr>
        <p:spPr>
          <a:xfrm>
            <a:off x="1709640" y="3869640"/>
            <a:ext cx="8767440" cy="1387800"/>
          </a:xfrm>
          <a:prstGeom prst="rect">
            <a:avLst/>
          </a:prstGeom>
          <a:noFill/>
          <a:ln>
            <a:noFill/>
          </a:ln>
        </p:spPr>
        <p:txBody>
          <a:bodyPr>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5b592"/>
        </a:solidFill>
      </p:bgPr>
    </p:bg>
    <p:spTree>
      <p:nvGrpSpPr>
        <p:cNvPr id="1" name=""/>
        <p:cNvGrpSpPr/>
        <p:nvPr/>
      </p:nvGrpSpPr>
      <p:grpSpPr>
        <a:xfrm>
          <a:off x="0" y="0"/>
          <a:ext cx="0" cy="0"/>
          <a:chOff x="0" y="0"/>
          <a:chExt cx="0" cy="0"/>
        </a:xfrm>
      </p:grpSpPr>
      <p:sp>
        <p:nvSpPr>
          <p:cNvPr id="118" name="TextShape 1"/>
          <p:cNvSpPr txBox="1"/>
          <p:nvPr/>
        </p:nvSpPr>
        <p:spPr>
          <a:xfrm>
            <a:off x="1143000" y="1070280"/>
            <a:ext cx="5199480" cy="1442880"/>
          </a:xfrm>
          <a:prstGeom prst="rect">
            <a:avLst/>
          </a:prstGeom>
          <a:noFill/>
          <a:ln>
            <a:noFill/>
          </a:ln>
        </p:spPr>
        <p:txBody>
          <a:bodyPr anchor="ctr">
            <a:normAutofit fontScale="66000"/>
          </a:bodyPr>
          <a:p>
            <a:pPr>
              <a:lnSpc>
                <a:spcPct val="90000"/>
              </a:lnSpc>
            </a:pPr>
            <a:r>
              <a:rPr b="1" lang="en-US" sz="4400" spc="-1" strike="noStrike">
                <a:solidFill>
                  <a:srgbClr val="a5b592"/>
                </a:solidFill>
                <a:latin typeface="Corbel"/>
              </a:rPr>
              <a:t>General Data Protection Regulation</a:t>
            </a:r>
            <a:endParaRPr b="0" lang="en-US" sz="4400" spc="-1" strike="noStrike">
              <a:solidFill>
                <a:srgbClr val="000000"/>
              </a:solidFill>
              <a:latin typeface="Corbel"/>
            </a:endParaRPr>
          </a:p>
        </p:txBody>
      </p:sp>
      <p:sp>
        <p:nvSpPr>
          <p:cNvPr id="119" name="TextShape 2"/>
          <p:cNvSpPr txBox="1"/>
          <p:nvPr/>
        </p:nvSpPr>
        <p:spPr>
          <a:xfrm>
            <a:off x="1143000" y="2546280"/>
            <a:ext cx="5083920" cy="3549240"/>
          </a:xfrm>
          <a:prstGeom prst="rect">
            <a:avLst/>
          </a:prstGeom>
          <a:noFill/>
          <a:ln>
            <a:noFill/>
          </a:ln>
        </p:spPr>
        <p:txBody>
          <a:bodyPr>
            <a:normAutofit/>
          </a:bodyPr>
          <a:p>
            <a:pPr marL="45720">
              <a:lnSpc>
                <a:spcPct val="90000"/>
              </a:lnSpc>
              <a:spcBef>
                <a:spcPts val="1400"/>
              </a:spcBef>
            </a:pPr>
            <a:br/>
            <a:r>
              <a:rPr b="0" lang="en-US" sz="3200" spc="-1" strike="noStrike">
                <a:solidFill>
                  <a:srgbClr val="a5b592"/>
                </a:solidFill>
                <a:latin typeface="Corbel"/>
              </a:rPr>
              <a:t>give citizens the power and control over their personal data.</a:t>
            </a:r>
            <a:endParaRPr b="0" lang="en-US" sz="3200" spc="-1" strike="noStrike">
              <a:solidFill>
                <a:srgbClr val="a5b592"/>
              </a:solidFill>
              <a:latin typeface="Corbel"/>
            </a:endParaRPr>
          </a:p>
          <a:p>
            <a:pPr>
              <a:lnSpc>
                <a:spcPct val="90000"/>
              </a:lnSpc>
              <a:spcBef>
                <a:spcPts val="1400"/>
              </a:spcBef>
            </a:pPr>
            <a:endParaRPr b="0" lang="en-US" sz="3200" spc="-1" strike="noStrike">
              <a:solidFill>
                <a:srgbClr val="a5b592"/>
              </a:solidFill>
              <a:latin typeface="Corbel"/>
            </a:endParaRPr>
          </a:p>
        </p:txBody>
      </p:sp>
      <p:pic>
        <p:nvPicPr>
          <p:cNvPr id="120" name="Marcador de Posição de Conteúdo 3" descr=""/>
          <p:cNvPicPr/>
          <p:nvPr/>
        </p:nvPicPr>
        <p:blipFill>
          <a:blip r:embed="rId1"/>
          <a:srcRect l="15014" t="0" r="14549" b="0"/>
          <a:stretch/>
        </p:blipFill>
        <p:spPr>
          <a:xfrm>
            <a:off x="6636600" y="1238400"/>
            <a:ext cx="4740840" cy="4492800"/>
          </a:xfrm>
          <a:prstGeom prst="rect">
            <a:avLst/>
          </a:prstGeom>
          <a:ln>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5b592"/>
        </a:solidFill>
      </p:bgPr>
    </p:bg>
    <p:spTree>
      <p:nvGrpSpPr>
        <p:cNvPr id="1" name=""/>
        <p:cNvGrpSpPr/>
        <p:nvPr/>
      </p:nvGrpSpPr>
      <p:grpSpPr>
        <a:xfrm>
          <a:off x="0" y="0"/>
          <a:ext cx="0" cy="0"/>
          <a:chOff x="0" y="0"/>
          <a:chExt cx="0" cy="0"/>
        </a:xfrm>
      </p:grpSpPr>
      <p:sp>
        <p:nvSpPr>
          <p:cNvPr id="121" name="CustomShape 1"/>
          <p:cNvSpPr/>
          <p:nvPr/>
        </p:nvSpPr>
        <p:spPr>
          <a:xfrm>
            <a:off x="231120" y="243720"/>
            <a:ext cx="11724120" cy="6377400"/>
          </a:xfrm>
          <a:prstGeom prst="rect">
            <a:avLst/>
          </a:prstGeom>
          <a:solidFill>
            <a:schemeClr val="bg1"/>
          </a:solidFill>
          <a:ln w="12600">
            <a:noFill/>
          </a:ln>
        </p:spPr>
        <p:style>
          <a:lnRef idx="2">
            <a:schemeClr val="accent1">
              <a:shade val="50000"/>
            </a:schemeClr>
          </a:lnRef>
          <a:fillRef idx="1">
            <a:schemeClr val="accent1"/>
          </a:fillRef>
          <a:effectRef idx="0">
            <a:schemeClr val="accent1"/>
          </a:effectRef>
          <a:fontRef idx="minor"/>
        </p:style>
      </p:sp>
      <p:sp>
        <p:nvSpPr>
          <p:cNvPr id="122" name="TextShape 2"/>
          <p:cNvSpPr txBox="1"/>
          <p:nvPr/>
        </p:nvSpPr>
        <p:spPr>
          <a:xfrm>
            <a:off x="707040" y="609480"/>
            <a:ext cx="6993720" cy="1356120"/>
          </a:xfrm>
          <a:prstGeom prst="rect">
            <a:avLst/>
          </a:prstGeom>
          <a:noFill/>
          <a:ln>
            <a:noFill/>
          </a:ln>
        </p:spPr>
        <p:txBody>
          <a:bodyPr anchor="ctr">
            <a:normAutofit/>
          </a:bodyPr>
          <a:p>
            <a:pPr>
              <a:lnSpc>
                <a:spcPct val="90000"/>
              </a:lnSpc>
            </a:pPr>
            <a:r>
              <a:rPr b="0" lang="en-US" sz="4400" spc="-1" strike="noStrike">
                <a:solidFill>
                  <a:srgbClr val="a5b592"/>
                </a:solidFill>
                <a:latin typeface="Corbel"/>
              </a:rPr>
              <a:t>Personal Data - GDPR</a:t>
            </a:r>
            <a:endParaRPr b="0" lang="en-US" sz="4400" spc="-1" strike="noStrike">
              <a:solidFill>
                <a:srgbClr val="000000"/>
              </a:solidFill>
              <a:latin typeface="Corbel"/>
            </a:endParaRPr>
          </a:p>
        </p:txBody>
      </p:sp>
      <p:sp>
        <p:nvSpPr>
          <p:cNvPr id="123" name="TextShape 3"/>
          <p:cNvSpPr txBox="1"/>
          <p:nvPr/>
        </p:nvSpPr>
        <p:spPr>
          <a:xfrm>
            <a:off x="707040" y="2057400"/>
            <a:ext cx="6993720" cy="4038120"/>
          </a:xfrm>
          <a:prstGeom prst="rect">
            <a:avLst/>
          </a:prstGeom>
          <a:noFill/>
          <a:ln>
            <a:noFill/>
          </a:ln>
        </p:spPr>
        <p:txBody>
          <a:bodyPr>
            <a:normAutofit fontScale="73000"/>
          </a:bodyPr>
          <a:p>
            <a:pPr marL="228600" indent="-182520">
              <a:lnSpc>
                <a:spcPct val="90000"/>
              </a:lnSpc>
              <a:spcBef>
                <a:spcPts val="1400"/>
              </a:spcBef>
              <a:buClr>
                <a:srgbClr val="a5b592"/>
              </a:buClr>
              <a:buSzPct val="80000"/>
              <a:buFont typeface="Corbel"/>
              <a:buChar char="•"/>
            </a:pPr>
            <a:r>
              <a:rPr b="1" lang="en-US" sz="2800" spc="-1" strike="noStrike">
                <a:solidFill>
                  <a:srgbClr val="a5b592"/>
                </a:solidFill>
                <a:latin typeface="Corbel"/>
              </a:rPr>
              <a:t>‘</a:t>
            </a:r>
            <a:r>
              <a:rPr b="1" lang="en-US" sz="2800" spc="-1" strike="noStrike">
                <a:solidFill>
                  <a:srgbClr val="a5b592"/>
                </a:solidFill>
                <a:latin typeface="Corbel"/>
              </a:rPr>
              <a:t>personal data’ </a:t>
            </a:r>
            <a:r>
              <a:rPr b="0" lang="en-US" sz="2800" spc="-1" strike="noStrike">
                <a:solidFill>
                  <a:srgbClr val="a5b592"/>
                </a:solidFill>
                <a:latin typeface="Corbel"/>
              </a:rPr>
              <a:t>means any information relating to an identified or identifiable natural person (‘data subject’); an identifiable natural person is one who can be identified, directly or indirectly, in particular by reference to an identifier such as a name, an identification number, location data, an online identifier or to one or more factors specific to the physical, physiological, genetic, mental, economic, cultural or social identity of that natural person;</a:t>
            </a:r>
            <a:endParaRPr b="0" lang="en-US" sz="2800" spc="-1" strike="noStrike">
              <a:solidFill>
                <a:srgbClr val="a5b592"/>
              </a:solidFill>
              <a:latin typeface="Corbel"/>
            </a:endParaRPr>
          </a:p>
        </p:txBody>
      </p:sp>
      <p:pic>
        <p:nvPicPr>
          <p:cNvPr id="124" name="Imagem 6" descr=""/>
          <p:cNvPicPr/>
          <p:nvPr/>
        </p:nvPicPr>
        <p:blipFill>
          <a:blip r:embed="rId1"/>
          <a:stretch/>
        </p:blipFill>
        <p:spPr>
          <a:xfrm>
            <a:off x="8185680" y="1527840"/>
            <a:ext cx="3134880" cy="3800160"/>
          </a:xfrm>
          <a:prstGeom prst="rect">
            <a:avLst/>
          </a:prstGeom>
          <a:ln>
            <a:noFill/>
          </a:ln>
        </p:spPr>
      </p:pic>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5" name="Group 1"/>
          <p:cNvGrpSpPr/>
          <p:nvPr/>
        </p:nvGrpSpPr>
        <p:grpSpPr>
          <a:xfrm>
            <a:off x="2878200" y="287640"/>
            <a:ext cx="6408720" cy="6289200"/>
            <a:chOff x="2878200" y="287640"/>
            <a:chExt cx="6408720" cy="6289200"/>
          </a:xfrm>
        </p:grpSpPr>
        <p:sp>
          <p:nvSpPr>
            <p:cNvPr id="126" name="CustomShape 2"/>
            <p:cNvSpPr/>
            <p:nvPr/>
          </p:nvSpPr>
          <p:spPr>
            <a:xfrm>
              <a:off x="5266440" y="2737440"/>
              <a:ext cx="1632240" cy="1632240"/>
            </a:xfrm>
            <a:prstGeom prst="ellipse">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20880" rIns="20880" tIns="20880" bIns="20880" anchor="ctr">
              <a:noAutofit/>
            </a:bodyPr>
            <a:p>
              <a:pPr algn="ctr">
                <a:lnSpc>
                  <a:spcPct val="90000"/>
                </a:lnSpc>
                <a:spcAft>
                  <a:spcPts val="1154"/>
                </a:spcAft>
              </a:pPr>
              <a:r>
                <a:rPr b="1" lang="en-US" sz="3300" spc="-1" strike="noStrike">
                  <a:solidFill>
                    <a:srgbClr val="ffffff"/>
                  </a:solidFill>
                  <a:latin typeface="Corbel"/>
                </a:rPr>
                <a:t>GDPR</a:t>
              </a:r>
              <a:endParaRPr b="0" lang="en-US" sz="3300" spc="-1" strike="noStrike">
                <a:latin typeface="Arial"/>
              </a:endParaRPr>
            </a:p>
          </p:txBody>
        </p:sp>
        <p:sp>
          <p:nvSpPr>
            <p:cNvPr id="127" name="CustomShape 3"/>
            <p:cNvSpPr/>
            <p:nvPr/>
          </p:nvSpPr>
          <p:spPr>
            <a:xfrm rot="16200000">
              <a:off x="5674320" y="2316600"/>
              <a:ext cx="816840" cy="24840"/>
            </a:xfrm>
            <a:custGeom>
              <a:avLst/>
              <a:gdLst/>
              <a:ahLst/>
              <a:rect l="l" t="t" r="r" b="b"/>
              <a:pathLst>
                <a:path w="817219" h="0">
                  <a:moveTo>
                    <a:pt x="0" y="12513"/>
                  </a:moveTo>
                  <a:lnTo>
                    <a:pt x="817219" y="12513"/>
                  </a:lnTo>
                </a:path>
              </a:pathLst>
            </a:custGeom>
            <a:noFill/>
            <a:ln>
              <a:solidFill>
                <a:schemeClr val="accent1">
                  <a:shade val="60000"/>
                  <a:hueOff val="0"/>
                  <a:satOff val="0"/>
                  <a:lumOff val="0"/>
                  <a:alphaOff val="0"/>
                </a:schemeClr>
              </a:solidFill>
              <a:round/>
            </a:ln>
          </p:spPr>
          <p:style>
            <a:lnRef idx="2"/>
            <a:fillRef idx="0"/>
            <a:effectRef idx="0"/>
            <a:fontRef idx="minor"/>
          </p:style>
        </p:sp>
        <p:sp>
          <p:nvSpPr>
            <p:cNvPr id="128" name="CustomShape 4"/>
            <p:cNvSpPr/>
            <p:nvPr/>
          </p:nvSpPr>
          <p:spPr>
            <a:xfrm>
              <a:off x="5266440" y="287640"/>
              <a:ext cx="1632240" cy="1632240"/>
            </a:xfrm>
            <a:prstGeom prst="ellipse">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6840" rIns="6840" tIns="6840" bIns="6840" anchor="ctr">
              <a:noAutofit/>
            </a:bodyPr>
            <a:p>
              <a:pPr algn="ctr">
                <a:lnSpc>
                  <a:spcPct val="90000"/>
                </a:lnSpc>
                <a:spcAft>
                  <a:spcPts val="386"/>
                </a:spcAft>
              </a:pPr>
              <a:r>
                <a:rPr b="0" lang="en-US" sz="1100" spc="-1" strike="noStrike">
                  <a:solidFill>
                    <a:srgbClr val="ffffff"/>
                  </a:solidFill>
                  <a:latin typeface="Corbel"/>
                </a:rPr>
                <a:t>Data Protection Impact Assessment</a:t>
              </a:r>
              <a:endParaRPr b="0" lang="en-US" sz="1100" spc="-1" strike="noStrike">
                <a:latin typeface="Arial"/>
              </a:endParaRPr>
            </a:p>
          </p:txBody>
        </p:sp>
        <p:sp>
          <p:nvSpPr>
            <p:cNvPr id="129" name="CustomShape 5"/>
            <p:cNvSpPr/>
            <p:nvPr/>
          </p:nvSpPr>
          <p:spPr>
            <a:xfrm rot="19285800">
              <a:off x="6631920" y="2777400"/>
              <a:ext cx="816840" cy="24840"/>
            </a:xfrm>
            <a:custGeom>
              <a:avLst/>
              <a:gdLst/>
              <a:ahLst/>
              <a:rect l="l" t="t" r="r" b="b"/>
              <a:pathLst>
                <a:path w="817219" h="0">
                  <a:moveTo>
                    <a:pt x="0" y="12513"/>
                  </a:moveTo>
                  <a:lnTo>
                    <a:pt x="817219" y="12513"/>
                  </a:lnTo>
                </a:path>
              </a:pathLst>
            </a:custGeom>
            <a:noFill/>
            <a:ln>
              <a:solidFill>
                <a:schemeClr val="accent1">
                  <a:shade val="60000"/>
                  <a:hueOff val="0"/>
                  <a:satOff val="0"/>
                  <a:lumOff val="0"/>
                  <a:alphaOff val="0"/>
                </a:schemeClr>
              </a:solidFill>
              <a:round/>
            </a:ln>
          </p:spPr>
          <p:style>
            <a:lnRef idx="2"/>
            <a:fillRef idx="0"/>
            <a:effectRef idx="0"/>
            <a:fontRef idx="minor"/>
          </p:style>
        </p:sp>
        <p:sp>
          <p:nvSpPr>
            <p:cNvPr id="130" name="CustomShape 6"/>
            <p:cNvSpPr/>
            <p:nvPr/>
          </p:nvSpPr>
          <p:spPr>
            <a:xfrm>
              <a:off x="7181640" y="1209960"/>
              <a:ext cx="1632240" cy="1632240"/>
            </a:xfrm>
            <a:prstGeom prst="ellipse">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6840" rIns="6840" tIns="6840" bIns="6840" anchor="ctr">
              <a:noAutofit/>
            </a:bodyPr>
            <a:p>
              <a:pPr algn="ctr">
                <a:lnSpc>
                  <a:spcPct val="90000"/>
                </a:lnSpc>
                <a:spcAft>
                  <a:spcPts val="386"/>
                </a:spcAft>
              </a:pPr>
              <a:r>
                <a:rPr b="1" lang="en-US" sz="1100" spc="-1" strike="noStrike">
                  <a:solidFill>
                    <a:srgbClr val="ffffff"/>
                  </a:solidFill>
                  <a:latin typeface="Corbel"/>
                </a:rPr>
                <a:t>Data Protection Officer </a:t>
              </a:r>
              <a:endParaRPr b="0" lang="en-US" sz="1100" spc="-1" strike="noStrike">
                <a:latin typeface="Arial"/>
              </a:endParaRPr>
            </a:p>
          </p:txBody>
        </p:sp>
        <p:sp>
          <p:nvSpPr>
            <p:cNvPr id="131" name="CustomShape 7"/>
            <p:cNvSpPr/>
            <p:nvPr/>
          </p:nvSpPr>
          <p:spPr>
            <a:xfrm rot="771600">
              <a:off x="6868080" y="3813480"/>
              <a:ext cx="816840" cy="24840"/>
            </a:xfrm>
            <a:custGeom>
              <a:avLst/>
              <a:gdLst/>
              <a:ahLst/>
              <a:rect l="l" t="t" r="r" b="b"/>
              <a:pathLst>
                <a:path w="817219" h="0">
                  <a:moveTo>
                    <a:pt x="0" y="12513"/>
                  </a:moveTo>
                  <a:lnTo>
                    <a:pt x="817219" y="12513"/>
                  </a:lnTo>
                </a:path>
              </a:pathLst>
            </a:custGeom>
            <a:noFill/>
            <a:ln>
              <a:solidFill>
                <a:schemeClr val="accent1">
                  <a:shade val="60000"/>
                  <a:hueOff val="0"/>
                  <a:satOff val="0"/>
                  <a:lumOff val="0"/>
                  <a:alphaOff val="0"/>
                </a:schemeClr>
              </a:solidFill>
              <a:round/>
            </a:ln>
          </p:spPr>
          <p:style>
            <a:lnRef idx="2"/>
            <a:fillRef idx="0"/>
            <a:effectRef idx="0"/>
            <a:fontRef idx="minor"/>
          </p:style>
        </p:sp>
        <p:sp>
          <p:nvSpPr>
            <p:cNvPr id="132" name="CustomShape 8"/>
            <p:cNvSpPr/>
            <p:nvPr/>
          </p:nvSpPr>
          <p:spPr>
            <a:xfrm>
              <a:off x="7654680" y="3282480"/>
              <a:ext cx="1632240" cy="1632240"/>
            </a:xfrm>
            <a:prstGeom prst="ellipse">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6840" rIns="6840" tIns="6840" bIns="6840" anchor="ctr">
              <a:noAutofit/>
            </a:bodyPr>
            <a:p>
              <a:pPr algn="ctr">
                <a:lnSpc>
                  <a:spcPct val="90000"/>
                </a:lnSpc>
                <a:spcAft>
                  <a:spcPts val="386"/>
                </a:spcAft>
              </a:pPr>
              <a:r>
                <a:rPr b="1" lang="en-US" sz="1100" spc="-1" strike="noStrike">
                  <a:solidFill>
                    <a:srgbClr val="ffffff"/>
                  </a:solidFill>
                  <a:latin typeface="Corbel"/>
                </a:rPr>
                <a:t>Right to erasure (‘right to be forgotten’)</a:t>
              </a:r>
              <a:endParaRPr b="0" lang="en-US" sz="1100" spc="-1" strike="noStrike">
                <a:latin typeface="Arial"/>
              </a:endParaRPr>
            </a:p>
          </p:txBody>
        </p:sp>
        <p:sp>
          <p:nvSpPr>
            <p:cNvPr id="133" name="CustomShape 9"/>
            <p:cNvSpPr/>
            <p:nvPr/>
          </p:nvSpPr>
          <p:spPr>
            <a:xfrm rot="3858000">
              <a:off x="6205680" y="4644360"/>
              <a:ext cx="816840" cy="24840"/>
            </a:xfrm>
            <a:custGeom>
              <a:avLst/>
              <a:gdLst/>
              <a:ahLst/>
              <a:rect l="l" t="t" r="r" b="b"/>
              <a:pathLst>
                <a:path w="817219" h="0">
                  <a:moveTo>
                    <a:pt x="0" y="12513"/>
                  </a:moveTo>
                  <a:lnTo>
                    <a:pt x="817219" y="12513"/>
                  </a:lnTo>
                </a:path>
              </a:pathLst>
            </a:custGeom>
            <a:noFill/>
            <a:ln>
              <a:solidFill>
                <a:schemeClr val="accent1">
                  <a:shade val="60000"/>
                  <a:hueOff val="0"/>
                  <a:satOff val="0"/>
                  <a:lumOff val="0"/>
                  <a:alphaOff val="0"/>
                </a:schemeClr>
              </a:solidFill>
              <a:round/>
            </a:ln>
          </p:spPr>
          <p:style>
            <a:lnRef idx="2"/>
            <a:fillRef idx="0"/>
            <a:effectRef idx="0"/>
            <a:fontRef idx="minor"/>
          </p:style>
        </p:sp>
        <p:sp>
          <p:nvSpPr>
            <p:cNvPr id="134" name="CustomShape 10"/>
            <p:cNvSpPr/>
            <p:nvPr/>
          </p:nvSpPr>
          <p:spPr>
            <a:xfrm>
              <a:off x="6329520" y="4944600"/>
              <a:ext cx="1632240" cy="1632240"/>
            </a:xfrm>
            <a:prstGeom prst="ellipse">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6840" rIns="6840" tIns="6840" bIns="6840" anchor="ctr">
              <a:noAutofit/>
            </a:bodyPr>
            <a:p>
              <a:pPr algn="ctr">
                <a:lnSpc>
                  <a:spcPct val="90000"/>
                </a:lnSpc>
                <a:spcAft>
                  <a:spcPts val="386"/>
                </a:spcAft>
              </a:pPr>
              <a:r>
                <a:rPr b="0" lang="en-US" sz="1100" spc="-1" strike="noStrike">
                  <a:solidFill>
                    <a:srgbClr val="ffffff"/>
                  </a:solidFill>
                  <a:latin typeface="Corbel"/>
                </a:rPr>
                <a:t>Data Portability</a:t>
              </a:r>
              <a:endParaRPr b="0" lang="en-US" sz="1100" spc="-1" strike="noStrike">
                <a:latin typeface="Arial"/>
              </a:endParaRPr>
            </a:p>
          </p:txBody>
        </p:sp>
        <p:sp>
          <p:nvSpPr>
            <p:cNvPr id="135" name="CustomShape 11"/>
            <p:cNvSpPr/>
            <p:nvPr/>
          </p:nvSpPr>
          <p:spPr>
            <a:xfrm rot="6942600">
              <a:off x="5142960" y="4644360"/>
              <a:ext cx="816840" cy="24840"/>
            </a:xfrm>
            <a:custGeom>
              <a:avLst/>
              <a:gdLst/>
              <a:ahLst/>
              <a:rect l="l" t="t" r="r" b="b"/>
              <a:pathLst>
                <a:path w="817219" h="0">
                  <a:moveTo>
                    <a:pt x="0" y="12513"/>
                  </a:moveTo>
                  <a:lnTo>
                    <a:pt x="817219" y="12513"/>
                  </a:lnTo>
                </a:path>
              </a:pathLst>
            </a:custGeom>
            <a:noFill/>
            <a:ln>
              <a:solidFill>
                <a:schemeClr val="accent1">
                  <a:shade val="60000"/>
                  <a:hueOff val="0"/>
                  <a:satOff val="0"/>
                  <a:lumOff val="0"/>
                  <a:alphaOff val="0"/>
                </a:schemeClr>
              </a:solidFill>
              <a:round/>
            </a:ln>
          </p:spPr>
          <p:style>
            <a:lnRef idx="2"/>
            <a:fillRef idx="0"/>
            <a:effectRef idx="0"/>
            <a:fontRef idx="minor"/>
          </p:style>
        </p:sp>
        <p:sp>
          <p:nvSpPr>
            <p:cNvPr id="136" name="CustomShape 12"/>
            <p:cNvSpPr/>
            <p:nvPr/>
          </p:nvSpPr>
          <p:spPr>
            <a:xfrm>
              <a:off x="4203720" y="4944600"/>
              <a:ext cx="1632240" cy="1632240"/>
            </a:xfrm>
            <a:prstGeom prst="ellipse">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6840" rIns="6840" tIns="6840" bIns="6840" anchor="ctr">
              <a:noAutofit/>
            </a:bodyPr>
            <a:p>
              <a:pPr algn="ctr">
                <a:lnSpc>
                  <a:spcPct val="90000"/>
                </a:lnSpc>
                <a:spcAft>
                  <a:spcPts val="386"/>
                </a:spcAft>
              </a:pPr>
              <a:r>
                <a:rPr b="1" lang="en-US" sz="1100" spc="-1" strike="noStrike">
                  <a:solidFill>
                    <a:srgbClr val="ffffff"/>
                  </a:solidFill>
                  <a:latin typeface="Corbel"/>
                </a:rPr>
                <a:t>Personal Data </a:t>
              </a:r>
              <a:endParaRPr b="0" lang="en-US" sz="1100" spc="-1" strike="noStrike">
                <a:latin typeface="Arial"/>
              </a:endParaRPr>
            </a:p>
          </p:txBody>
        </p:sp>
        <p:sp>
          <p:nvSpPr>
            <p:cNvPr id="137" name="CustomShape 13"/>
            <p:cNvSpPr/>
            <p:nvPr/>
          </p:nvSpPr>
          <p:spPr>
            <a:xfrm rot="10028400">
              <a:off x="4480200" y="3813840"/>
              <a:ext cx="816840" cy="24840"/>
            </a:xfrm>
            <a:custGeom>
              <a:avLst/>
              <a:gdLst/>
              <a:ahLst/>
              <a:rect l="l" t="t" r="r" b="b"/>
              <a:pathLst>
                <a:path w="817219" h="0">
                  <a:moveTo>
                    <a:pt x="0" y="12513"/>
                  </a:moveTo>
                  <a:lnTo>
                    <a:pt x="817219" y="12513"/>
                  </a:lnTo>
                </a:path>
              </a:pathLst>
            </a:custGeom>
            <a:noFill/>
            <a:ln>
              <a:solidFill>
                <a:schemeClr val="accent1">
                  <a:shade val="60000"/>
                  <a:hueOff val="0"/>
                  <a:satOff val="0"/>
                  <a:lumOff val="0"/>
                  <a:alphaOff val="0"/>
                </a:schemeClr>
              </a:solidFill>
              <a:round/>
            </a:ln>
          </p:spPr>
          <p:style>
            <a:lnRef idx="2"/>
            <a:fillRef idx="0"/>
            <a:effectRef idx="0"/>
            <a:fontRef idx="minor"/>
          </p:style>
        </p:sp>
        <p:sp>
          <p:nvSpPr>
            <p:cNvPr id="138" name="CustomShape 14"/>
            <p:cNvSpPr/>
            <p:nvPr/>
          </p:nvSpPr>
          <p:spPr>
            <a:xfrm>
              <a:off x="2878200" y="3282480"/>
              <a:ext cx="1632240" cy="1632240"/>
            </a:xfrm>
            <a:prstGeom prst="ellipse">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6840" rIns="6840" tIns="6840" bIns="6840" anchor="ctr">
              <a:noAutofit/>
            </a:bodyPr>
            <a:p>
              <a:pPr algn="ctr">
                <a:lnSpc>
                  <a:spcPct val="90000"/>
                </a:lnSpc>
                <a:spcAft>
                  <a:spcPts val="386"/>
                </a:spcAft>
              </a:pPr>
              <a:r>
                <a:rPr b="1" lang="en-US" sz="1100" spc="-1" strike="noStrike">
                  <a:solidFill>
                    <a:srgbClr val="ffffff"/>
                  </a:solidFill>
                  <a:latin typeface="Corbel"/>
                </a:rPr>
                <a:t>Consent </a:t>
              </a:r>
              <a:endParaRPr b="0" lang="en-US" sz="1100" spc="-1" strike="noStrike">
                <a:latin typeface="Arial"/>
              </a:endParaRPr>
            </a:p>
          </p:txBody>
        </p:sp>
        <p:sp>
          <p:nvSpPr>
            <p:cNvPr id="139" name="CustomShape 15"/>
            <p:cNvSpPr/>
            <p:nvPr/>
          </p:nvSpPr>
          <p:spPr>
            <a:xfrm rot="12954600">
              <a:off x="4646880" y="2811240"/>
              <a:ext cx="856080" cy="24840"/>
            </a:xfrm>
            <a:custGeom>
              <a:avLst/>
              <a:gdLst/>
              <a:ahLst/>
              <a:rect l="l" t="t" r="r" b="b"/>
              <a:pathLst>
                <a:path w="856366" h="0">
                  <a:moveTo>
                    <a:pt x="0" y="12513"/>
                  </a:moveTo>
                  <a:lnTo>
                    <a:pt x="856366" y="12513"/>
                  </a:lnTo>
                </a:path>
              </a:pathLst>
            </a:custGeom>
            <a:noFill/>
            <a:ln>
              <a:solidFill>
                <a:schemeClr val="accent1">
                  <a:shade val="60000"/>
                  <a:hueOff val="0"/>
                  <a:satOff val="0"/>
                  <a:lumOff val="0"/>
                  <a:alphaOff val="0"/>
                </a:schemeClr>
              </a:solidFill>
              <a:round/>
            </a:ln>
          </p:spPr>
          <p:style>
            <a:lnRef idx="2"/>
            <a:fillRef idx="0"/>
            <a:effectRef idx="0"/>
            <a:fontRef idx="minor"/>
          </p:style>
        </p:sp>
        <p:sp>
          <p:nvSpPr>
            <p:cNvPr id="140" name="CustomShape 16"/>
            <p:cNvSpPr/>
            <p:nvPr/>
          </p:nvSpPr>
          <p:spPr>
            <a:xfrm>
              <a:off x="3250800" y="1277280"/>
              <a:ext cx="1632240" cy="1632240"/>
            </a:xfrm>
            <a:prstGeom prst="ellipse">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6840" rIns="6840" tIns="6840" bIns="6840" anchor="ctr">
              <a:noAutofit/>
            </a:bodyPr>
            <a:p>
              <a:pPr algn="ctr">
                <a:lnSpc>
                  <a:spcPct val="90000"/>
                </a:lnSpc>
                <a:spcAft>
                  <a:spcPts val="386"/>
                </a:spcAft>
              </a:pPr>
              <a:r>
                <a:rPr b="0" lang="en-US" sz="1100" spc="-1" strike="noStrike">
                  <a:solidFill>
                    <a:srgbClr val="ffffff"/>
                  </a:solidFill>
                  <a:latin typeface="Corbel"/>
                </a:rPr>
                <a:t>Notification of Personal Data Breaches</a:t>
              </a:r>
              <a:endParaRPr b="0" lang="en-US" sz="1100" spc="-1" strike="noStrike">
                <a:latin typeface="Arial"/>
              </a:endParaRPr>
            </a:p>
          </p:txBody>
        </p:sp>
      </p:grpSp>
      <p:grpSp>
        <p:nvGrpSpPr>
          <p:cNvPr id="141" name="Group 17"/>
          <p:cNvGrpSpPr/>
          <p:nvPr/>
        </p:nvGrpSpPr>
        <p:grpSpPr>
          <a:xfrm>
            <a:off x="0" y="0"/>
            <a:ext cx="36000" cy="36000"/>
            <a:chOff x="0" y="0"/>
            <a:chExt cx="36000" cy="36000"/>
          </a:xfrm>
        </p:grpSpPr>
      </p:gr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5b592"/>
        </a:solidFill>
      </p:bgPr>
    </p:bg>
    <p:spTree>
      <p:nvGrpSpPr>
        <p:cNvPr id="1" name=""/>
        <p:cNvGrpSpPr/>
        <p:nvPr/>
      </p:nvGrpSpPr>
      <p:grpSpPr>
        <a:xfrm>
          <a:off x="0" y="0"/>
          <a:ext cx="0" cy="0"/>
          <a:chOff x="0" y="0"/>
          <a:chExt cx="0" cy="0"/>
        </a:xfrm>
      </p:grpSpPr>
      <p:sp>
        <p:nvSpPr>
          <p:cNvPr id="142" name="TextShape 1"/>
          <p:cNvSpPr txBox="1"/>
          <p:nvPr/>
        </p:nvSpPr>
        <p:spPr>
          <a:xfrm>
            <a:off x="1143000" y="609480"/>
            <a:ext cx="6692760" cy="1356120"/>
          </a:xfrm>
          <a:prstGeom prst="rect">
            <a:avLst/>
          </a:prstGeom>
          <a:noFill/>
          <a:ln>
            <a:noFill/>
          </a:ln>
        </p:spPr>
        <p:txBody>
          <a:bodyPr anchor="ctr">
            <a:normAutofit/>
          </a:bodyPr>
          <a:p>
            <a:pPr>
              <a:lnSpc>
                <a:spcPct val="90000"/>
              </a:lnSpc>
            </a:pPr>
            <a:r>
              <a:rPr b="0" lang="en-US" sz="4400" spc="-1" strike="noStrike">
                <a:solidFill>
                  <a:srgbClr val="a5b592"/>
                </a:solidFill>
                <a:latin typeface="Corbel"/>
              </a:rPr>
              <a:t>Data Portability</a:t>
            </a:r>
            <a:r>
              <a:rPr b="1" lang="en-US" sz="4400" spc="-1" strike="noStrike">
                <a:solidFill>
                  <a:srgbClr val="a5b592"/>
                </a:solidFill>
                <a:latin typeface="Corbel"/>
              </a:rPr>
              <a:t> </a:t>
            </a:r>
            <a:endParaRPr b="0" lang="en-US" sz="4400" spc="-1" strike="noStrike">
              <a:solidFill>
                <a:srgbClr val="000000"/>
              </a:solidFill>
              <a:latin typeface="Corbel"/>
            </a:endParaRPr>
          </a:p>
        </p:txBody>
      </p:sp>
      <p:sp>
        <p:nvSpPr>
          <p:cNvPr id="143" name="TextShape 2"/>
          <p:cNvSpPr txBox="1"/>
          <p:nvPr/>
        </p:nvSpPr>
        <p:spPr>
          <a:xfrm>
            <a:off x="1143000" y="2057400"/>
            <a:ext cx="6692760" cy="4038120"/>
          </a:xfrm>
          <a:prstGeom prst="rect">
            <a:avLst/>
          </a:prstGeom>
          <a:noFill/>
          <a:ln>
            <a:noFill/>
          </a:ln>
        </p:spPr>
        <p:txBody>
          <a:bodyPr>
            <a:normAutofit/>
          </a:bodyPr>
          <a:p>
            <a:pPr marL="228600" indent="-182520">
              <a:lnSpc>
                <a:spcPct val="90000"/>
              </a:lnSpc>
              <a:spcBef>
                <a:spcPts val="1400"/>
              </a:spcBef>
              <a:buClr>
                <a:srgbClr val="a5b592"/>
              </a:buClr>
              <a:buSzPct val="80000"/>
              <a:buFont typeface="Corbel"/>
              <a:buChar char="•"/>
            </a:pPr>
            <a:r>
              <a:rPr b="0" lang="en-US" sz="2200" spc="-1" strike="noStrike">
                <a:solidFill>
                  <a:srgbClr val="a5b592"/>
                </a:solidFill>
                <a:latin typeface="Corbel"/>
              </a:rPr>
              <a:t>To further strengthen the control over his or her own data, where the processing of personal data is carried out by automated means, the data subject should also be allowed to receive personal data concerning him or her which he or she has provided to a controller in a structured, commonly used, machine-readable and interoperable format, and to transmit it to another controller. Data controllers should be encouraged to develop interoperable formats that enable data portability. </a:t>
            </a:r>
            <a:endParaRPr b="0" lang="en-US" sz="2200" spc="-1" strike="noStrike">
              <a:solidFill>
                <a:srgbClr val="a5b592"/>
              </a:solidFill>
              <a:latin typeface="Corbel"/>
            </a:endParaRPr>
          </a:p>
        </p:txBody>
      </p:sp>
      <p:pic>
        <p:nvPicPr>
          <p:cNvPr id="144" name="Imagem 4" descr=""/>
          <p:cNvPicPr/>
          <p:nvPr/>
        </p:nvPicPr>
        <p:blipFill>
          <a:blip r:embed="rId1"/>
          <a:srcRect l="23122" t="0" r="25933" b="0"/>
          <a:stretch/>
        </p:blipFill>
        <p:spPr>
          <a:xfrm>
            <a:off x="8310600" y="243720"/>
            <a:ext cx="3646440" cy="6377400"/>
          </a:xfrm>
          <a:prstGeom prst="rect">
            <a:avLst/>
          </a:prstGeom>
          <a:ln>
            <a:noFill/>
          </a:ln>
        </p:spPr>
      </p:pic>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5b592"/>
        </a:solidFill>
      </p:bgPr>
    </p:bg>
    <p:spTree>
      <p:nvGrpSpPr>
        <p:cNvPr id="1" name=""/>
        <p:cNvGrpSpPr/>
        <p:nvPr/>
      </p:nvGrpSpPr>
      <p:grpSpPr>
        <a:xfrm>
          <a:off x="0" y="0"/>
          <a:ext cx="0" cy="0"/>
          <a:chOff x="0" y="0"/>
          <a:chExt cx="0" cy="0"/>
        </a:xfrm>
      </p:grpSpPr>
      <p:sp>
        <p:nvSpPr>
          <p:cNvPr id="145" name="TextShape 1"/>
          <p:cNvSpPr txBox="1"/>
          <p:nvPr/>
        </p:nvSpPr>
        <p:spPr>
          <a:xfrm>
            <a:off x="1143000" y="609480"/>
            <a:ext cx="6692760" cy="1356120"/>
          </a:xfrm>
          <a:prstGeom prst="rect">
            <a:avLst/>
          </a:prstGeom>
          <a:noFill/>
          <a:ln>
            <a:noFill/>
          </a:ln>
        </p:spPr>
        <p:txBody>
          <a:bodyPr anchor="ctr">
            <a:normAutofit/>
          </a:bodyPr>
          <a:p>
            <a:pPr>
              <a:lnSpc>
                <a:spcPct val="90000"/>
              </a:lnSpc>
            </a:pPr>
            <a:r>
              <a:rPr b="0" lang="en-US" sz="4400" spc="-1" strike="noStrike">
                <a:solidFill>
                  <a:srgbClr val="a5b592"/>
                </a:solidFill>
                <a:latin typeface="Corbel"/>
              </a:rPr>
              <a:t>Data Protection Impact Assessment</a:t>
            </a:r>
            <a:endParaRPr b="0" lang="en-US" sz="4400" spc="-1" strike="noStrike">
              <a:solidFill>
                <a:srgbClr val="000000"/>
              </a:solidFill>
              <a:latin typeface="Corbel"/>
            </a:endParaRPr>
          </a:p>
        </p:txBody>
      </p:sp>
      <p:sp>
        <p:nvSpPr>
          <p:cNvPr id="146" name="TextShape 2"/>
          <p:cNvSpPr txBox="1"/>
          <p:nvPr/>
        </p:nvSpPr>
        <p:spPr>
          <a:xfrm>
            <a:off x="1143000" y="2057400"/>
            <a:ext cx="6692760" cy="4038120"/>
          </a:xfrm>
          <a:prstGeom prst="rect">
            <a:avLst/>
          </a:prstGeom>
          <a:noFill/>
          <a:ln>
            <a:noFill/>
          </a:ln>
        </p:spPr>
        <p:txBody>
          <a:bodyPr>
            <a:normAutofit/>
          </a:bodyPr>
          <a:p>
            <a:pPr marL="228600" indent="-182520">
              <a:lnSpc>
                <a:spcPct val="90000"/>
              </a:lnSpc>
              <a:spcBef>
                <a:spcPts val="1400"/>
              </a:spcBef>
              <a:buClr>
                <a:srgbClr val="a5b592"/>
              </a:buClr>
              <a:buSzPct val="80000"/>
              <a:buFont typeface="Corbel"/>
              <a:buChar char="•"/>
            </a:pPr>
            <a:r>
              <a:rPr b="0" lang="en-US" sz="2200" spc="-1" strike="noStrike">
                <a:solidFill>
                  <a:srgbClr val="a5b592"/>
                </a:solidFill>
                <a:latin typeface="Corbel"/>
              </a:rPr>
              <a:t>Where a type of processing in particular using new technologies, and taking into account the nature, scope, context and purposes of the processing, is likely to result in a high risk to the rights and freedoms of natural persons, the controller shall, prior to the processing, carry out an assessment of the impact of the envisaged processing operations on the protection of personal data. A single assessment may address a set of similar processing operations that present similar high risks.</a:t>
            </a:r>
            <a:endParaRPr b="0" lang="en-US" sz="2200" spc="-1" strike="noStrike">
              <a:solidFill>
                <a:srgbClr val="a5b592"/>
              </a:solidFill>
              <a:latin typeface="Corbel"/>
            </a:endParaRPr>
          </a:p>
        </p:txBody>
      </p:sp>
      <p:pic>
        <p:nvPicPr>
          <p:cNvPr id="147" name="Imagem 4" descr=""/>
          <p:cNvPicPr/>
          <p:nvPr/>
        </p:nvPicPr>
        <p:blipFill>
          <a:blip r:embed="rId1"/>
          <a:srcRect l="45154" t="0" r="27399" b="0"/>
          <a:stretch/>
        </p:blipFill>
        <p:spPr>
          <a:xfrm>
            <a:off x="8310600" y="243720"/>
            <a:ext cx="3646440" cy="6377400"/>
          </a:xfrm>
          <a:prstGeom prst="rect">
            <a:avLst/>
          </a:prstGeom>
          <a:ln>
            <a:noFill/>
          </a:ln>
        </p:spPr>
      </p:pic>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5b592"/>
        </a:solidFill>
      </p:bgPr>
    </p:bg>
    <p:spTree>
      <p:nvGrpSpPr>
        <p:cNvPr id="1" name=""/>
        <p:cNvGrpSpPr/>
        <p:nvPr/>
      </p:nvGrpSpPr>
      <p:grpSpPr>
        <a:xfrm>
          <a:off x="0" y="0"/>
          <a:ext cx="0" cy="0"/>
          <a:chOff x="0" y="0"/>
          <a:chExt cx="0" cy="0"/>
        </a:xfrm>
      </p:grpSpPr>
      <p:sp>
        <p:nvSpPr>
          <p:cNvPr id="148" name="TextShape 1"/>
          <p:cNvSpPr txBox="1"/>
          <p:nvPr/>
        </p:nvSpPr>
        <p:spPr>
          <a:xfrm>
            <a:off x="1143000" y="609480"/>
            <a:ext cx="6692760" cy="1356120"/>
          </a:xfrm>
          <a:prstGeom prst="rect">
            <a:avLst/>
          </a:prstGeom>
          <a:noFill/>
          <a:ln>
            <a:noFill/>
          </a:ln>
        </p:spPr>
        <p:txBody>
          <a:bodyPr anchor="ctr">
            <a:normAutofit/>
          </a:bodyPr>
          <a:p>
            <a:pPr>
              <a:lnSpc>
                <a:spcPct val="90000"/>
              </a:lnSpc>
            </a:pPr>
            <a:r>
              <a:rPr b="0" lang="en-US" sz="4400" spc="-1" strike="noStrike">
                <a:solidFill>
                  <a:srgbClr val="a5b592"/>
                </a:solidFill>
                <a:latin typeface="Corbel"/>
              </a:rPr>
              <a:t>Data Protection Officer </a:t>
            </a:r>
            <a:endParaRPr b="0" lang="en-US" sz="4400" spc="-1" strike="noStrike">
              <a:solidFill>
                <a:srgbClr val="000000"/>
              </a:solidFill>
              <a:latin typeface="Corbel"/>
            </a:endParaRPr>
          </a:p>
        </p:txBody>
      </p:sp>
      <p:sp>
        <p:nvSpPr>
          <p:cNvPr id="149" name="TextShape 2"/>
          <p:cNvSpPr txBox="1"/>
          <p:nvPr/>
        </p:nvSpPr>
        <p:spPr>
          <a:xfrm>
            <a:off x="1143000" y="2057400"/>
            <a:ext cx="6692760" cy="4038120"/>
          </a:xfrm>
          <a:prstGeom prst="rect">
            <a:avLst/>
          </a:prstGeom>
          <a:noFill/>
          <a:ln>
            <a:noFill/>
          </a:ln>
        </p:spPr>
        <p:txBody>
          <a:bodyPr>
            <a:normAutofit/>
          </a:bodyPr>
          <a:p>
            <a:pPr marL="228600" indent="-182520">
              <a:lnSpc>
                <a:spcPct val="90000"/>
              </a:lnSpc>
              <a:spcBef>
                <a:spcPts val="1400"/>
              </a:spcBef>
              <a:buClr>
                <a:srgbClr val="a5b592"/>
              </a:buClr>
              <a:buSzPct val="80000"/>
              <a:buFont typeface="Corbel"/>
              <a:buChar char="•"/>
            </a:pPr>
            <a:r>
              <a:rPr b="0" lang="en-US" sz="2200" spc="-1" strike="noStrike">
                <a:solidFill>
                  <a:srgbClr val="a5b592"/>
                </a:solidFill>
                <a:latin typeface="Corbel"/>
              </a:rPr>
              <a:t>Is an independent person . </a:t>
            </a:r>
            <a:endParaRPr b="0" lang="en-US" sz="2200" spc="-1" strike="noStrike">
              <a:solidFill>
                <a:srgbClr val="a5b592"/>
              </a:solidFill>
              <a:latin typeface="Corbel"/>
            </a:endParaRPr>
          </a:p>
          <a:p>
            <a:pPr marL="228600" indent="-182520">
              <a:lnSpc>
                <a:spcPct val="90000"/>
              </a:lnSpc>
              <a:spcBef>
                <a:spcPts val="1400"/>
              </a:spcBef>
              <a:buClr>
                <a:srgbClr val="a5b592"/>
              </a:buClr>
              <a:buSzPct val="80000"/>
              <a:buFont typeface="Corbel"/>
              <a:buChar char="•"/>
            </a:pPr>
            <a:r>
              <a:rPr b="0" lang="en-US" sz="2200" spc="-1" strike="noStrike">
                <a:solidFill>
                  <a:srgbClr val="a5b592"/>
                </a:solidFill>
                <a:latin typeface="Corbel"/>
              </a:rPr>
              <a:t>The organizations that can be consulted for database-personal and one of its main supervisory authorities. </a:t>
            </a:r>
            <a:endParaRPr b="0" lang="en-US" sz="2200" spc="-1" strike="noStrike">
              <a:solidFill>
                <a:srgbClr val="a5b592"/>
              </a:solidFill>
              <a:latin typeface="Corbel"/>
            </a:endParaRPr>
          </a:p>
          <a:p>
            <a:pPr marL="228600" indent="-182520">
              <a:lnSpc>
                <a:spcPct val="90000"/>
              </a:lnSpc>
              <a:spcBef>
                <a:spcPts val="1400"/>
              </a:spcBef>
              <a:buClr>
                <a:srgbClr val="a5b592"/>
              </a:buClr>
              <a:buSzPct val="80000"/>
              <a:buFont typeface="Corbel"/>
              <a:buChar char="•"/>
            </a:pPr>
            <a:r>
              <a:rPr b="0" lang="en-US" sz="2200" spc="-1" strike="noStrike">
                <a:solidFill>
                  <a:srgbClr val="a5b592"/>
                </a:solidFill>
                <a:latin typeface="Corbel"/>
              </a:rPr>
              <a:t>Must be a person who specializes in technology and data protection law. </a:t>
            </a:r>
            <a:endParaRPr b="0" lang="en-US" sz="2200" spc="-1" strike="noStrike">
              <a:solidFill>
                <a:srgbClr val="a5b592"/>
              </a:solidFill>
              <a:latin typeface="Corbel"/>
            </a:endParaRPr>
          </a:p>
          <a:p>
            <a:pPr marL="228600" indent="-182520">
              <a:lnSpc>
                <a:spcPct val="90000"/>
              </a:lnSpc>
              <a:spcBef>
                <a:spcPts val="1400"/>
              </a:spcBef>
              <a:buClr>
                <a:srgbClr val="a5b592"/>
              </a:buClr>
              <a:buSzPct val="80000"/>
              <a:buFont typeface="Corbel"/>
              <a:buChar char="•"/>
            </a:pPr>
            <a:r>
              <a:rPr b="0" lang="en-US" sz="2200" spc="-1" strike="noStrike">
                <a:solidFill>
                  <a:srgbClr val="a5b592"/>
                </a:solidFill>
                <a:latin typeface="Corbel"/>
              </a:rPr>
              <a:t>Appointment is only mandatory in some situations, eg hospitals.</a:t>
            </a:r>
            <a:endParaRPr b="0" lang="en-US" sz="2200" spc="-1" strike="noStrike">
              <a:solidFill>
                <a:srgbClr val="a5b592"/>
              </a:solidFill>
              <a:latin typeface="Corbel"/>
            </a:endParaRPr>
          </a:p>
          <a:p>
            <a:pPr>
              <a:lnSpc>
                <a:spcPct val="90000"/>
              </a:lnSpc>
              <a:spcBef>
                <a:spcPts val="1400"/>
              </a:spcBef>
            </a:pPr>
            <a:endParaRPr b="0" lang="en-US" sz="2200" spc="-1" strike="noStrike">
              <a:solidFill>
                <a:srgbClr val="a5b592"/>
              </a:solidFill>
              <a:latin typeface="Corbel"/>
            </a:endParaRPr>
          </a:p>
          <a:p>
            <a:pPr>
              <a:lnSpc>
                <a:spcPct val="90000"/>
              </a:lnSpc>
              <a:spcBef>
                <a:spcPts val="1400"/>
              </a:spcBef>
            </a:pPr>
            <a:endParaRPr b="0" lang="en-US" sz="2200" spc="-1" strike="noStrike">
              <a:solidFill>
                <a:srgbClr val="a5b592"/>
              </a:solidFill>
              <a:latin typeface="Corbel"/>
            </a:endParaRPr>
          </a:p>
        </p:txBody>
      </p:sp>
      <p:pic>
        <p:nvPicPr>
          <p:cNvPr id="150" name="Imagem 6" descr=""/>
          <p:cNvPicPr/>
          <p:nvPr/>
        </p:nvPicPr>
        <p:blipFill>
          <a:blip r:embed="rId1"/>
          <a:srcRect l="34706" t="0" r="41412" b="0"/>
          <a:stretch/>
        </p:blipFill>
        <p:spPr>
          <a:xfrm>
            <a:off x="8310600" y="243720"/>
            <a:ext cx="3646440" cy="6377400"/>
          </a:xfrm>
          <a:prstGeom prst="rect">
            <a:avLst/>
          </a:prstGeom>
          <a:ln>
            <a:noFill/>
          </a:ln>
        </p:spPr>
      </p:pic>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5b592"/>
        </a:solidFill>
      </p:bgPr>
    </p:bg>
    <p:spTree>
      <p:nvGrpSpPr>
        <p:cNvPr id="1" name=""/>
        <p:cNvGrpSpPr/>
        <p:nvPr/>
      </p:nvGrpSpPr>
      <p:grpSpPr>
        <a:xfrm>
          <a:off x="0" y="0"/>
          <a:ext cx="0" cy="0"/>
          <a:chOff x="0" y="0"/>
          <a:chExt cx="0" cy="0"/>
        </a:xfrm>
      </p:grpSpPr>
      <p:sp>
        <p:nvSpPr>
          <p:cNvPr id="151" name="TextShape 1"/>
          <p:cNvSpPr txBox="1"/>
          <p:nvPr/>
        </p:nvSpPr>
        <p:spPr>
          <a:xfrm>
            <a:off x="1143000" y="1070280"/>
            <a:ext cx="5199480" cy="1442880"/>
          </a:xfrm>
          <a:prstGeom prst="rect">
            <a:avLst/>
          </a:prstGeom>
          <a:noFill/>
          <a:ln>
            <a:noFill/>
          </a:ln>
        </p:spPr>
        <p:txBody>
          <a:bodyPr anchor="ctr">
            <a:normAutofit fontScale="70000"/>
          </a:bodyPr>
          <a:p>
            <a:pPr>
              <a:lnSpc>
                <a:spcPct val="90000"/>
              </a:lnSpc>
            </a:pPr>
            <a:r>
              <a:rPr b="1" lang="en-US" sz="3100" spc="-1" strike="noStrike">
                <a:solidFill>
                  <a:srgbClr val="a5b592"/>
                </a:solidFill>
                <a:latin typeface="Corbel"/>
              </a:rPr>
              <a:t>Right to erasure (‘right to be forgotten’)</a:t>
            </a:r>
            <a:br/>
            <a:endParaRPr b="0" lang="en-US" sz="3100" spc="-1" strike="noStrike">
              <a:solidFill>
                <a:srgbClr val="000000"/>
              </a:solidFill>
              <a:latin typeface="Corbel"/>
            </a:endParaRPr>
          </a:p>
        </p:txBody>
      </p:sp>
      <p:sp>
        <p:nvSpPr>
          <p:cNvPr id="152" name="TextShape 2"/>
          <p:cNvSpPr txBox="1"/>
          <p:nvPr/>
        </p:nvSpPr>
        <p:spPr>
          <a:xfrm>
            <a:off x="1143000" y="2546280"/>
            <a:ext cx="5083920" cy="3549240"/>
          </a:xfrm>
          <a:prstGeom prst="rect">
            <a:avLst/>
          </a:prstGeom>
          <a:noFill/>
          <a:ln>
            <a:noFill/>
          </a:ln>
        </p:spPr>
        <p:txBody>
          <a:bodyPr>
            <a:normAutofit/>
          </a:bodyPr>
          <a:p>
            <a:pPr marL="228600" indent="-182520">
              <a:lnSpc>
                <a:spcPct val="90000"/>
              </a:lnSpc>
              <a:spcBef>
                <a:spcPts val="1400"/>
              </a:spcBef>
              <a:buClr>
                <a:srgbClr val="a5b592"/>
              </a:buClr>
              <a:buSzPct val="80000"/>
              <a:buFont typeface="Corbel"/>
              <a:buChar char="•"/>
            </a:pPr>
            <a:r>
              <a:rPr b="0" lang="en-US" sz="1800" spc="-1" strike="noStrike">
                <a:solidFill>
                  <a:srgbClr val="a5b592"/>
                </a:solidFill>
                <a:latin typeface="Corbel"/>
              </a:rPr>
              <a:t>The data subject shall have the right to obtain from the controller the erasure of personal data concerning him or her without undue delay and the controller shall have the obligation to erase personal data.</a:t>
            </a:r>
            <a:endParaRPr b="0" lang="en-US" sz="1800" spc="-1" strike="noStrike">
              <a:solidFill>
                <a:srgbClr val="a5b592"/>
              </a:solidFill>
              <a:latin typeface="Corbel"/>
            </a:endParaRPr>
          </a:p>
          <a:p>
            <a:pPr marL="228600" indent="-182520">
              <a:lnSpc>
                <a:spcPct val="90000"/>
              </a:lnSpc>
              <a:spcBef>
                <a:spcPts val="1400"/>
              </a:spcBef>
              <a:buClr>
                <a:srgbClr val="a5b592"/>
              </a:buClr>
              <a:buSzPct val="80000"/>
              <a:buFont typeface="Corbel"/>
              <a:buChar char="•"/>
            </a:pPr>
            <a:r>
              <a:rPr b="0" lang="en-US" sz="1800" spc="-1" strike="noStrike">
                <a:solidFill>
                  <a:srgbClr val="a5b592"/>
                </a:solidFill>
                <a:latin typeface="Corbel"/>
              </a:rPr>
              <a:t>Corteja vs Google. </a:t>
            </a:r>
            <a:endParaRPr b="0" lang="en-US" sz="1800" spc="-1" strike="noStrike">
              <a:solidFill>
                <a:srgbClr val="a5b592"/>
              </a:solidFill>
              <a:latin typeface="Corbel"/>
            </a:endParaRPr>
          </a:p>
          <a:p>
            <a:pPr marL="228600" indent="-182520">
              <a:lnSpc>
                <a:spcPct val="90000"/>
              </a:lnSpc>
              <a:spcBef>
                <a:spcPts val="1400"/>
              </a:spcBef>
              <a:buClr>
                <a:srgbClr val="a5b592"/>
              </a:buClr>
              <a:buSzPct val="80000"/>
              <a:buFont typeface="Corbel"/>
              <a:buChar char="•"/>
            </a:pPr>
            <a:r>
              <a:rPr b="0" lang="en-US" sz="1800" spc="-1" strike="noStrike">
                <a:solidFill>
                  <a:srgbClr val="a5b592"/>
                </a:solidFill>
                <a:latin typeface="Corbel"/>
              </a:rPr>
              <a:t>Right to erasure (“right to be forgotten”) vs freedom expression.</a:t>
            </a:r>
            <a:endParaRPr b="0" lang="en-US" sz="1800" spc="-1" strike="noStrike">
              <a:solidFill>
                <a:srgbClr val="a5b592"/>
              </a:solidFill>
              <a:latin typeface="Corbel"/>
            </a:endParaRPr>
          </a:p>
        </p:txBody>
      </p:sp>
      <p:pic>
        <p:nvPicPr>
          <p:cNvPr id="153" name="Imagem 4" descr=""/>
          <p:cNvPicPr/>
          <p:nvPr/>
        </p:nvPicPr>
        <p:blipFill>
          <a:blip r:embed="rId1"/>
          <a:srcRect l="22514" t="0" r="4158" b="0"/>
          <a:stretch/>
        </p:blipFill>
        <p:spPr>
          <a:xfrm>
            <a:off x="6636600" y="1238400"/>
            <a:ext cx="4740840" cy="4492800"/>
          </a:xfrm>
          <a:prstGeom prst="rect">
            <a:avLst/>
          </a:prstGeom>
          <a:ln>
            <a:noFill/>
          </a:ln>
        </p:spPr>
      </p:pic>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1143000" y="609480"/>
            <a:ext cx="9875160" cy="1356120"/>
          </a:xfrm>
          <a:prstGeom prst="rect">
            <a:avLst/>
          </a:prstGeom>
          <a:noFill/>
          <a:ln>
            <a:noFill/>
          </a:ln>
        </p:spPr>
        <p:txBody>
          <a:bodyPr anchor="ctr">
            <a:noAutofit/>
          </a:bodyPr>
          <a:p>
            <a:pPr>
              <a:lnSpc>
                <a:spcPct val="90000"/>
              </a:lnSpc>
            </a:pPr>
            <a:r>
              <a:rPr b="0" lang="en-US" sz="4400" spc="-1" strike="noStrike">
                <a:solidFill>
                  <a:srgbClr val="a5b592"/>
                </a:solidFill>
                <a:latin typeface="Corbel"/>
              </a:rPr>
              <a:t>Lawfulness of processing</a:t>
            </a:r>
            <a:endParaRPr b="0" lang="en-US" sz="4400" spc="-1" strike="noStrike">
              <a:solidFill>
                <a:srgbClr val="000000"/>
              </a:solidFill>
              <a:latin typeface="Corbel"/>
            </a:endParaRPr>
          </a:p>
        </p:txBody>
      </p:sp>
      <p:sp>
        <p:nvSpPr>
          <p:cNvPr id="155" name="TextShape 2"/>
          <p:cNvSpPr txBox="1"/>
          <p:nvPr/>
        </p:nvSpPr>
        <p:spPr>
          <a:xfrm>
            <a:off x="993960" y="1965960"/>
            <a:ext cx="9763920" cy="4381560"/>
          </a:xfrm>
          <a:prstGeom prst="rect">
            <a:avLst/>
          </a:prstGeom>
          <a:noFill/>
          <a:ln>
            <a:noFill/>
          </a:ln>
        </p:spPr>
        <p:txBody>
          <a:bodyPr>
            <a:normAutofit fontScale="4000"/>
          </a:bodyPr>
          <a:p>
            <a:pPr marL="228600" indent="-182520">
              <a:lnSpc>
                <a:spcPct val="120000"/>
              </a:lnSpc>
              <a:spcBef>
                <a:spcPts val="1400"/>
              </a:spcBef>
              <a:buClr>
                <a:srgbClr val="a5b592"/>
              </a:buClr>
              <a:buSzPct val="80000"/>
              <a:buFont typeface="Corbel"/>
              <a:buChar char="•"/>
            </a:pPr>
            <a:r>
              <a:rPr b="0" lang="en-US" sz="4900" spc="-1" strike="noStrike">
                <a:solidFill>
                  <a:srgbClr val="a5b592"/>
                </a:solidFill>
                <a:latin typeface="Corbel"/>
              </a:rPr>
              <a:t>The data subject has given</a:t>
            </a:r>
            <a:r>
              <a:rPr b="1" lang="en-US" sz="4900" spc="-1" strike="noStrike">
                <a:solidFill>
                  <a:srgbClr val="a5b592"/>
                </a:solidFill>
                <a:latin typeface="Corbel"/>
              </a:rPr>
              <a:t> consent </a:t>
            </a:r>
            <a:r>
              <a:rPr b="0" lang="en-US" sz="4900" spc="-1" strike="noStrike">
                <a:solidFill>
                  <a:srgbClr val="a5b592"/>
                </a:solidFill>
                <a:latin typeface="Corbel"/>
              </a:rPr>
              <a:t>to the processing of his or her personal data for one or more specific purposes;</a:t>
            </a:r>
            <a:endParaRPr b="0" lang="en-US" sz="4900" spc="-1" strike="noStrike">
              <a:solidFill>
                <a:srgbClr val="a5b592"/>
              </a:solidFill>
              <a:latin typeface="Corbel"/>
            </a:endParaRPr>
          </a:p>
          <a:p>
            <a:pPr marL="228600" indent="-182520">
              <a:lnSpc>
                <a:spcPct val="120000"/>
              </a:lnSpc>
              <a:spcBef>
                <a:spcPts val="1400"/>
              </a:spcBef>
              <a:buClr>
                <a:srgbClr val="a5b592"/>
              </a:buClr>
              <a:buSzPct val="80000"/>
              <a:buFont typeface="Corbel"/>
              <a:buChar char="•"/>
            </a:pPr>
            <a:r>
              <a:rPr b="0" lang="en-US" sz="4900" spc="-1" strike="noStrike">
                <a:solidFill>
                  <a:srgbClr val="a5b592"/>
                </a:solidFill>
                <a:latin typeface="Corbel"/>
              </a:rPr>
              <a:t>Processing is necessary for </a:t>
            </a:r>
            <a:r>
              <a:rPr b="1" lang="en-US" sz="4900" spc="-1" strike="noStrike">
                <a:solidFill>
                  <a:srgbClr val="a5b592"/>
                </a:solidFill>
                <a:latin typeface="Corbel"/>
              </a:rPr>
              <a:t>the performance of a contract </a:t>
            </a:r>
            <a:r>
              <a:rPr b="0" lang="en-US" sz="4900" spc="-1" strike="noStrike">
                <a:solidFill>
                  <a:srgbClr val="a5b592"/>
                </a:solidFill>
                <a:latin typeface="Corbel"/>
              </a:rPr>
              <a:t>to which the data subject is party or in order to take steps at the request of the data subject prior to entering into a contract;</a:t>
            </a:r>
            <a:endParaRPr b="0" lang="en-US" sz="4900" spc="-1" strike="noStrike">
              <a:solidFill>
                <a:srgbClr val="a5b592"/>
              </a:solidFill>
              <a:latin typeface="Corbel"/>
            </a:endParaRPr>
          </a:p>
          <a:p>
            <a:pPr marL="228600" indent="-182520">
              <a:lnSpc>
                <a:spcPct val="120000"/>
              </a:lnSpc>
              <a:spcBef>
                <a:spcPts val="1400"/>
              </a:spcBef>
              <a:buClr>
                <a:srgbClr val="a5b592"/>
              </a:buClr>
              <a:buSzPct val="80000"/>
              <a:buFont typeface="Corbel"/>
              <a:buChar char="•"/>
            </a:pPr>
            <a:r>
              <a:rPr b="0" lang="en-US" sz="4900" spc="-1" strike="noStrike">
                <a:solidFill>
                  <a:srgbClr val="a5b592"/>
                </a:solidFill>
                <a:latin typeface="Corbel"/>
              </a:rPr>
              <a:t>Processing is necessary for compliance with a </a:t>
            </a:r>
            <a:r>
              <a:rPr b="1" lang="en-US" sz="4900" spc="-1" strike="noStrike">
                <a:solidFill>
                  <a:srgbClr val="a5b592"/>
                </a:solidFill>
                <a:latin typeface="Corbel"/>
              </a:rPr>
              <a:t>legal obligation </a:t>
            </a:r>
            <a:r>
              <a:rPr b="0" lang="en-US" sz="4900" spc="-1" strike="noStrike">
                <a:solidFill>
                  <a:srgbClr val="a5b592"/>
                </a:solidFill>
                <a:latin typeface="Corbel"/>
              </a:rPr>
              <a:t>to which the controller is subject; </a:t>
            </a:r>
            <a:endParaRPr b="0" lang="en-US" sz="4900" spc="-1" strike="noStrike">
              <a:solidFill>
                <a:srgbClr val="a5b592"/>
              </a:solidFill>
              <a:latin typeface="Corbel"/>
            </a:endParaRPr>
          </a:p>
          <a:p>
            <a:pPr marL="228600" indent="-182520">
              <a:lnSpc>
                <a:spcPct val="120000"/>
              </a:lnSpc>
              <a:spcBef>
                <a:spcPts val="1400"/>
              </a:spcBef>
              <a:buClr>
                <a:srgbClr val="a5b592"/>
              </a:buClr>
              <a:buSzPct val="80000"/>
              <a:buFont typeface="Corbel"/>
              <a:buChar char="•"/>
            </a:pPr>
            <a:r>
              <a:rPr b="0" lang="en-US" sz="4900" spc="-1" strike="noStrike">
                <a:solidFill>
                  <a:srgbClr val="a5b592"/>
                </a:solidFill>
                <a:latin typeface="Corbel"/>
              </a:rPr>
              <a:t>Processing is necessary in order to protect the </a:t>
            </a:r>
            <a:r>
              <a:rPr b="1" lang="en-US" sz="4900" spc="-1" strike="noStrike">
                <a:solidFill>
                  <a:srgbClr val="a5b592"/>
                </a:solidFill>
                <a:latin typeface="Corbel"/>
              </a:rPr>
              <a:t>vital interests </a:t>
            </a:r>
            <a:r>
              <a:rPr b="0" lang="en-US" sz="4900" spc="-1" strike="noStrike">
                <a:solidFill>
                  <a:srgbClr val="a5b592"/>
                </a:solidFill>
                <a:latin typeface="Corbel"/>
              </a:rPr>
              <a:t>of the data subject or of another natural person;</a:t>
            </a:r>
            <a:endParaRPr b="0" lang="en-US" sz="4900" spc="-1" strike="noStrike">
              <a:solidFill>
                <a:srgbClr val="a5b592"/>
              </a:solidFill>
              <a:latin typeface="Corbel"/>
            </a:endParaRPr>
          </a:p>
          <a:p>
            <a:pPr marL="228600" indent="-182520">
              <a:lnSpc>
                <a:spcPct val="120000"/>
              </a:lnSpc>
              <a:spcBef>
                <a:spcPts val="1400"/>
              </a:spcBef>
              <a:buClr>
                <a:srgbClr val="a5b592"/>
              </a:buClr>
              <a:buSzPct val="80000"/>
              <a:buFont typeface="Corbel"/>
              <a:buChar char="•"/>
            </a:pPr>
            <a:r>
              <a:rPr b="0" lang="en-US" sz="4900" spc="-1" strike="noStrike">
                <a:solidFill>
                  <a:srgbClr val="a5b592"/>
                </a:solidFill>
                <a:latin typeface="Corbel"/>
              </a:rPr>
              <a:t>Processing is necessary for the performance of a task carried out in the </a:t>
            </a:r>
            <a:r>
              <a:rPr b="1" lang="en-US" sz="4900" spc="-1" strike="noStrike">
                <a:solidFill>
                  <a:srgbClr val="a5b592"/>
                </a:solidFill>
                <a:latin typeface="Corbel"/>
              </a:rPr>
              <a:t>public interest</a:t>
            </a:r>
            <a:r>
              <a:rPr b="0" lang="en-US" sz="4900" spc="-1" strike="noStrike">
                <a:solidFill>
                  <a:srgbClr val="a5b592"/>
                </a:solidFill>
                <a:latin typeface="Corbel"/>
              </a:rPr>
              <a:t> or in the exercise of official authority vested in the controller;</a:t>
            </a:r>
            <a:endParaRPr b="0" lang="en-US" sz="4900" spc="-1" strike="noStrike">
              <a:solidFill>
                <a:srgbClr val="a5b592"/>
              </a:solidFill>
              <a:latin typeface="Corbel"/>
            </a:endParaRPr>
          </a:p>
          <a:p>
            <a:pPr marL="228600" indent="-182520">
              <a:lnSpc>
                <a:spcPct val="120000"/>
              </a:lnSpc>
              <a:spcBef>
                <a:spcPts val="1400"/>
              </a:spcBef>
              <a:buClr>
                <a:srgbClr val="a5b592"/>
              </a:buClr>
              <a:buSzPct val="80000"/>
              <a:buFont typeface="Corbel"/>
              <a:buChar char="•"/>
            </a:pPr>
            <a:r>
              <a:rPr b="0" lang="en-US" sz="4900" spc="-1" strike="noStrike">
                <a:solidFill>
                  <a:srgbClr val="a5b592"/>
                </a:solidFill>
                <a:latin typeface="Corbel"/>
              </a:rPr>
              <a:t>Processing is necessary for the purposes of the </a:t>
            </a:r>
            <a:r>
              <a:rPr b="1" lang="en-US" sz="4900" spc="-1" strike="noStrike">
                <a:solidFill>
                  <a:srgbClr val="a5b592"/>
                </a:solidFill>
                <a:latin typeface="Corbel"/>
              </a:rPr>
              <a:t>legitimate interests pursued </a:t>
            </a:r>
            <a:r>
              <a:rPr b="0" lang="en-US" sz="4900" spc="-1" strike="noStrike">
                <a:solidFill>
                  <a:srgbClr val="a5b592"/>
                </a:solidFill>
                <a:latin typeface="Corbel"/>
              </a:rPr>
              <a:t>by the controller or by a third party, except where such interests are overridden by the interests or fundamental rights and freedoms of the data subject which require protection of personal data, in particular where the data subject is a child</a:t>
            </a:r>
            <a:r>
              <a:rPr b="0" lang="en-US" sz="2900" spc="-1" strike="noStrike">
                <a:solidFill>
                  <a:srgbClr val="a5b592"/>
                </a:solidFill>
                <a:latin typeface="Corbel"/>
              </a:rPr>
              <a:t>.</a:t>
            </a:r>
            <a:endParaRPr b="0" lang="en-US" sz="2900" spc="-1" strike="noStrike">
              <a:solidFill>
                <a:srgbClr val="a5b592"/>
              </a:solidFill>
              <a:latin typeface="Corbel"/>
            </a:endParaRPr>
          </a:p>
          <a:p>
            <a:pPr>
              <a:lnSpc>
                <a:spcPct val="90000"/>
              </a:lnSpc>
              <a:spcBef>
                <a:spcPts val="1400"/>
              </a:spcBef>
            </a:pPr>
            <a:endParaRPr b="0" lang="en-US" sz="2900" spc="-1" strike="noStrike">
              <a:solidFill>
                <a:srgbClr val="a5b592"/>
              </a:solidFill>
              <a:latin typeface="Corbel"/>
            </a:endParaRPr>
          </a:p>
          <a:p>
            <a:pPr>
              <a:lnSpc>
                <a:spcPct val="90000"/>
              </a:lnSpc>
              <a:spcBef>
                <a:spcPts val="1400"/>
              </a:spcBef>
            </a:pPr>
            <a:endParaRPr b="0" lang="en-US" sz="2900" spc="-1" strike="noStrike">
              <a:solidFill>
                <a:srgbClr val="a5b592"/>
              </a:solidFill>
              <a:latin typeface="Corbe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5b592"/>
        </a:solidFill>
      </p:bgPr>
    </p:bg>
    <p:spTree>
      <p:nvGrpSpPr>
        <p:cNvPr id="1" name=""/>
        <p:cNvGrpSpPr/>
        <p:nvPr/>
      </p:nvGrpSpPr>
      <p:grpSpPr>
        <a:xfrm>
          <a:off x="0" y="0"/>
          <a:ext cx="0" cy="0"/>
          <a:chOff x="0" y="0"/>
          <a:chExt cx="0" cy="0"/>
        </a:xfrm>
      </p:grpSpPr>
      <p:sp>
        <p:nvSpPr>
          <p:cNvPr id="156" name="TextShape 1"/>
          <p:cNvSpPr txBox="1"/>
          <p:nvPr/>
        </p:nvSpPr>
        <p:spPr>
          <a:xfrm>
            <a:off x="1143000" y="609480"/>
            <a:ext cx="6692760" cy="1356120"/>
          </a:xfrm>
          <a:prstGeom prst="rect">
            <a:avLst/>
          </a:prstGeom>
          <a:noFill/>
          <a:ln>
            <a:noFill/>
          </a:ln>
        </p:spPr>
        <p:txBody>
          <a:bodyPr anchor="ctr">
            <a:normAutofit/>
          </a:bodyPr>
          <a:p>
            <a:pPr>
              <a:lnSpc>
                <a:spcPct val="90000"/>
              </a:lnSpc>
            </a:pPr>
            <a:r>
              <a:rPr b="0" lang="en-US" sz="4400" spc="-1" strike="noStrike">
                <a:solidFill>
                  <a:srgbClr val="a5b592"/>
                </a:solidFill>
                <a:latin typeface="Corbel"/>
              </a:rPr>
              <a:t>Notification of Personal Data Breaches</a:t>
            </a:r>
            <a:endParaRPr b="0" lang="en-US" sz="4400" spc="-1" strike="noStrike">
              <a:solidFill>
                <a:srgbClr val="000000"/>
              </a:solidFill>
              <a:latin typeface="Corbel"/>
            </a:endParaRPr>
          </a:p>
        </p:txBody>
      </p:sp>
      <p:sp>
        <p:nvSpPr>
          <p:cNvPr id="157" name="TextShape 2"/>
          <p:cNvSpPr txBox="1"/>
          <p:nvPr/>
        </p:nvSpPr>
        <p:spPr>
          <a:xfrm>
            <a:off x="1143000" y="2057400"/>
            <a:ext cx="6692760" cy="4038120"/>
          </a:xfrm>
          <a:prstGeom prst="rect">
            <a:avLst/>
          </a:prstGeom>
          <a:noFill/>
          <a:ln>
            <a:noFill/>
          </a:ln>
        </p:spPr>
        <p:txBody>
          <a:bodyPr>
            <a:normAutofit/>
          </a:bodyPr>
          <a:p>
            <a:pPr marL="228600" indent="-182520">
              <a:lnSpc>
                <a:spcPct val="90000"/>
              </a:lnSpc>
              <a:spcBef>
                <a:spcPts val="1400"/>
              </a:spcBef>
              <a:buClr>
                <a:srgbClr val="a5b592"/>
              </a:buClr>
              <a:buSzPct val="80000"/>
              <a:buFont typeface="Corbel"/>
              <a:buChar char="•"/>
            </a:pPr>
            <a:r>
              <a:rPr b="0" lang="en-US" sz="2200" spc="-1" strike="noStrike">
                <a:solidFill>
                  <a:srgbClr val="a5b592"/>
                </a:solidFill>
                <a:latin typeface="Corbel"/>
              </a:rPr>
              <a:t>The obligation of organizations to notify the CNPD whenever there is a breach of personal data. Organizations have 72 hours to communicate after their knowledge. </a:t>
            </a:r>
            <a:endParaRPr b="0" lang="en-US" sz="2200" spc="-1" strike="noStrike">
              <a:solidFill>
                <a:srgbClr val="a5b592"/>
              </a:solidFill>
              <a:latin typeface="Corbel"/>
            </a:endParaRPr>
          </a:p>
          <a:p>
            <a:pPr marL="228600" indent="-182520">
              <a:lnSpc>
                <a:spcPct val="90000"/>
              </a:lnSpc>
              <a:spcBef>
                <a:spcPts val="1400"/>
              </a:spcBef>
              <a:buClr>
                <a:srgbClr val="a5b592"/>
              </a:buClr>
              <a:buSzPct val="80000"/>
              <a:buFont typeface="Corbel"/>
              <a:buChar char="•"/>
            </a:pPr>
            <a:r>
              <a:rPr b="0" lang="en-US" sz="2200" spc="-1" strike="noStrike">
                <a:solidFill>
                  <a:srgbClr val="a5b592"/>
                </a:solidFill>
                <a:latin typeface="Corbel"/>
              </a:rPr>
              <a:t>As of February 22, 222 personal data breaches had been reported since May 25, 2018.</a:t>
            </a:r>
            <a:endParaRPr b="0" lang="en-US" sz="2200" spc="-1" strike="noStrike">
              <a:solidFill>
                <a:srgbClr val="a5b592"/>
              </a:solidFill>
              <a:latin typeface="Corbel"/>
            </a:endParaRPr>
          </a:p>
        </p:txBody>
      </p:sp>
      <p:pic>
        <p:nvPicPr>
          <p:cNvPr id="158" name="Imagem 4" descr=""/>
          <p:cNvPicPr/>
          <p:nvPr/>
        </p:nvPicPr>
        <p:blipFill>
          <a:blip r:embed="rId1"/>
          <a:srcRect l="34536" t="0" r="33875" b="0"/>
          <a:stretch/>
        </p:blipFill>
        <p:spPr>
          <a:xfrm>
            <a:off x="8310600" y="243720"/>
            <a:ext cx="3646440" cy="6377400"/>
          </a:xfrm>
          <a:prstGeom prst="rect">
            <a:avLst/>
          </a:prstGeom>
          <a:ln>
            <a:noFill/>
          </a:ln>
        </p:spPr>
      </p:pic>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5b592"/>
        </a:solidFill>
      </p:bgPr>
    </p:bg>
    <p:spTree>
      <p:nvGrpSpPr>
        <p:cNvPr id="1" name=""/>
        <p:cNvGrpSpPr/>
        <p:nvPr/>
      </p:nvGrpSpPr>
      <p:grpSpPr>
        <a:xfrm>
          <a:off x="0" y="0"/>
          <a:ext cx="0" cy="0"/>
          <a:chOff x="0" y="0"/>
          <a:chExt cx="0" cy="0"/>
        </a:xfrm>
      </p:grpSpPr>
      <p:sp>
        <p:nvSpPr>
          <p:cNvPr id="159" name="CustomShape 1"/>
          <p:cNvSpPr/>
          <p:nvPr/>
        </p:nvSpPr>
        <p:spPr>
          <a:xfrm>
            <a:off x="231120" y="243720"/>
            <a:ext cx="11724120" cy="6377400"/>
          </a:xfrm>
          <a:prstGeom prst="rect">
            <a:avLst/>
          </a:prstGeom>
          <a:solidFill>
            <a:schemeClr val="bg1"/>
          </a:solidFill>
          <a:ln w="12600">
            <a:noFill/>
          </a:ln>
        </p:spPr>
        <p:style>
          <a:lnRef idx="2">
            <a:schemeClr val="accent1">
              <a:shade val="50000"/>
            </a:schemeClr>
          </a:lnRef>
          <a:fillRef idx="1">
            <a:schemeClr val="accent1"/>
          </a:fillRef>
          <a:effectRef idx="0">
            <a:schemeClr val="accent1"/>
          </a:effectRef>
          <a:fontRef idx="minor"/>
        </p:style>
      </p:sp>
      <p:sp>
        <p:nvSpPr>
          <p:cNvPr id="160" name="TextShape 2"/>
          <p:cNvSpPr txBox="1"/>
          <p:nvPr/>
        </p:nvSpPr>
        <p:spPr>
          <a:xfrm>
            <a:off x="6106680" y="609480"/>
            <a:ext cx="5364000" cy="1356120"/>
          </a:xfrm>
          <a:prstGeom prst="rect">
            <a:avLst/>
          </a:prstGeom>
          <a:noFill/>
          <a:ln>
            <a:noFill/>
          </a:ln>
        </p:spPr>
        <p:txBody>
          <a:bodyPr anchor="ctr">
            <a:normAutofit/>
          </a:bodyPr>
          <a:p>
            <a:pPr>
              <a:lnSpc>
                <a:spcPct val="90000"/>
              </a:lnSpc>
            </a:pPr>
            <a:r>
              <a:rPr b="1" lang="en-US" sz="4400" spc="-1" strike="noStrike">
                <a:solidFill>
                  <a:srgbClr val="a5b592"/>
                </a:solidFill>
                <a:latin typeface="Corbel"/>
              </a:rPr>
              <a:t>Complaint - CNPD</a:t>
            </a:r>
            <a:endParaRPr b="0" lang="en-US" sz="4400" spc="-1" strike="noStrike">
              <a:solidFill>
                <a:srgbClr val="000000"/>
              </a:solidFill>
              <a:latin typeface="Corbel"/>
            </a:endParaRPr>
          </a:p>
        </p:txBody>
      </p:sp>
      <p:pic>
        <p:nvPicPr>
          <p:cNvPr id="161" name="Imagem 5" descr=""/>
          <p:cNvPicPr/>
          <p:nvPr/>
        </p:nvPicPr>
        <p:blipFill>
          <a:blip r:embed="rId1"/>
          <a:stretch/>
        </p:blipFill>
        <p:spPr>
          <a:xfrm>
            <a:off x="871920" y="2325600"/>
            <a:ext cx="4593240" cy="2204640"/>
          </a:xfrm>
          <a:prstGeom prst="rect">
            <a:avLst/>
          </a:prstGeom>
          <a:ln>
            <a:noFill/>
          </a:ln>
        </p:spPr>
      </p:pic>
      <p:sp>
        <p:nvSpPr>
          <p:cNvPr id="162" name="TextShape 3"/>
          <p:cNvSpPr txBox="1"/>
          <p:nvPr/>
        </p:nvSpPr>
        <p:spPr>
          <a:xfrm>
            <a:off x="6106680" y="2057400"/>
            <a:ext cx="5364000" cy="4038120"/>
          </a:xfrm>
          <a:prstGeom prst="rect">
            <a:avLst/>
          </a:prstGeom>
          <a:noFill/>
          <a:ln>
            <a:noFill/>
          </a:ln>
        </p:spPr>
        <p:txBody>
          <a:bodyPr>
            <a:normAutofit fontScale="70000"/>
          </a:bodyPr>
          <a:p>
            <a:pPr marL="228600" indent="-182520">
              <a:lnSpc>
                <a:spcPct val="90000"/>
              </a:lnSpc>
              <a:spcBef>
                <a:spcPts val="1400"/>
              </a:spcBef>
              <a:buClr>
                <a:srgbClr val="a5b592"/>
              </a:buClr>
              <a:buSzPct val="80000"/>
              <a:buFont typeface="Corbel"/>
              <a:buChar char="•"/>
            </a:pPr>
            <a:r>
              <a:rPr b="0" lang="en-US" sz="4000" spc="-1" strike="noStrike">
                <a:solidFill>
                  <a:srgbClr val="a5b592"/>
                </a:solidFill>
                <a:latin typeface="Corbel"/>
              </a:rPr>
              <a:t>Send an e-mail to </a:t>
            </a:r>
            <a:r>
              <a:rPr b="0" lang="en-US" sz="4000" spc="-1" strike="noStrike" u="sng">
                <a:solidFill>
                  <a:srgbClr val="a5b592"/>
                </a:solidFill>
                <a:uFillTx/>
                <a:latin typeface="Corbel"/>
              </a:rPr>
              <a:t>geral@cnpd.pt </a:t>
            </a:r>
            <a:r>
              <a:rPr b="0" lang="en-US" sz="4000" spc="-1" strike="noStrike">
                <a:solidFill>
                  <a:srgbClr val="a5b592"/>
                </a:solidFill>
                <a:latin typeface="Corbel"/>
              </a:rPr>
              <a:t>with the subject matter, describing the situation and attaching relevant information with subject compliant.</a:t>
            </a:r>
            <a:endParaRPr b="0" lang="en-US" sz="4000" spc="-1" strike="noStrike">
              <a:solidFill>
                <a:srgbClr val="a5b592"/>
              </a:solidFill>
              <a:latin typeface="Corbel"/>
            </a:endParaRPr>
          </a:p>
          <a:p>
            <a:pPr marL="228600" indent="-182520">
              <a:lnSpc>
                <a:spcPct val="90000"/>
              </a:lnSpc>
              <a:spcBef>
                <a:spcPts val="1400"/>
              </a:spcBef>
              <a:buClr>
                <a:srgbClr val="a5b592"/>
              </a:buClr>
              <a:buSzPct val="80000"/>
              <a:buFont typeface="Corbel"/>
              <a:buChar char="•"/>
            </a:pPr>
            <a:r>
              <a:rPr b="0" lang="en-US" sz="4000" spc="-1" strike="noStrike" u="sng">
                <a:solidFill>
                  <a:srgbClr val="8e58b6"/>
                </a:solidFill>
                <a:uFillTx/>
                <a:latin typeface="Corbel"/>
                <a:hlinkClick r:id="rId2"/>
              </a:rPr>
              <a:t>https://ec.europa.eu/justice/article-29/structure/data-protection-authorities/index_en.htm</a:t>
            </a:r>
            <a:endParaRPr b="0" lang="en-US" sz="4000" spc="-1" strike="noStrike">
              <a:solidFill>
                <a:srgbClr val="a5b592"/>
              </a:solidFill>
              <a:latin typeface="Corbel"/>
            </a:endParaRPr>
          </a:p>
          <a:p>
            <a:pPr>
              <a:lnSpc>
                <a:spcPct val="90000"/>
              </a:lnSpc>
              <a:spcBef>
                <a:spcPts val="1400"/>
              </a:spcBef>
            </a:pPr>
            <a:endParaRPr b="0" lang="en-US" sz="4000" spc="-1" strike="noStrike">
              <a:solidFill>
                <a:srgbClr val="a5b592"/>
              </a:solidFill>
              <a:latin typeface="Corbe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0" y="0"/>
            <a:ext cx="12191760" cy="6857640"/>
          </a:xfrm>
          <a:prstGeom prst="rect">
            <a:avLst/>
          </a:prstGeom>
          <a:solidFill>
            <a:schemeClr val="bg1"/>
          </a:solidFill>
          <a:ln w="12600">
            <a:noFill/>
          </a:ln>
        </p:spPr>
        <p:style>
          <a:lnRef idx="2">
            <a:schemeClr val="accent1">
              <a:shade val="50000"/>
            </a:schemeClr>
          </a:lnRef>
          <a:fillRef idx="1">
            <a:schemeClr val="accent1"/>
          </a:fillRef>
          <a:effectRef idx="0">
            <a:schemeClr val="accent1"/>
          </a:effectRef>
          <a:fontRef idx="minor"/>
        </p:style>
      </p:sp>
      <p:sp>
        <p:nvSpPr>
          <p:cNvPr id="89" name="CustomShape 2"/>
          <p:cNvSpPr/>
          <p:nvPr/>
        </p:nvSpPr>
        <p:spPr>
          <a:xfrm>
            <a:off x="0" y="0"/>
            <a:ext cx="4154760" cy="6857640"/>
          </a:xfrm>
          <a:prstGeom prst="rect">
            <a:avLst/>
          </a:prstGeom>
          <a:solidFill>
            <a:schemeClr val="accent1"/>
          </a:solidFill>
          <a:ln w="12600">
            <a:noFill/>
          </a:ln>
        </p:spPr>
        <p:style>
          <a:lnRef idx="2">
            <a:schemeClr val="accent1">
              <a:shade val="50000"/>
            </a:schemeClr>
          </a:lnRef>
          <a:fillRef idx="1">
            <a:schemeClr val="accent1"/>
          </a:fillRef>
          <a:effectRef idx="0">
            <a:schemeClr val="accent1"/>
          </a:effectRef>
          <a:fontRef idx="minor"/>
        </p:style>
      </p:sp>
      <p:sp>
        <p:nvSpPr>
          <p:cNvPr id="90" name="TextShape 3"/>
          <p:cNvSpPr txBox="1"/>
          <p:nvPr/>
        </p:nvSpPr>
        <p:spPr>
          <a:xfrm>
            <a:off x="441000" y="873360"/>
            <a:ext cx="3272760" cy="5222160"/>
          </a:xfrm>
          <a:prstGeom prst="rect">
            <a:avLst/>
          </a:prstGeom>
          <a:noFill/>
          <a:ln>
            <a:noFill/>
          </a:ln>
        </p:spPr>
        <p:txBody>
          <a:bodyPr anchor="ctr">
            <a:normAutofit/>
          </a:bodyPr>
          <a:p>
            <a:pPr>
              <a:lnSpc>
                <a:spcPct val="90000"/>
              </a:lnSpc>
            </a:pPr>
            <a:r>
              <a:rPr b="0" lang="en-US" sz="2800" spc="-1" strike="noStrike">
                <a:solidFill>
                  <a:srgbClr val="ffffff"/>
                </a:solidFill>
                <a:latin typeface="Corbel"/>
              </a:rPr>
              <a:t>Artigo 35.º Constitution of the Portuguese Republic - Use of information technology </a:t>
            </a:r>
            <a:br/>
            <a:endParaRPr b="0" lang="en-US" sz="2800" spc="-1" strike="noStrike">
              <a:solidFill>
                <a:srgbClr val="000000"/>
              </a:solidFill>
              <a:latin typeface="Corbel"/>
            </a:endParaRPr>
          </a:p>
        </p:txBody>
      </p:sp>
      <p:sp>
        <p:nvSpPr>
          <p:cNvPr id="91" name="TextShape 4"/>
          <p:cNvSpPr txBox="1"/>
          <p:nvPr/>
        </p:nvSpPr>
        <p:spPr>
          <a:xfrm>
            <a:off x="4596120" y="-71280"/>
            <a:ext cx="7154640" cy="7000560"/>
          </a:xfrm>
          <a:prstGeom prst="rect">
            <a:avLst/>
          </a:prstGeom>
          <a:noFill/>
          <a:ln>
            <a:noFill/>
          </a:ln>
        </p:spPr>
        <p:txBody>
          <a:bodyPr anchor="ctr">
            <a:normAutofit fontScale="81000"/>
          </a:bodyPr>
          <a:p>
            <a:pPr marL="502920" indent="-456840">
              <a:lnSpc>
                <a:spcPct val="90000"/>
              </a:lnSpc>
              <a:spcBef>
                <a:spcPts val="1400"/>
              </a:spcBef>
              <a:buClr>
                <a:srgbClr val="a5b592"/>
              </a:buClr>
              <a:buSzPct val="80000"/>
              <a:buFont typeface="Corbel"/>
              <a:buAutoNum type="arabicPeriod"/>
            </a:pPr>
            <a:r>
              <a:rPr b="0" lang="en-US" sz="1800" spc="-1" strike="noStrike">
                <a:solidFill>
                  <a:srgbClr val="000000"/>
                </a:solidFill>
                <a:latin typeface="Corbel"/>
              </a:rPr>
              <a:t>Every citizen has the right of access to all computerised data that concern him, which he may require to be corrected and updated, and the right to be informed of the purpose for which they are intended, as laid down by law. </a:t>
            </a:r>
            <a:endParaRPr b="0" lang="en-US" sz="1800" spc="-1" strike="noStrike">
              <a:solidFill>
                <a:srgbClr val="a5b592"/>
              </a:solidFill>
              <a:latin typeface="Corbel"/>
            </a:endParaRPr>
          </a:p>
          <a:p>
            <a:pPr marL="502920" indent="-456840">
              <a:lnSpc>
                <a:spcPct val="90000"/>
              </a:lnSpc>
              <a:spcBef>
                <a:spcPts val="1400"/>
              </a:spcBef>
              <a:buClr>
                <a:srgbClr val="a5b592"/>
              </a:buClr>
              <a:buSzPct val="80000"/>
              <a:buFont typeface="Corbel"/>
              <a:buAutoNum type="arabicPeriod"/>
            </a:pPr>
            <a:r>
              <a:rPr b="0" lang="en-US" sz="1800" spc="-1" strike="noStrike">
                <a:solidFill>
                  <a:srgbClr val="000000"/>
                </a:solidFill>
                <a:latin typeface="Corbel"/>
              </a:rPr>
              <a:t>The law shall define the concept of personal data, together with the terms and conditions applicable to its automatised treatment and its linkage, transmission and use, and shall guarantee its protection, particularly by means of an independent administrative entity. </a:t>
            </a:r>
            <a:endParaRPr b="0" lang="en-US" sz="1800" spc="-1" strike="noStrike">
              <a:solidFill>
                <a:srgbClr val="a5b592"/>
              </a:solidFill>
              <a:latin typeface="Corbel"/>
            </a:endParaRPr>
          </a:p>
          <a:p>
            <a:pPr marL="502920" indent="-456840">
              <a:lnSpc>
                <a:spcPct val="90000"/>
              </a:lnSpc>
              <a:spcBef>
                <a:spcPts val="1400"/>
              </a:spcBef>
              <a:buClr>
                <a:srgbClr val="a5b592"/>
              </a:buClr>
              <a:buSzPct val="80000"/>
              <a:buFont typeface="Corbel"/>
              <a:buAutoNum type="arabicPeriod"/>
            </a:pPr>
            <a:r>
              <a:rPr b="0" lang="en-US" sz="1800" spc="-1" strike="noStrike">
                <a:solidFill>
                  <a:srgbClr val="000000"/>
                </a:solidFill>
                <a:latin typeface="Corbel"/>
              </a:rPr>
              <a:t>Information technology may not be used to treat data concerning philosophical or political convictions, party or trade union affiliations, religious faith, private life or ethnic origins, save with the express consent of the datasubject, or with an authorisation provided for by law and with guarantees of nondiscrimination, or for the purpose of processing statistical data that are not individually identifiable.</a:t>
            </a:r>
            <a:endParaRPr b="0" lang="en-US" sz="1800" spc="-1" strike="noStrike">
              <a:solidFill>
                <a:srgbClr val="a5b592"/>
              </a:solidFill>
              <a:latin typeface="Corbel"/>
            </a:endParaRPr>
          </a:p>
          <a:p>
            <a:pPr marL="502920" indent="-456840">
              <a:lnSpc>
                <a:spcPct val="90000"/>
              </a:lnSpc>
              <a:spcBef>
                <a:spcPts val="1400"/>
              </a:spcBef>
              <a:buClr>
                <a:srgbClr val="a5b592"/>
              </a:buClr>
              <a:buSzPct val="80000"/>
              <a:buFont typeface="Corbel"/>
              <a:buAutoNum type="arabicPeriod"/>
            </a:pPr>
            <a:r>
              <a:rPr b="0" lang="en-US" sz="1800" spc="-1" strike="noStrike">
                <a:solidFill>
                  <a:srgbClr val="000000"/>
                </a:solidFill>
                <a:latin typeface="Corbel"/>
              </a:rPr>
              <a:t>Third-party access to personal data is prohibited, save in exceptional cases provided for by law.</a:t>
            </a:r>
            <a:endParaRPr b="0" lang="en-US" sz="1800" spc="-1" strike="noStrike">
              <a:solidFill>
                <a:srgbClr val="a5b592"/>
              </a:solidFill>
              <a:latin typeface="Corbel"/>
            </a:endParaRPr>
          </a:p>
          <a:p>
            <a:pPr marL="502920" indent="-456840">
              <a:lnSpc>
                <a:spcPct val="90000"/>
              </a:lnSpc>
              <a:spcBef>
                <a:spcPts val="1400"/>
              </a:spcBef>
              <a:buClr>
                <a:srgbClr val="a5b592"/>
              </a:buClr>
              <a:buSzPct val="80000"/>
              <a:buFont typeface="Corbel"/>
              <a:buAutoNum type="arabicPeriod"/>
            </a:pPr>
            <a:r>
              <a:rPr b="0" lang="en-US" sz="1800" spc="-1" strike="noStrike">
                <a:solidFill>
                  <a:srgbClr val="000000"/>
                </a:solidFill>
                <a:latin typeface="Corbel"/>
              </a:rPr>
              <a:t>The allocation of a single national number to any citizen is prohibited. 6. Everyone is guaranteed free access to public-use information technology networks. The law shall define the regime governing cross-border data flows, and the appropriate means for protecting both personal data and other data whose safeguarding is justified in the national interest. 7. Personal data contained in manual files enjoy the same protection as that provided for in the previous paragraphs, as laid down by law.</a:t>
            </a:r>
            <a:endParaRPr b="0" lang="en-US" sz="1800" spc="-1" strike="noStrike">
              <a:solidFill>
                <a:srgbClr val="a5b592"/>
              </a:solidFill>
              <a:latin typeface="Corbe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1159560" y="1540440"/>
            <a:ext cx="9872640" cy="4038120"/>
          </a:xfrm>
          <a:prstGeom prst="rect">
            <a:avLst/>
          </a:prstGeom>
          <a:noFill/>
          <a:ln>
            <a:noFill/>
          </a:ln>
        </p:spPr>
        <p:txBody>
          <a:bodyPr>
            <a:noAutofit/>
          </a:bodyPr>
          <a:p>
            <a:pPr marL="45720">
              <a:lnSpc>
                <a:spcPct val="90000"/>
              </a:lnSpc>
              <a:spcBef>
                <a:spcPts val="1400"/>
              </a:spcBef>
            </a:pPr>
            <a:r>
              <a:rPr b="0" lang="en-US" sz="2200" spc="-1" strike="noStrike">
                <a:solidFill>
                  <a:srgbClr val="a5b592"/>
                </a:solidFill>
                <a:latin typeface="Corbel"/>
              </a:rPr>
              <a:t>	</a:t>
            </a:r>
            <a:r>
              <a:rPr b="0" lang="en-US" sz="2200" spc="-1" strike="noStrike">
                <a:solidFill>
                  <a:srgbClr val="a5b592"/>
                </a:solidFill>
                <a:latin typeface="Corbel"/>
              </a:rPr>
              <a:t>	</a:t>
            </a:r>
            <a:r>
              <a:rPr b="0" lang="en-US" sz="2200" spc="-1" strike="noStrike">
                <a:solidFill>
                  <a:srgbClr val="a5b592"/>
                </a:solidFill>
                <a:latin typeface="Corbel"/>
              </a:rPr>
              <a:t>	</a:t>
            </a:r>
            <a:endParaRPr b="0" lang="en-US" sz="2200" spc="-1" strike="noStrike">
              <a:solidFill>
                <a:srgbClr val="a5b592"/>
              </a:solidFill>
              <a:latin typeface="Corbel"/>
            </a:endParaRPr>
          </a:p>
          <a:p>
            <a:pPr marL="45720" algn="ctr">
              <a:lnSpc>
                <a:spcPct val="90000"/>
              </a:lnSpc>
              <a:spcBef>
                <a:spcPts val="1400"/>
              </a:spcBef>
            </a:pPr>
            <a:endParaRPr b="0" lang="en-US" sz="2200" spc="-1" strike="noStrike">
              <a:solidFill>
                <a:srgbClr val="a5b592"/>
              </a:solidFill>
              <a:latin typeface="Corbel"/>
            </a:endParaRPr>
          </a:p>
          <a:p>
            <a:pPr marL="45720" algn="ctr">
              <a:lnSpc>
                <a:spcPct val="90000"/>
              </a:lnSpc>
              <a:spcBef>
                <a:spcPts val="1400"/>
              </a:spcBef>
            </a:pPr>
            <a:endParaRPr b="0" lang="en-US" sz="2200" spc="-1" strike="noStrike">
              <a:solidFill>
                <a:srgbClr val="a5b592"/>
              </a:solidFill>
              <a:latin typeface="Corbel"/>
            </a:endParaRPr>
          </a:p>
          <a:p>
            <a:pPr marL="45720" algn="ctr">
              <a:lnSpc>
                <a:spcPct val="90000"/>
              </a:lnSpc>
              <a:spcBef>
                <a:spcPts val="1400"/>
              </a:spcBef>
            </a:pPr>
            <a:r>
              <a:rPr b="1" lang="en-US" sz="3200" spc="-1" strike="noStrike">
                <a:solidFill>
                  <a:srgbClr val="a5b592"/>
                </a:solidFill>
                <a:latin typeface="Corbel"/>
              </a:rPr>
              <a:t>Thank you for your attention! </a:t>
            </a:r>
            <a:r>
              <a:rPr b="1" lang="en-US" sz="2200" spc="-1" strike="noStrike">
                <a:solidFill>
                  <a:srgbClr val="a5b592"/>
                </a:solidFill>
                <a:latin typeface="Corbel"/>
              </a:rPr>
              <a:t> </a:t>
            </a:r>
            <a:endParaRPr b="0" lang="en-US" sz="2200" spc="-1" strike="noStrike">
              <a:solidFill>
                <a:srgbClr val="a5b592"/>
              </a:solidFill>
              <a:latin typeface="Corbe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1143000" y="609480"/>
            <a:ext cx="9875160" cy="1356120"/>
          </a:xfrm>
          <a:prstGeom prst="rect">
            <a:avLst/>
          </a:prstGeom>
          <a:noFill/>
          <a:ln>
            <a:noFill/>
          </a:ln>
        </p:spPr>
        <p:txBody>
          <a:bodyPr anchor="ctr">
            <a:noAutofit/>
          </a:bodyPr>
          <a:p>
            <a:pPr>
              <a:lnSpc>
                <a:spcPct val="90000"/>
              </a:lnSpc>
            </a:pPr>
            <a:r>
              <a:rPr b="0" lang="en-US" sz="4400" spc="-1" strike="noStrike">
                <a:solidFill>
                  <a:srgbClr val="a5b592"/>
                </a:solidFill>
                <a:latin typeface="Corbel"/>
              </a:rPr>
              <a:t>Charter of Fundamental Rights of the European Union</a:t>
            </a:r>
            <a:endParaRPr b="0" lang="en-US" sz="4400" spc="-1" strike="noStrike">
              <a:solidFill>
                <a:srgbClr val="000000"/>
              </a:solidFill>
              <a:latin typeface="Corbel"/>
            </a:endParaRPr>
          </a:p>
        </p:txBody>
      </p:sp>
      <p:sp>
        <p:nvSpPr>
          <p:cNvPr id="93" name="TextShape 2"/>
          <p:cNvSpPr txBox="1"/>
          <p:nvPr/>
        </p:nvSpPr>
        <p:spPr>
          <a:xfrm>
            <a:off x="1143000" y="2057400"/>
            <a:ext cx="9872640" cy="4038120"/>
          </a:xfrm>
          <a:prstGeom prst="rect">
            <a:avLst/>
          </a:prstGeom>
          <a:noFill/>
          <a:ln>
            <a:noFill/>
          </a:ln>
        </p:spPr>
        <p:txBody>
          <a:bodyPr>
            <a:normAutofit fontScale="66000"/>
          </a:bodyPr>
          <a:p>
            <a:pPr marL="228600" indent="-182520">
              <a:lnSpc>
                <a:spcPct val="90000"/>
              </a:lnSpc>
              <a:spcBef>
                <a:spcPts val="1400"/>
              </a:spcBef>
              <a:buClr>
                <a:srgbClr val="a5b592"/>
              </a:buClr>
              <a:buSzPct val="80000"/>
              <a:buFont typeface="Corbel"/>
              <a:buChar char="•"/>
            </a:pPr>
            <a:r>
              <a:rPr b="0" lang="en-US" sz="2200" spc="-1" strike="noStrike">
                <a:solidFill>
                  <a:srgbClr val="a5b592"/>
                </a:solidFill>
                <a:latin typeface="Corbel"/>
              </a:rPr>
              <a:t>Article 7.º - </a:t>
            </a:r>
            <a:r>
              <a:rPr b="1" lang="en-US" sz="2200" spc="-1" strike="noStrike">
                <a:solidFill>
                  <a:srgbClr val="a5b592"/>
                </a:solidFill>
                <a:latin typeface="Corbel"/>
              </a:rPr>
              <a:t>Respect for private and family life</a:t>
            </a:r>
            <a:endParaRPr b="0" lang="en-US" sz="2200" spc="-1" strike="noStrike">
              <a:solidFill>
                <a:srgbClr val="a5b592"/>
              </a:solidFill>
              <a:latin typeface="Corbel"/>
            </a:endParaRPr>
          </a:p>
          <a:p>
            <a:pPr marL="45720">
              <a:lnSpc>
                <a:spcPct val="90000"/>
              </a:lnSpc>
              <a:spcBef>
                <a:spcPts val="1400"/>
              </a:spcBef>
            </a:pPr>
            <a:r>
              <a:rPr b="0" lang="en-US" sz="2200" spc="-1" strike="noStrike">
                <a:solidFill>
                  <a:srgbClr val="a5b592"/>
                </a:solidFill>
                <a:latin typeface="Corbel"/>
              </a:rPr>
              <a:t>Everyone has the right to respect for his or her private and family life, home and communications.</a:t>
            </a:r>
            <a:endParaRPr b="0" lang="en-US" sz="2200" spc="-1" strike="noStrike">
              <a:solidFill>
                <a:srgbClr val="a5b592"/>
              </a:solidFill>
              <a:latin typeface="Corbel"/>
            </a:endParaRPr>
          </a:p>
          <a:p>
            <a:pPr>
              <a:lnSpc>
                <a:spcPct val="90000"/>
              </a:lnSpc>
              <a:spcBef>
                <a:spcPts val="1400"/>
              </a:spcBef>
            </a:pPr>
            <a:endParaRPr b="0" lang="en-US" sz="2200" spc="-1" strike="noStrike">
              <a:solidFill>
                <a:srgbClr val="a5b592"/>
              </a:solidFill>
              <a:latin typeface="Corbel"/>
            </a:endParaRPr>
          </a:p>
          <a:p>
            <a:pPr marL="228600" indent="-182520">
              <a:lnSpc>
                <a:spcPct val="90000"/>
              </a:lnSpc>
              <a:spcBef>
                <a:spcPts val="1400"/>
              </a:spcBef>
              <a:buClr>
                <a:srgbClr val="a5b592"/>
              </a:buClr>
              <a:buSzPct val="80000"/>
              <a:buFont typeface="Corbel"/>
              <a:buChar char="•"/>
            </a:pPr>
            <a:r>
              <a:rPr b="0" lang="en-US" sz="2200" spc="-1" strike="noStrike">
                <a:solidFill>
                  <a:srgbClr val="a5b592"/>
                </a:solidFill>
                <a:latin typeface="Corbel"/>
              </a:rPr>
              <a:t>Article 8.º - </a:t>
            </a:r>
            <a:r>
              <a:rPr b="1" lang="en-US" sz="2200" spc="-1" strike="noStrike">
                <a:solidFill>
                  <a:srgbClr val="a5b592"/>
                </a:solidFill>
                <a:latin typeface="Corbel"/>
              </a:rPr>
              <a:t>Protection of personal data</a:t>
            </a:r>
            <a:endParaRPr b="0" lang="en-US" sz="2200" spc="-1" strike="noStrike">
              <a:solidFill>
                <a:srgbClr val="a5b592"/>
              </a:solidFill>
              <a:latin typeface="Corbel"/>
            </a:endParaRPr>
          </a:p>
          <a:p>
            <a:pPr marL="45720">
              <a:lnSpc>
                <a:spcPct val="90000"/>
              </a:lnSpc>
              <a:spcBef>
                <a:spcPts val="1400"/>
              </a:spcBef>
            </a:pPr>
            <a:r>
              <a:rPr b="0" lang="en-US" sz="2200" spc="-1" strike="noStrike">
                <a:solidFill>
                  <a:srgbClr val="a5b592"/>
                </a:solidFill>
                <a:latin typeface="Corbel"/>
              </a:rPr>
              <a:t>1.   Everyone has the right to the protection of personal data concerning him or her.</a:t>
            </a:r>
            <a:endParaRPr b="0" lang="en-US" sz="2200" spc="-1" strike="noStrike">
              <a:solidFill>
                <a:srgbClr val="a5b592"/>
              </a:solidFill>
              <a:latin typeface="Corbel"/>
            </a:endParaRPr>
          </a:p>
          <a:p>
            <a:pPr marL="45720">
              <a:lnSpc>
                <a:spcPct val="90000"/>
              </a:lnSpc>
              <a:spcBef>
                <a:spcPts val="1400"/>
              </a:spcBef>
            </a:pPr>
            <a:r>
              <a:rPr b="0" lang="en-US" sz="2200" spc="-1" strike="noStrike">
                <a:solidFill>
                  <a:srgbClr val="a5b592"/>
                </a:solidFill>
                <a:latin typeface="Corbel"/>
              </a:rPr>
              <a:t>2.   Such data must be processed fairly for specified purposes and on the basis of the consent of the person concerned or some other legitimate basis laid down by law. Everyone has the right of access to data which has been collected concerning him or her, and the right to have it rectified.</a:t>
            </a:r>
            <a:endParaRPr b="0" lang="en-US" sz="2200" spc="-1" strike="noStrike">
              <a:solidFill>
                <a:srgbClr val="a5b592"/>
              </a:solidFill>
              <a:latin typeface="Corbel"/>
            </a:endParaRPr>
          </a:p>
          <a:p>
            <a:pPr marL="45720">
              <a:lnSpc>
                <a:spcPct val="90000"/>
              </a:lnSpc>
              <a:spcBef>
                <a:spcPts val="1400"/>
              </a:spcBef>
            </a:pPr>
            <a:r>
              <a:rPr b="0" lang="en-US" sz="2200" spc="-1" strike="noStrike">
                <a:solidFill>
                  <a:srgbClr val="a5b592"/>
                </a:solidFill>
                <a:latin typeface="Corbel"/>
              </a:rPr>
              <a:t>3.   Compliance with these rules shall be subject to control by an independent authority.</a:t>
            </a:r>
            <a:endParaRPr b="0" lang="en-US" sz="2200" spc="-1" strike="noStrike">
              <a:solidFill>
                <a:srgbClr val="a5b592"/>
              </a:solidFill>
              <a:latin typeface="Corbel"/>
            </a:endParaRPr>
          </a:p>
          <a:p>
            <a:pPr marL="45720">
              <a:lnSpc>
                <a:spcPct val="90000"/>
              </a:lnSpc>
              <a:spcBef>
                <a:spcPts val="1400"/>
              </a:spcBef>
            </a:pPr>
            <a:endParaRPr b="0" lang="en-US" sz="2200" spc="-1" strike="noStrike">
              <a:solidFill>
                <a:srgbClr val="a5b592"/>
              </a:solidFill>
              <a:latin typeface="Corbe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1143000" y="609480"/>
            <a:ext cx="9875160" cy="1356120"/>
          </a:xfrm>
          <a:prstGeom prst="rect">
            <a:avLst/>
          </a:prstGeom>
          <a:noFill/>
          <a:ln>
            <a:noFill/>
          </a:ln>
        </p:spPr>
        <p:txBody>
          <a:bodyPr anchor="ctr">
            <a:noAutofit/>
          </a:bodyPr>
          <a:p>
            <a:pPr>
              <a:lnSpc>
                <a:spcPct val="90000"/>
              </a:lnSpc>
            </a:pPr>
            <a:r>
              <a:rPr b="0" lang="en-US" sz="4400" spc="-1" strike="noStrike">
                <a:solidFill>
                  <a:srgbClr val="a5b592"/>
                </a:solidFill>
                <a:latin typeface="Corbel"/>
              </a:rPr>
              <a:t>Diretive 96/45/CE</a:t>
            </a:r>
            <a:endParaRPr b="0" lang="en-US" sz="4400" spc="-1" strike="noStrike">
              <a:solidFill>
                <a:srgbClr val="000000"/>
              </a:solidFill>
              <a:latin typeface="Corbel"/>
            </a:endParaRPr>
          </a:p>
        </p:txBody>
      </p:sp>
      <p:sp>
        <p:nvSpPr>
          <p:cNvPr id="95" name="TextShape 2"/>
          <p:cNvSpPr txBox="1"/>
          <p:nvPr/>
        </p:nvSpPr>
        <p:spPr>
          <a:xfrm>
            <a:off x="1143000" y="2057400"/>
            <a:ext cx="9872640" cy="4038120"/>
          </a:xfrm>
          <a:prstGeom prst="rect">
            <a:avLst/>
          </a:prstGeom>
          <a:noFill/>
          <a:ln>
            <a:noFill/>
          </a:ln>
        </p:spPr>
        <p:txBody>
          <a:bodyPr>
            <a:noAutofit/>
          </a:bodyPr>
          <a:p>
            <a:pPr marL="228600" indent="-182520">
              <a:lnSpc>
                <a:spcPct val="90000"/>
              </a:lnSpc>
              <a:spcBef>
                <a:spcPts val="1400"/>
              </a:spcBef>
              <a:buClr>
                <a:srgbClr val="a5b592"/>
              </a:buClr>
              <a:buSzPct val="80000"/>
              <a:buFont typeface="Corbel"/>
              <a:buChar char="•"/>
            </a:pPr>
            <a:r>
              <a:rPr b="0" lang="en-US" sz="2200" spc="-1" strike="noStrike">
                <a:solidFill>
                  <a:srgbClr val="a5b592"/>
                </a:solidFill>
                <a:latin typeface="Corbel"/>
              </a:rPr>
              <a:t> </a:t>
            </a:r>
            <a:r>
              <a:rPr b="1" lang="en-US" sz="2200" spc="-1" strike="noStrike">
                <a:solidFill>
                  <a:srgbClr val="a5b592"/>
                </a:solidFill>
                <a:latin typeface="Corbel"/>
              </a:rPr>
              <a:t>'personal data’-  </a:t>
            </a:r>
            <a:r>
              <a:rPr b="0" lang="en-US" sz="2200" spc="-1" strike="noStrike">
                <a:solidFill>
                  <a:srgbClr val="a5b592"/>
                </a:solidFill>
                <a:latin typeface="Corbel"/>
              </a:rPr>
              <a:t>shall mean any information relating to an identified or identifiable natural person ('data subject'); an identifiable person is one who can be identified, directly or indirectly, in particular by reference to an identification number or to one or more factors specific to his physical, physiological, mental, economic, cultural or social identity. </a:t>
            </a:r>
            <a:endParaRPr b="0" lang="en-US" sz="2200" spc="-1" strike="noStrike">
              <a:solidFill>
                <a:srgbClr val="a5b592"/>
              </a:solidFill>
              <a:latin typeface="Corbel"/>
            </a:endParaRPr>
          </a:p>
          <a:p>
            <a:pPr marL="45720">
              <a:lnSpc>
                <a:spcPct val="90000"/>
              </a:lnSpc>
              <a:spcBef>
                <a:spcPts val="1400"/>
              </a:spcBef>
            </a:pPr>
            <a:endParaRPr b="0" lang="en-US" sz="2200" spc="-1" strike="noStrike">
              <a:solidFill>
                <a:srgbClr val="a5b592"/>
              </a:solidFill>
              <a:latin typeface="Corbe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5b592"/>
        </a:solidFill>
      </p:bgPr>
    </p:bg>
    <p:spTree>
      <p:nvGrpSpPr>
        <p:cNvPr id="1" name=""/>
        <p:cNvGrpSpPr/>
        <p:nvPr/>
      </p:nvGrpSpPr>
      <p:grpSpPr>
        <a:xfrm>
          <a:off x="0" y="0"/>
          <a:ext cx="0" cy="0"/>
          <a:chOff x="0" y="0"/>
          <a:chExt cx="0" cy="0"/>
        </a:xfrm>
      </p:grpSpPr>
      <p:sp>
        <p:nvSpPr>
          <p:cNvPr id="96" name="CustomShape 1"/>
          <p:cNvSpPr/>
          <p:nvPr/>
        </p:nvSpPr>
        <p:spPr>
          <a:xfrm>
            <a:off x="231120" y="243720"/>
            <a:ext cx="11724120" cy="6377400"/>
          </a:xfrm>
          <a:prstGeom prst="rect">
            <a:avLst/>
          </a:prstGeom>
          <a:solidFill>
            <a:schemeClr val="bg1"/>
          </a:solidFill>
          <a:ln w="12600">
            <a:noFill/>
          </a:ln>
        </p:spPr>
        <p:style>
          <a:lnRef idx="2">
            <a:schemeClr val="accent1">
              <a:shade val="50000"/>
            </a:schemeClr>
          </a:lnRef>
          <a:fillRef idx="1">
            <a:schemeClr val="accent1"/>
          </a:fillRef>
          <a:effectRef idx="0">
            <a:schemeClr val="accent1"/>
          </a:effectRef>
          <a:fontRef idx="minor"/>
        </p:style>
      </p:sp>
      <p:sp>
        <p:nvSpPr>
          <p:cNvPr id="97" name="TextShape 2"/>
          <p:cNvSpPr txBox="1"/>
          <p:nvPr/>
        </p:nvSpPr>
        <p:spPr>
          <a:xfrm>
            <a:off x="707040" y="609480"/>
            <a:ext cx="6993720" cy="1356120"/>
          </a:xfrm>
          <a:prstGeom prst="rect">
            <a:avLst/>
          </a:prstGeom>
          <a:noFill/>
          <a:ln>
            <a:noFill/>
          </a:ln>
        </p:spPr>
        <p:txBody>
          <a:bodyPr anchor="ctr">
            <a:normAutofit/>
          </a:bodyPr>
          <a:p>
            <a:pPr>
              <a:lnSpc>
                <a:spcPct val="90000"/>
              </a:lnSpc>
            </a:pPr>
            <a:br/>
            <a:r>
              <a:rPr b="0" lang="en-US" sz="2800" spc="-1" strike="noStrike">
                <a:solidFill>
                  <a:srgbClr val="a5b592"/>
                </a:solidFill>
                <a:latin typeface="Corbel"/>
              </a:rPr>
              <a:t>Principles of the Processing of Personal Data</a:t>
            </a:r>
            <a:endParaRPr b="0" lang="en-US" sz="2800" spc="-1" strike="noStrike">
              <a:solidFill>
                <a:srgbClr val="000000"/>
              </a:solidFill>
              <a:latin typeface="Corbel"/>
            </a:endParaRPr>
          </a:p>
        </p:txBody>
      </p:sp>
      <p:sp>
        <p:nvSpPr>
          <p:cNvPr id="98" name="TextShape 3"/>
          <p:cNvSpPr txBox="1"/>
          <p:nvPr/>
        </p:nvSpPr>
        <p:spPr>
          <a:xfrm>
            <a:off x="707040" y="2057400"/>
            <a:ext cx="6993720" cy="4038120"/>
          </a:xfrm>
          <a:prstGeom prst="rect">
            <a:avLst/>
          </a:prstGeom>
          <a:noFill/>
          <a:ln>
            <a:noFill/>
          </a:ln>
        </p:spPr>
        <p:txBody>
          <a:bodyPr>
            <a:normAutofit/>
          </a:bodyPr>
          <a:p>
            <a:pPr marL="228600" indent="-182520">
              <a:lnSpc>
                <a:spcPct val="90000"/>
              </a:lnSpc>
              <a:spcBef>
                <a:spcPts val="1400"/>
              </a:spcBef>
              <a:buClr>
                <a:srgbClr val="a5b592"/>
              </a:buClr>
              <a:buSzPct val="80000"/>
              <a:buFont typeface="Corbel"/>
              <a:buChar char="•"/>
            </a:pPr>
            <a:r>
              <a:rPr b="1" lang="en-US" sz="2200" spc="-1" strike="noStrike">
                <a:solidFill>
                  <a:srgbClr val="a5b592"/>
                </a:solidFill>
                <a:latin typeface="Corbel"/>
              </a:rPr>
              <a:t>Principle of legitimate purpose </a:t>
            </a:r>
            <a:r>
              <a:rPr b="0" lang="en-US" sz="2200" spc="-1" strike="noStrike">
                <a:solidFill>
                  <a:srgbClr val="a5b592"/>
                </a:solidFill>
                <a:latin typeface="Corbel"/>
              </a:rPr>
              <a:t>– what will be done with the data, clearly, and why the data need to be. If this is not completed, it does not make sense to provide the data. </a:t>
            </a:r>
            <a:endParaRPr b="0" lang="en-US" sz="2200" spc="-1" strike="noStrike">
              <a:solidFill>
                <a:srgbClr val="a5b592"/>
              </a:solidFill>
              <a:latin typeface="Corbel"/>
            </a:endParaRPr>
          </a:p>
          <a:p>
            <a:pPr marL="228600" indent="-182520">
              <a:lnSpc>
                <a:spcPct val="90000"/>
              </a:lnSpc>
              <a:spcBef>
                <a:spcPts val="1400"/>
              </a:spcBef>
              <a:buClr>
                <a:srgbClr val="a5b592"/>
              </a:buClr>
              <a:buSzPct val="80000"/>
              <a:buFont typeface="Corbel"/>
              <a:buChar char="•"/>
            </a:pPr>
            <a:r>
              <a:rPr b="1" lang="en-US" sz="2200" spc="-1" strike="noStrike">
                <a:solidFill>
                  <a:srgbClr val="a5b592"/>
                </a:solidFill>
                <a:latin typeface="Corbel"/>
              </a:rPr>
              <a:t>Principle of transparency </a:t>
            </a:r>
            <a:r>
              <a:rPr b="0" lang="en-US" sz="2200" spc="-1" strike="noStrike">
                <a:solidFill>
                  <a:srgbClr val="a5b592"/>
                </a:solidFill>
                <a:latin typeface="Corbel"/>
              </a:rPr>
              <a:t>– the data subject has to know how, what, in what way, explicitly, hoe data will be processed </a:t>
            </a:r>
            <a:endParaRPr b="0" lang="en-US" sz="2200" spc="-1" strike="noStrike">
              <a:solidFill>
                <a:srgbClr val="a5b592"/>
              </a:solidFill>
              <a:latin typeface="Corbel"/>
            </a:endParaRPr>
          </a:p>
          <a:p>
            <a:pPr marL="228600" indent="-182520">
              <a:lnSpc>
                <a:spcPct val="90000"/>
              </a:lnSpc>
              <a:spcBef>
                <a:spcPts val="1400"/>
              </a:spcBef>
              <a:buClr>
                <a:srgbClr val="a5b592"/>
              </a:buClr>
              <a:buSzPct val="80000"/>
              <a:buFont typeface="Corbel"/>
              <a:buChar char="•"/>
            </a:pPr>
            <a:r>
              <a:rPr b="1" lang="en-US" sz="2200" spc="-1" strike="noStrike">
                <a:solidFill>
                  <a:srgbClr val="a5b592"/>
                </a:solidFill>
                <a:latin typeface="Corbel"/>
              </a:rPr>
              <a:t>Principle of proportionality </a:t>
            </a:r>
            <a:r>
              <a:rPr b="0" lang="en-US" sz="2200" spc="-1" strike="noStrike">
                <a:solidFill>
                  <a:srgbClr val="a5b592"/>
                </a:solidFill>
                <a:latin typeface="Corbel"/>
              </a:rPr>
              <a:t>– analysed in the light of purpose of data processing. </a:t>
            </a:r>
            <a:endParaRPr b="0" lang="en-US" sz="2200" spc="-1" strike="noStrike">
              <a:solidFill>
                <a:srgbClr val="a5b592"/>
              </a:solidFill>
              <a:latin typeface="Corbel"/>
            </a:endParaRPr>
          </a:p>
        </p:txBody>
      </p:sp>
      <p:pic>
        <p:nvPicPr>
          <p:cNvPr id="99" name="Imagem 7" descr=""/>
          <p:cNvPicPr/>
          <p:nvPr/>
        </p:nvPicPr>
        <p:blipFill>
          <a:blip r:embed="rId1"/>
          <a:stretch/>
        </p:blipFill>
        <p:spPr>
          <a:xfrm>
            <a:off x="8177040" y="2368080"/>
            <a:ext cx="3134880" cy="183384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5b592"/>
        </a:solidFill>
      </p:bgPr>
    </p:bg>
    <p:spTree>
      <p:nvGrpSpPr>
        <p:cNvPr id="1" name=""/>
        <p:cNvGrpSpPr/>
        <p:nvPr/>
      </p:nvGrpSpPr>
      <p:grpSpPr>
        <a:xfrm>
          <a:off x="0" y="0"/>
          <a:ext cx="0" cy="0"/>
          <a:chOff x="0" y="0"/>
          <a:chExt cx="0" cy="0"/>
        </a:xfrm>
      </p:grpSpPr>
      <p:sp>
        <p:nvSpPr>
          <p:cNvPr id="100" name="CustomShape 1"/>
          <p:cNvSpPr/>
          <p:nvPr/>
        </p:nvSpPr>
        <p:spPr>
          <a:xfrm>
            <a:off x="231120" y="243720"/>
            <a:ext cx="11724120" cy="6377400"/>
          </a:xfrm>
          <a:prstGeom prst="rect">
            <a:avLst/>
          </a:prstGeom>
          <a:solidFill>
            <a:schemeClr val="bg1"/>
          </a:solidFill>
          <a:ln w="12600">
            <a:noFill/>
          </a:ln>
        </p:spPr>
        <p:style>
          <a:lnRef idx="2">
            <a:schemeClr val="accent1">
              <a:shade val="50000"/>
            </a:schemeClr>
          </a:lnRef>
          <a:fillRef idx="1">
            <a:schemeClr val="accent1"/>
          </a:fillRef>
          <a:effectRef idx="0">
            <a:schemeClr val="accent1"/>
          </a:effectRef>
          <a:fontRef idx="minor"/>
        </p:style>
      </p:sp>
      <p:sp>
        <p:nvSpPr>
          <p:cNvPr id="101" name="CustomShape 2"/>
          <p:cNvSpPr/>
          <p:nvPr/>
        </p:nvSpPr>
        <p:spPr>
          <a:xfrm>
            <a:off x="231120" y="243720"/>
            <a:ext cx="11724120" cy="6377400"/>
          </a:xfrm>
          <a:prstGeom prst="rect">
            <a:avLst/>
          </a:prstGeom>
          <a:solidFill>
            <a:schemeClr val="accent1"/>
          </a:solidFill>
          <a:ln w="12600">
            <a:solidFill>
              <a:srgbClr val="ffffff"/>
            </a:solidFill>
            <a:round/>
          </a:ln>
        </p:spPr>
        <p:style>
          <a:lnRef idx="2">
            <a:schemeClr val="accent1">
              <a:shade val="50000"/>
            </a:schemeClr>
          </a:lnRef>
          <a:fillRef idx="1">
            <a:schemeClr val="accent1"/>
          </a:fillRef>
          <a:effectRef idx="0">
            <a:schemeClr val="accent1"/>
          </a:effectRef>
          <a:fontRef idx="minor"/>
        </p:style>
      </p:sp>
      <p:sp>
        <p:nvSpPr>
          <p:cNvPr id="102" name="Line 3"/>
          <p:cNvSpPr/>
          <p:nvPr/>
        </p:nvSpPr>
        <p:spPr>
          <a:xfrm>
            <a:off x="1978560" y="3733560"/>
            <a:ext cx="8229600" cy="360"/>
          </a:xfrm>
          <a:prstGeom prst="line">
            <a:avLst/>
          </a:prstGeom>
          <a:ln>
            <a:solidFill>
              <a:srgbClr val="ffffff"/>
            </a:solidFill>
            <a:round/>
          </a:ln>
        </p:spPr>
        <p:style>
          <a:lnRef idx="1">
            <a:schemeClr val="accent1"/>
          </a:lnRef>
          <a:fillRef idx="0">
            <a:schemeClr val="accent1"/>
          </a:fillRef>
          <a:effectRef idx="0">
            <a:schemeClr val="accent1"/>
          </a:effectRef>
          <a:fontRef idx="minor"/>
        </p:style>
      </p:sp>
      <p:sp>
        <p:nvSpPr>
          <p:cNvPr id="103" name="CustomShape 4"/>
          <p:cNvSpPr/>
          <p:nvPr/>
        </p:nvSpPr>
        <p:spPr>
          <a:xfrm>
            <a:off x="231120" y="243720"/>
            <a:ext cx="11724120" cy="6377400"/>
          </a:xfrm>
          <a:prstGeom prst="rect">
            <a:avLst/>
          </a:prstGeom>
          <a:solidFill>
            <a:schemeClr val="bg1"/>
          </a:solidFill>
          <a:ln w="12600">
            <a:solidFill>
              <a:srgbClr val="ffffff"/>
            </a:solidFill>
            <a:round/>
          </a:ln>
        </p:spPr>
        <p:style>
          <a:lnRef idx="2">
            <a:schemeClr val="accent1">
              <a:shade val="50000"/>
            </a:schemeClr>
          </a:lnRef>
          <a:fillRef idx="1">
            <a:schemeClr val="accent1"/>
          </a:fillRef>
          <a:effectRef idx="0">
            <a:schemeClr val="accent1"/>
          </a:effectRef>
          <a:fontRef idx="minor"/>
        </p:style>
      </p:sp>
      <p:sp>
        <p:nvSpPr>
          <p:cNvPr id="104" name="Line 5"/>
          <p:cNvSpPr/>
          <p:nvPr/>
        </p:nvSpPr>
        <p:spPr>
          <a:xfrm>
            <a:off x="1978560" y="5322960"/>
            <a:ext cx="8229600" cy="360"/>
          </a:xfrm>
          <a:prstGeom prst="line">
            <a:avLst/>
          </a:prstGeom>
          <a:ln>
            <a:solidFill>
              <a:schemeClr val="accent1"/>
            </a:solidFill>
            <a:round/>
          </a:ln>
        </p:spPr>
        <p:style>
          <a:lnRef idx="1">
            <a:schemeClr val="accent1"/>
          </a:lnRef>
          <a:fillRef idx="0">
            <a:schemeClr val="accent1"/>
          </a:fillRef>
          <a:effectRef idx="0">
            <a:schemeClr val="accent1"/>
          </a:effectRef>
          <a:fontRef idx="minor"/>
        </p:style>
      </p:sp>
      <p:sp>
        <p:nvSpPr>
          <p:cNvPr id="105" name="TextShape 6"/>
          <p:cNvSpPr txBox="1"/>
          <p:nvPr/>
        </p:nvSpPr>
        <p:spPr>
          <a:xfrm>
            <a:off x="1109880" y="3895200"/>
            <a:ext cx="9966600" cy="1490040"/>
          </a:xfrm>
          <a:prstGeom prst="rect">
            <a:avLst/>
          </a:prstGeom>
          <a:noFill/>
          <a:ln>
            <a:noFill/>
          </a:ln>
        </p:spPr>
        <p:txBody>
          <a:bodyPr anchor="b">
            <a:normAutofit/>
          </a:bodyPr>
          <a:p>
            <a:pPr algn="ctr">
              <a:lnSpc>
                <a:spcPct val="85000"/>
              </a:lnSpc>
            </a:pPr>
            <a:r>
              <a:rPr b="1" lang="en-US" sz="5100" spc="-1" strike="noStrike" cap="all">
                <a:solidFill>
                  <a:srgbClr val="a5b592"/>
                </a:solidFill>
                <a:latin typeface="Corbel"/>
              </a:rPr>
              <a:t>General Data Protection Regulation</a:t>
            </a:r>
            <a:endParaRPr b="0" lang="en-US" sz="5100" spc="-1" strike="noStrike">
              <a:solidFill>
                <a:srgbClr val="000000"/>
              </a:solidFill>
              <a:latin typeface="Corbel"/>
            </a:endParaRPr>
          </a:p>
        </p:txBody>
      </p:sp>
      <p:pic>
        <p:nvPicPr>
          <p:cNvPr id="106" name="Marcador de Posição de Conteúdo 20" descr=""/>
          <p:cNvPicPr/>
          <p:nvPr/>
        </p:nvPicPr>
        <p:blipFill>
          <a:blip r:embed="rId1"/>
          <a:srcRect l="0" t="0" r="0" b="26027"/>
          <a:stretch/>
        </p:blipFill>
        <p:spPr>
          <a:xfrm>
            <a:off x="1785240" y="693720"/>
            <a:ext cx="8621280" cy="281088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5b592"/>
        </a:solidFill>
      </p:bgPr>
    </p:bg>
    <p:spTree>
      <p:nvGrpSpPr>
        <p:cNvPr id="1" name=""/>
        <p:cNvGrpSpPr/>
        <p:nvPr/>
      </p:nvGrpSpPr>
      <p:grpSpPr>
        <a:xfrm>
          <a:off x="0" y="0"/>
          <a:ext cx="0" cy="0"/>
          <a:chOff x="0" y="0"/>
          <a:chExt cx="0" cy="0"/>
        </a:xfrm>
      </p:grpSpPr>
      <p:sp>
        <p:nvSpPr>
          <p:cNvPr id="107" name="CustomShape 1"/>
          <p:cNvSpPr/>
          <p:nvPr/>
        </p:nvSpPr>
        <p:spPr>
          <a:xfrm>
            <a:off x="231120" y="243720"/>
            <a:ext cx="11724120" cy="6377400"/>
          </a:xfrm>
          <a:prstGeom prst="rect">
            <a:avLst/>
          </a:prstGeom>
          <a:solidFill>
            <a:schemeClr val="bg1"/>
          </a:solidFill>
          <a:ln w="12600">
            <a:noFill/>
          </a:ln>
        </p:spPr>
        <p:style>
          <a:lnRef idx="2">
            <a:schemeClr val="accent1">
              <a:shade val="50000"/>
            </a:schemeClr>
          </a:lnRef>
          <a:fillRef idx="1">
            <a:schemeClr val="accent1"/>
          </a:fillRef>
          <a:effectRef idx="0">
            <a:schemeClr val="accent1"/>
          </a:effectRef>
          <a:fontRef idx="minor"/>
        </p:style>
      </p:sp>
      <p:sp>
        <p:nvSpPr>
          <p:cNvPr id="108" name="CustomShape 2"/>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109" name="Marcador de Posição de Conteúdo 4" descr=""/>
          <p:cNvPicPr/>
          <p:nvPr/>
        </p:nvPicPr>
        <p:blipFill>
          <a:blip r:embed="rId1"/>
          <a:stretch/>
        </p:blipFill>
        <p:spPr>
          <a:xfrm>
            <a:off x="552960" y="801000"/>
            <a:ext cx="11080800" cy="5263200"/>
          </a:xfrm>
          <a:prstGeom prst="rect">
            <a:avLst/>
          </a:prstGeom>
          <a:ln>
            <a:noFill/>
          </a:ln>
        </p:spPr>
      </p:pic>
      <p:sp>
        <p:nvSpPr>
          <p:cNvPr id="110" name="CustomShape 3"/>
          <p:cNvSpPr/>
          <p:nvPr/>
        </p:nvSpPr>
        <p:spPr>
          <a:xfrm>
            <a:off x="231120" y="243720"/>
            <a:ext cx="11724120" cy="6377400"/>
          </a:xfrm>
          <a:prstGeom prst="rect">
            <a:avLst/>
          </a:prstGeom>
          <a:noFill/>
          <a:ln w="12600">
            <a:solidFill>
              <a:srgbClr val="56425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5b592"/>
        </a:solidFill>
      </p:bgPr>
    </p:bg>
    <p:spTree>
      <p:nvGrpSpPr>
        <p:cNvPr id="1" name=""/>
        <p:cNvGrpSpPr/>
        <p:nvPr/>
      </p:nvGrpSpPr>
      <p:grpSpPr>
        <a:xfrm>
          <a:off x="0" y="0"/>
          <a:ext cx="0" cy="0"/>
          <a:chOff x="0" y="0"/>
          <a:chExt cx="0" cy="0"/>
        </a:xfrm>
      </p:grpSpPr>
      <p:sp>
        <p:nvSpPr>
          <p:cNvPr id="111" name="CustomShape 1"/>
          <p:cNvSpPr/>
          <p:nvPr/>
        </p:nvSpPr>
        <p:spPr>
          <a:xfrm>
            <a:off x="231120" y="243720"/>
            <a:ext cx="11724120" cy="6377400"/>
          </a:xfrm>
          <a:prstGeom prst="rect">
            <a:avLst/>
          </a:prstGeom>
          <a:solidFill>
            <a:schemeClr val="bg1"/>
          </a:solidFill>
          <a:ln w="12600">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113" name="Marcador de Posição de Conteúdo 4" descr=""/>
          <p:cNvPicPr/>
          <p:nvPr/>
        </p:nvPicPr>
        <p:blipFill>
          <a:blip r:embed="rId1"/>
          <a:stretch/>
        </p:blipFill>
        <p:spPr>
          <a:xfrm>
            <a:off x="605880" y="565560"/>
            <a:ext cx="10974600" cy="5734080"/>
          </a:xfrm>
          <a:prstGeom prst="rect">
            <a:avLst/>
          </a:prstGeom>
          <a:ln>
            <a:noFill/>
          </a:ln>
        </p:spPr>
      </p:pic>
      <p:sp>
        <p:nvSpPr>
          <p:cNvPr id="114" name="CustomShape 3"/>
          <p:cNvSpPr/>
          <p:nvPr/>
        </p:nvSpPr>
        <p:spPr>
          <a:xfrm>
            <a:off x="231120" y="243720"/>
            <a:ext cx="11724120" cy="6377400"/>
          </a:xfrm>
          <a:prstGeom prst="rect">
            <a:avLst/>
          </a:prstGeom>
          <a:noFill/>
          <a:ln w="12600">
            <a:solidFill>
              <a:srgbClr val="614f54"/>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5b592"/>
        </a:solidFill>
      </p:bgPr>
    </p:bg>
    <p:spTree>
      <p:nvGrpSpPr>
        <p:cNvPr id="1" name=""/>
        <p:cNvGrpSpPr/>
        <p:nvPr/>
      </p:nvGrpSpPr>
      <p:grpSpPr>
        <a:xfrm>
          <a:off x="0" y="0"/>
          <a:ext cx="0" cy="0"/>
          <a:chOff x="0" y="0"/>
          <a:chExt cx="0" cy="0"/>
        </a:xfrm>
      </p:grpSpPr>
      <p:sp>
        <p:nvSpPr>
          <p:cNvPr id="115" name="TextShape 1"/>
          <p:cNvSpPr txBox="1"/>
          <p:nvPr/>
        </p:nvSpPr>
        <p:spPr>
          <a:xfrm>
            <a:off x="1143000" y="609480"/>
            <a:ext cx="9875160" cy="1356120"/>
          </a:xfrm>
          <a:prstGeom prst="rect">
            <a:avLst/>
          </a:prstGeom>
          <a:noFill/>
          <a:ln>
            <a:noFill/>
          </a:ln>
        </p:spPr>
        <p:txBody>
          <a:bodyPr anchor="ctr">
            <a:normAutofit fontScale="63000"/>
          </a:bodyPr>
          <a:p>
            <a:pPr>
              <a:lnSpc>
                <a:spcPct val="90000"/>
              </a:lnSpc>
            </a:pPr>
            <a:r>
              <a:rPr b="0" lang="en-US" sz="4100" spc="-1" strike="noStrike">
                <a:solidFill>
                  <a:srgbClr val="a5b592"/>
                </a:solidFill>
                <a:latin typeface="Corbel"/>
              </a:rPr>
              <a:t>Comissão Nacional de Protecção de Dados</a:t>
            </a:r>
            <a:br/>
            <a:endParaRPr b="0" lang="en-US" sz="4100" spc="-1" strike="noStrike">
              <a:solidFill>
                <a:srgbClr val="000000"/>
              </a:solidFill>
              <a:latin typeface="Corbel"/>
            </a:endParaRPr>
          </a:p>
        </p:txBody>
      </p:sp>
      <p:pic>
        <p:nvPicPr>
          <p:cNvPr id="116" name="Imagem 4" descr=""/>
          <p:cNvPicPr/>
          <p:nvPr/>
        </p:nvPicPr>
        <p:blipFill>
          <a:blip r:embed="rId1"/>
          <a:stretch/>
        </p:blipFill>
        <p:spPr>
          <a:xfrm>
            <a:off x="1316520" y="2093760"/>
            <a:ext cx="2896200" cy="1520640"/>
          </a:xfrm>
          <a:prstGeom prst="rect">
            <a:avLst/>
          </a:prstGeom>
          <a:ln>
            <a:noFill/>
          </a:ln>
        </p:spPr>
      </p:pic>
      <p:sp>
        <p:nvSpPr>
          <p:cNvPr id="117" name="TextShape 2"/>
          <p:cNvSpPr txBox="1"/>
          <p:nvPr/>
        </p:nvSpPr>
        <p:spPr>
          <a:xfrm>
            <a:off x="4491000" y="2057400"/>
            <a:ext cx="6524640" cy="4038120"/>
          </a:xfrm>
          <a:prstGeom prst="rect">
            <a:avLst/>
          </a:prstGeom>
          <a:noFill/>
          <a:ln>
            <a:noFill/>
          </a:ln>
        </p:spPr>
        <p:txBody>
          <a:bodyPr>
            <a:normAutofit/>
          </a:bodyPr>
          <a:p>
            <a:pPr marL="228600" indent="-182520">
              <a:lnSpc>
                <a:spcPct val="90000"/>
              </a:lnSpc>
              <a:spcBef>
                <a:spcPts val="1400"/>
              </a:spcBef>
              <a:buClr>
                <a:srgbClr val="a5b592"/>
              </a:buClr>
              <a:buSzPct val="80000"/>
              <a:buFont typeface="Corbel"/>
              <a:buChar char="•"/>
            </a:pPr>
            <a:r>
              <a:rPr b="0" lang="en-US" sz="2200" spc="-1" strike="noStrike">
                <a:solidFill>
                  <a:srgbClr val="a5b592"/>
                </a:solidFill>
                <a:latin typeface="Corbel"/>
              </a:rPr>
              <a:t>The CNPD – Comissão Nacional de Protecção de Dados – is the Portuguese Data Protection Authority.</a:t>
            </a:r>
            <a:endParaRPr b="0" lang="en-US" sz="2200" spc="-1" strike="noStrike">
              <a:solidFill>
                <a:srgbClr val="a5b592"/>
              </a:solidFill>
              <a:latin typeface="Corbel"/>
            </a:endParaRPr>
          </a:p>
          <a:p>
            <a:pPr marL="228600" indent="-182520">
              <a:lnSpc>
                <a:spcPct val="90000"/>
              </a:lnSpc>
              <a:spcBef>
                <a:spcPts val="1400"/>
              </a:spcBef>
              <a:buClr>
                <a:srgbClr val="a5b592"/>
              </a:buClr>
              <a:buSzPct val="80000"/>
              <a:buFont typeface="Corbel"/>
              <a:buChar char="•"/>
            </a:pPr>
            <a:r>
              <a:rPr b="0" lang="en-US" sz="2200" spc="-1" strike="noStrike">
                <a:solidFill>
                  <a:srgbClr val="a5b592"/>
                </a:solidFill>
                <a:latin typeface="Corbel"/>
              </a:rPr>
              <a:t>The CNPD is an independent body, with powers of authority throughout national territory. It is endowed with the power to supervise and monitor compliance with the laws and regulations in the area of personal data protection, with strict respect for human rights and the fundamental freedoms and guarantees enshrined in the Constitution and the law.</a:t>
            </a:r>
            <a:endParaRPr b="0" lang="en-US" sz="2200" spc="-1" strike="noStrike">
              <a:solidFill>
                <a:srgbClr val="a5b592"/>
              </a:solidFill>
              <a:latin typeface="Corbel"/>
            </a:endParaRPr>
          </a:p>
          <a:p>
            <a:pPr marL="45720">
              <a:lnSpc>
                <a:spcPct val="90000"/>
              </a:lnSpc>
              <a:spcBef>
                <a:spcPts val="1400"/>
              </a:spcBef>
            </a:pPr>
            <a:endParaRPr b="0" lang="en-US" sz="2200" spc="-1" strike="noStrike">
              <a:solidFill>
                <a:srgbClr val="a5b592"/>
              </a:solidFill>
              <a:latin typeface="Corbe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LibreOffice/6.1.5.2$Linux_X86_64 LibreOffice_project/10$Build-2</Application>
  <Words>1176</Words>
  <Paragraphs>67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2019-04-05T16:21:18Z</dcterms:created>
  <dc:creator>Sara Duarte</dc:creator>
  <dc:description/>
  <dc:language>en-US</dc:language>
  <cp:lastModifiedBy/>
  <dcterms:modified xsi:type="dcterms:W3CDTF">2019-04-06T13:16:04Z</dcterms:modified>
  <cp:revision>3</cp:revision>
  <dc:subject/>
  <dc:title>PRIVACIDADE E PROTEÇÃO DE DADOS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Ecrã Panorâmico</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