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0" r:id="rId2"/>
    <p:sldId id="256" r:id="rId3"/>
    <p:sldId id="286" r:id="rId4"/>
    <p:sldId id="264" r:id="rId5"/>
    <p:sldId id="276" r:id="rId6"/>
    <p:sldId id="265" r:id="rId7"/>
    <p:sldId id="269" r:id="rId8"/>
    <p:sldId id="287" r:id="rId9"/>
    <p:sldId id="278" r:id="rId10"/>
    <p:sldId id="277" r:id="rId11"/>
    <p:sldId id="267" r:id="rId12"/>
    <p:sldId id="288" r:id="rId13"/>
    <p:sldId id="268" r:id="rId14"/>
    <p:sldId id="291" r:id="rId15"/>
    <p:sldId id="282" r:id="rId16"/>
    <p:sldId id="283" r:id="rId17"/>
    <p:sldId id="270" r:id="rId18"/>
    <p:sldId id="272" r:id="rId19"/>
    <p:sldId id="284" r:id="rId20"/>
    <p:sldId id="285" r:id="rId21"/>
    <p:sldId id="271" r:id="rId22"/>
    <p:sldId id="289" r:id="rId23"/>
    <p:sldId id="281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26E6B-77DC-41AB-AA61-1A7B1719E9F1}" v="5195" dt="2020-06-24T03:55:14.412"/>
    <p1510:client id="{774A72E0-0C7C-4969-8B51-4E5A463848BD}" v="17" dt="2020-06-24T06:29:34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4" autoAdjust="0"/>
  </p:normalViewPr>
  <p:slideViewPr>
    <p:cSldViewPr snapToObjects="1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uigui" userId="ef9457fff4279138" providerId="LiveId" clId="{774A72E0-0C7C-4969-8B51-4E5A463848BD}"/>
    <pc:docChg chg="modSld">
      <pc:chgData name="huang shuigui" userId="ef9457fff4279138" providerId="LiveId" clId="{774A72E0-0C7C-4969-8B51-4E5A463848BD}" dt="2020-06-24T06:34:46.547" v="20" actId="114"/>
      <pc:docMkLst>
        <pc:docMk/>
      </pc:docMkLst>
      <pc:sldChg chg="modSp">
        <pc:chgData name="huang shuigui" userId="ef9457fff4279138" providerId="LiveId" clId="{774A72E0-0C7C-4969-8B51-4E5A463848BD}" dt="2020-06-24T06:28:43.001" v="2"/>
        <pc:sldMkLst>
          <pc:docMk/>
          <pc:sldMk cId="880736938" sldId="264"/>
        </pc:sldMkLst>
        <pc:spChg chg="mod">
          <ac:chgData name="huang shuigui" userId="ef9457fff4279138" providerId="LiveId" clId="{774A72E0-0C7C-4969-8B51-4E5A463848BD}" dt="2020-06-24T06:28:43.001" v="2"/>
          <ac:spMkLst>
            <pc:docMk/>
            <pc:sldMk cId="880736938" sldId="264"/>
            <ac:spMk id="3" creationId="{6BABCD15-E950-461E-9116-6CB38BCB8536}"/>
          </ac:spMkLst>
        </pc:spChg>
      </pc:sldChg>
      <pc:sldChg chg="modSp">
        <pc:chgData name="huang shuigui" userId="ef9457fff4279138" providerId="LiveId" clId="{774A72E0-0C7C-4969-8B51-4E5A463848BD}" dt="2020-06-24T06:29:34.726" v="19"/>
        <pc:sldMkLst>
          <pc:docMk/>
          <pc:sldMk cId="3749681184" sldId="278"/>
        </pc:sldMkLst>
        <pc:graphicFrameChg chg="mod">
          <ac:chgData name="huang shuigui" userId="ef9457fff4279138" providerId="LiveId" clId="{774A72E0-0C7C-4969-8B51-4E5A463848BD}" dt="2020-06-24T06:29:34.726" v="19"/>
          <ac:graphicFrameMkLst>
            <pc:docMk/>
            <pc:sldMk cId="3749681184" sldId="278"/>
            <ac:graphicFrameMk id="26" creationId="{BE4421CF-1871-4E3E-904E-AB49BC153875}"/>
          </ac:graphicFrameMkLst>
        </pc:graphicFrameChg>
      </pc:sldChg>
      <pc:sldChg chg="modSp">
        <pc:chgData name="huang shuigui" userId="ef9457fff4279138" providerId="LiveId" clId="{774A72E0-0C7C-4969-8B51-4E5A463848BD}" dt="2020-06-24T06:29:14.034" v="8"/>
        <pc:sldMkLst>
          <pc:docMk/>
          <pc:sldMk cId="3038279482" sldId="287"/>
        </pc:sldMkLst>
        <pc:spChg chg="mod">
          <ac:chgData name="huang shuigui" userId="ef9457fff4279138" providerId="LiveId" clId="{774A72E0-0C7C-4969-8B51-4E5A463848BD}" dt="2020-06-24T06:29:06.252" v="5"/>
          <ac:spMkLst>
            <pc:docMk/>
            <pc:sldMk cId="3038279482" sldId="287"/>
            <ac:spMk id="2" creationId="{AB7C81C3-1CFC-4801-8C21-F735CCBC9F1A}"/>
          </ac:spMkLst>
        </pc:spChg>
        <pc:graphicFrameChg chg="mod modGraphic">
          <ac:chgData name="huang shuigui" userId="ef9457fff4279138" providerId="LiveId" clId="{774A72E0-0C7C-4969-8B51-4E5A463848BD}" dt="2020-06-24T06:29:14.034" v="8"/>
          <ac:graphicFrameMkLst>
            <pc:docMk/>
            <pc:sldMk cId="3038279482" sldId="287"/>
            <ac:graphicFrameMk id="5" creationId="{467E2D75-7182-4E54-8180-3FFEE9FA42C3}"/>
          </ac:graphicFrameMkLst>
        </pc:graphicFrameChg>
      </pc:sldChg>
      <pc:sldChg chg="modSp">
        <pc:chgData name="huang shuigui" userId="ef9457fff4279138" providerId="LiveId" clId="{774A72E0-0C7C-4969-8B51-4E5A463848BD}" dt="2020-06-24T06:34:46.547" v="20" actId="114"/>
        <pc:sldMkLst>
          <pc:docMk/>
          <pc:sldMk cId="1959269893" sldId="291"/>
        </pc:sldMkLst>
        <pc:graphicFrameChg chg="modGraphic">
          <ac:chgData name="huang shuigui" userId="ef9457fff4279138" providerId="LiveId" clId="{774A72E0-0C7C-4969-8B51-4E5A463848BD}" dt="2020-06-24T06:34:46.547" v="20" actId="114"/>
          <ac:graphicFrameMkLst>
            <pc:docMk/>
            <pc:sldMk cId="1959269893" sldId="291"/>
            <ac:graphicFrameMk id="32" creationId="{2FBBE7BC-C7E5-4C8B-9E6A-00CB608730F4}"/>
          </ac:graphicFrameMkLst>
        </pc:graphicFrameChg>
      </pc:sldChg>
    </pc:docChg>
  </pc:docChgLst>
  <pc:docChgLst>
    <pc:chgData name="huang shuigui" userId="ef9457fff4279138" providerId="LiveId" clId="{8B426E6B-77DC-41AB-AA61-1A7B1719E9F1}"/>
    <pc:docChg chg="undo custSel mod addSld delSld modSld sldOrd">
      <pc:chgData name="huang shuigui" userId="ef9457fff4279138" providerId="LiveId" clId="{8B426E6B-77DC-41AB-AA61-1A7B1719E9F1}" dt="2020-06-24T03:55:14.412" v="4945" actId="1076"/>
      <pc:docMkLst>
        <pc:docMk/>
      </pc:docMkLst>
      <pc:sldChg chg="modSp">
        <pc:chgData name="huang shuigui" userId="ef9457fff4279138" providerId="LiveId" clId="{8B426E6B-77DC-41AB-AA61-1A7B1719E9F1}" dt="2020-06-23T12:56:18.976" v="4424"/>
        <pc:sldMkLst>
          <pc:docMk/>
          <pc:sldMk cId="880736938" sldId="264"/>
        </pc:sldMkLst>
        <pc:spChg chg="mod">
          <ac:chgData name="huang shuigui" userId="ef9457fff4279138" providerId="LiveId" clId="{8B426E6B-77DC-41AB-AA61-1A7B1719E9F1}" dt="2020-06-23T12:56:18.976" v="4424"/>
          <ac:spMkLst>
            <pc:docMk/>
            <pc:sldMk cId="880736938" sldId="264"/>
            <ac:spMk id="3" creationId="{6BABCD15-E950-461E-9116-6CB38BCB8536}"/>
          </ac:spMkLst>
        </pc:spChg>
      </pc:sldChg>
      <pc:sldChg chg="addSp delSp modSp modNotesTx">
        <pc:chgData name="huang shuigui" userId="ef9457fff4279138" providerId="LiveId" clId="{8B426E6B-77DC-41AB-AA61-1A7B1719E9F1}" dt="2020-06-23T07:26:20.582" v="2212" actId="20577"/>
        <pc:sldMkLst>
          <pc:docMk/>
          <pc:sldMk cId="3913794483" sldId="265"/>
        </pc:sldMkLst>
        <pc:spChg chg="mod topLvl">
          <ac:chgData name="huang shuigui" userId="ef9457fff4279138" providerId="LiveId" clId="{8B426E6B-77DC-41AB-AA61-1A7B1719E9F1}" dt="2020-06-23T07:00:04.191" v="2006" actId="403"/>
          <ac:spMkLst>
            <pc:docMk/>
            <pc:sldMk cId="3913794483" sldId="265"/>
            <ac:spMk id="5" creationId="{FD7E3D8A-633F-42D3-A681-CB6B5BFF1088}"/>
          </ac:spMkLst>
        </pc:spChg>
        <pc:spChg chg="del mod topLvl">
          <ac:chgData name="huang shuigui" userId="ef9457fff4279138" providerId="LiveId" clId="{8B426E6B-77DC-41AB-AA61-1A7B1719E9F1}" dt="2020-06-23T06:59:06.026" v="1987" actId="478"/>
          <ac:spMkLst>
            <pc:docMk/>
            <pc:sldMk cId="3913794483" sldId="265"/>
            <ac:spMk id="6" creationId="{7082299C-01B6-40C2-AA24-ECC845BF06AD}"/>
          </ac:spMkLst>
        </pc:spChg>
        <pc:spChg chg="del mod topLvl">
          <ac:chgData name="huang shuigui" userId="ef9457fff4279138" providerId="LiveId" clId="{8B426E6B-77DC-41AB-AA61-1A7B1719E9F1}" dt="2020-06-23T07:07:11.077" v="2026" actId="478"/>
          <ac:spMkLst>
            <pc:docMk/>
            <pc:sldMk cId="3913794483" sldId="265"/>
            <ac:spMk id="7" creationId="{EB20AA8B-B5EF-442A-A533-F902A4D5B4E9}"/>
          </ac:spMkLst>
        </pc:spChg>
        <pc:spChg chg="del mod topLvl">
          <ac:chgData name="huang shuigui" userId="ef9457fff4279138" providerId="LiveId" clId="{8B426E6B-77DC-41AB-AA61-1A7B1719E9F1}" dt="2020-06-23T06:59:09.010" v="1988" actId="478"/>
          <ac:spMkLst>
            <pc:docMk/>
            <pc:sldMk cId="3913794483" sldId="265"/>
            <ac:spMk id="8" creationId="{F74E416E-3094-4A07-91F0-74772B64FEFF}"/>
          </ac:spMkLst>
        </pc:spChg>
        <pc:spChg chg="del mod topLvl">
          <ac:chgData name="huang shuigui" userId="ef9457fff4279138" providerId="LiveId" clId="{8B426E6B-77DC-41AB-AA61-1A7B1719E9F1}" dt="2020-06-23T07:07:17.147" v="2029" actId="478"/>
          <ac:spMkLst>
            <pc:docMk/>
            <pc:sldMk cId="3913794483" sldId="265"/>
            <ac:spMk id="9" creationId="{6D77F442-0F48-4673-BB39-6E56AC71CACD}"/>
          </ac:spMkLst>
        </pc:spChg>
        <pc:spChg chg="mod topLvl">
          <ac:chgData name="huang shuigui" userId="ef9457fff4279138" providerId="LiveId" clId="{8B426E6B-77DC-41AB-AA61-1A7B1719E9F1}" dt="2020-06-23T07:00:04.191" v="2006" actId="403"/>
          <ac:spMkLst>
            <pc:docMk/>
            <pc:sldMk cId="3913794483" sldId="265"/>
            <ac:spMk id="10" creationId="{DD8AE45D-BD53-47B1-BD08-9800734C470E}"/>
          </ac:spMkLst>
        </pc:spChg>
        <pc:spChg chg="del mod topLvl">
          <ac:chgData name="huang shuigui" userId="ef9457fff4279138" providerId="LiveId" clId="{8B426E6B-77DC-41AB-AA61-1A7B1719E9F1}" dt="2020-06-23T06:59:10.039" v="1989" actId="478"/>
          <ac:spMkLst>
            <pc:docMk/>
            <pc:sldMk cId="3913794483" sldId="265"/>
            <ac:spMk id="11" creationId="{EE55A600-71E1-4F25-9ACE-67DDE5BC1DFE}"/>
          </ac:spMkLst>
        </pc:spChg>
        <pc:spChg chg="del mod topLvl">
          <ac:chgData name="huang shuigui" userId="ef9457fff4279138" providerId="LiveId" clId="{8B426E6B-77DC-41AB-AA61-1A7B1719E9F1}" dt="2020-06-23T07:08:27.944" v="2054" actId="478"/>
          <ac:spMkLst>
            <pc:docMk/>
            <pc:sldMk cId="3913794483" sldId="265"/>
            <ac:spMk id="12" creationId="{AB03B056-1963-4886-BB71-A893D719977A}"/>
          </ac:spMkLst>
        </pc:spChg>
        <pc:spChg chg="del mod topLvl">
          <ac:chgData name="huang shuigui" userId="ef9457fff4279138" providerId="LiveId" clId="{8B426E6B-77DC-41AB-AA61-1A7B1719E9F1}" dt="2020-06-23T06:59:10.496" v="1990" actId="478"/>
          <ac:spMkLst>
            <pc:docMk/>
            <pc:sldMk cId="3913794483" sldId="265"/>
            <ac:spMk id="13" creationId="{B2567AA3-9F9A-40BC-9581-55BC48DFA41B}"/>
          </ac:spMkLst>
        </pc:spChg>
        <pc:spChg chg="del mod topLvl">
          <ac:chgData name="huang shuigui" userId="ef9457fff4279138" providerId="LiveId" clId="{8B426E6B-77DC-41AB-AA61-1A7B1719E9F1}" dt="2020-06-23T07:08:25.978" v="2053" actId="478"/>
          <ac:spMkLst>
            <pc:docMk/>
            <pc:sldMk cId="3913794483" sldId="265"/>
            <ac:spMk id="14" creationId="{DCBF10E4-480B-49E5-9843-7DFEB9D4E4EA}"/>
          </ac:spMkLst>
        </pc:spChg>
        <pc:spChg chg="mod topLvl">
          <ac:chgData name="huang shuigui" userId="ef9457fff4279138" providerId="LiveId" clId="{8B426E6B-77DC-41AB-AA61-1A7B1719E9F1}" dt="2020-06-23T07:00:04.191" v="2006" actId="403"/>
          <ac:spMkLst>
            <pc:docMk/>
            <pc:sldMk cId="3913794483" sldId="265"/>
            <ac:spMk id="15" creationId="{31985757-4033-4106-ADA3-65DF18FB2A2F}"/>
          </ac:spMkLst>
        </pc:spChg>
        <pc:spChg chg="del mod topLvl">
          <ac:chgData name="huang shuigui" userId="ef9457fff4279138" providerId="LiveId" clId="{8B426E6B-77DC-41AB-AA61-1A7B1719E9F1}" dt="2020-06-23T06:59:11.391" v="1991" actId="478"/>
          <ac:spMkLst>
            <pc:docMk/>
            <pc:sldMk cId="3913794483" sldId="265"/>
            <ac:spMk id="16" creationId="{CFC2F099-ECEC-43A0-9CF9-A6D70F473714}"/>
          </ac:spMkLst>
        </pc:spChg>
        <pc:spChg chg="del mod topLvl">
          <ac:chgData name="huang shuigui" userId="ef9457fff4279138" providerId="LiveId" clId="{8B426E6B-77DC-41AB-AA61-1A7B1719E9F1}" dt="2020-06-23T07:09:27.609" v="2112" actId="478"/>
          <ac:spMkLst>
            <pc:docMk/>
            <pc:sldMk cId="3913794483" sldId="265"/>
            <ac:spMk id="17" creationId="{3795CD42-8157-474D-9F2F-0F6DAEA5A383}"/>
          </ac:spMkLst>
        </pc:spChg>
        <pc:spChg chg="add mod">
          <ac:chgData name="huang shuigui" userId="ef9457fff4279138" providerId="LiveId" clId="{8B426E6B-77DC-41AB-AA61-1A7B1719E9F1}" dt="2020-06-23T07:09:39.322" v="2114" actId="14100"/>
          <ac:spMkLst>
            <pc:docMk/>
            <pc:sldMk cId="3913794483" sldId="265"/>
            <ac:spMk id="18" creationId="{C43B7B84-1116-4806-941C-4A63A3420784}"/>
          </ac:spMkLst>
        </pc:spChg>
        <pc:spChg chg="add mod">
          <ac:chgData name="huang shuigui" userId="ef9457fff4279138" providerId="LiveId" clId="{8B426E6B-77DC-41AB-AA61-1A7B1719E9F1}" dt="2020-06-23T07:09:41.434" v="2115" actId="14100"/>
          <ac:spMkLst>
            <pc:docMk/>
            <pc:sldMk cId="3913794483" sldId="265"/>
            <ac:spMk id="19" creationId="{B2CC36CF-7596-4C64-9FA6-24B7567AA930}"/>
          </ac:spMkLst>
        </pc:spChg>
        <pc:spChg chg="add mod">
          <ac:chgData name="huang shuigui" userId="ef9457fff4279138" providerId="LiveId" clId="{8B426E6B-77DC-41AB-AA61-1A7B1719E9F1}" dt="2020-06-23T07:09:43.315" v="2116" actId="14100"/>
          <ac:spMkLst>
            <pc:docMk/>
            <pc:sldMk cId="3913794483" sldId="265"/>
            <ac:spMk id="20" creationId="{A23971A7-C47E-4BE9-B094-EB5629EFD9A3}"/>
          </ac:spMkLst>
        </pc:spChg>
        <pc:grpChg chg="del mod">
          <ac:chgData name="huang shuigui" userId="ef9457fff4279138" providerId="LiveId" clId="{8B426E6B-77DC-41AB-AA61-1A7B1719E9F1}" dt="2020-06-23T06:59:03.394" v="1986" actId="165"/>
          <ac:grpSpMkLst>
            <pc:docMk/>
            <pc:sldMk cId="3913794483" sldId="265"/>
            <ac:grpSpMk id="3" creationId="{34C34A77-5D7E-49F9-9539-FD1FACB00F14}"/>
          </ac:grpSpMkLst>
        </pc:grpChg>
        <pc:graphicFrameChg chg="del mod">
          <ac:chgData name="huang shuigui" userId="ef9457fff4279138" providerId="LiveId" clId="{8B426E6B-77DC-41AB-AA61-1A7B1719E9F1}" dt="2020-06-23T06:58:40.847" v="1981" actId="18245"/>
          <ac:graphicFrameMkLst>
            <pc:docMk/>
            <pc:sldMk cId="3913794483" sldId="265"/>
            <ac:graphicFrameMk id="4" creationId="{BBB7B9C9-ECF2-418F-922D-5EC6798D8857}"/>
          </ac:graphicFrameMkLst>
        </pc:graphicFrameChg>
      </pc:sldChg>
      <pc:sldChg chg="addSp modSp del modNotesTx">
        <pc:chgData name="huang shuigui" userId="ef9457fff4279138" providerId="LiveId" clId="{8B426E6B-77DC-41AB-AA61-1A7B1719E9F1}" dt="2020-06-23T08:18:46.207" v="2624" actId="2696"/>
        <pc:sldMkLst>
          <pc:docMk/>
          <pc:sldMk cId="1641891414" sldId="266"/>
        </pc:sldMkLst>
        <pc:spChg chg="mod">
          <ac:chgData name="huang shuigui" userId="ef9457fff4279138" providerId="LiveId" clId="{8B426E6B-77DC-41AB-AA61-1A7B1719E9F1}" dt="2020-06-22T07:25:27.671" v="192"/>
          <ac:spMkLst>
            <pc:docMk/>
            <pc:sldMk cId="1641891414" sldId="266"/>
            <ac:spMk id="2" creationId="{AB7C81C3-1CFC-4801-8C21-F735CCBC9F1A}"/>
          </ac:spMkLst>
        </pc:spChg>
        <pc:spChg chg="mod">
          <ac:chgData name="huang shuigui" userId="ef9457fff4279138" providerId="LiveId" clId="{8B426E6B-77DC-41AB-AA61-1A7B1719E9F1}" dt="2020-06-23T07:35:09.495" v="2291"/>
          <ac:spMkLst>
            <pc:docMk/>
            <pc:sldMk cId="1641891414" sldId="266"/>
            <ac:spMk id="3" creationId="{54FB45FC-C81E-4D4B-AE2F-035713AB25D7}"/>
          </ac:spMkLst>
        </pc:spChg>
        <pc:spChg chg="add mod">
          <ac:chgData name="huang shuigui" userId="ef9457fff4279138" providerId="LiveId" clId="{8B426E6B-77DC-41AB-AA61-1A7B1719E9F1}" dt="2020-06-23T03:31:12.808" v="1808" actId="1036"/>
          <ac:spMkLst>
            <pc:docMk/>
            <pc:sldMk cId="1641891414" sldId="266"/>
            <ac:spMk id="6" creationId="{94DC51A3-2D0E-42A0-80C8-056A9D794700}"/>
          </ac:spMkLst>
        </pc:spChg>
        <pc:spChg chg="add mod">
          <ac:chgData name="huang shuigui" userId="ef9457fff4279138" providerId="LiveId" clId="{8B426E6B-77DC-41AB-AA61-1A7B1719E9F1}" dt="2020-06-23T03:31:33.518" v="1814" actId="14100"/>
          <ac:spMkLst>
            <pc:docMk/>
            <pc:sldMk cId="1641891414" sldId="266"/>
            <ac:spMk id="7" creationId="{71C3929A-D084-4BD1-A8B2-CCF0524BA384}"/>
          </ac:spMkLst>
        </pc:spChg>
        <pc:spChg chg="add mod">
          <ac:chgData name="huang shuigui" userId="ef9457fff4279138" providerId="LiveId" clId="{8B426E6B-77DC-41AB-AA61-1A7B1719E9F1}" dt="2020-06-23T03:31:48.253" v="1817" actId="14100"/>
          <ac:spMkLst>
            <pc:docMk/>
            <pc:sldMk cId="1641891414" sldId="266"/>
            <ac:spMk id="8" creationId="{81BB4442-E595-4984-8BBE-CAE40AA824D5}"/>
          </ac:spMkLst>
        </pc:spChg>
        <pc:spChg chg="add mod">
          <ac:chgData name="huang shuigui" userId="ef9457fff4279138" providerId="LiveId" clId="{8B426E6B-77DC-41AB-AA61-1A7B1719E9F1}" dt="2020-06-23T03:32:07.365" v="1821" actId="14100"/>
          <ac:spMkLst>
            <pc:docMk/>
            <pc:sldMk cId="1641891414" sldId="266"/>
            <ac:spMk id="9" creationId="{8916145B-3A03-44A1-87F7-88A19B056D73}"/>
          </ac:spMkLst>
        </pc:spChg>
        <pc:spChg chg="add mod">
          <ac:chgData name="huang shuigui" userId="ef9457fff4279138" providerId="LiveId" clId="{8B426E6B-77DC-41AB-AA61-1A7B1719E9F1}" dt="2020-06-23T03:32:42.815" v="1842" actId="122"/>
          <ac:spMkLst>
            <pc:docMk/>
            <pc:sldMk cId="1641891414" sldId="266"/>
            <ac:spMk id="10" creationId="{83802F26-AA5A-41FD-9880-63DB3ED08A51}"/>
          </ac:spMkLst>
        </pc:spChg>
        <pc:spChg chg="add mod">
          <ac:chgData name="huang shuigui" userId="ef9457fff4279138" providerId="LiveId" clId="{8B426E6B-77DC-41AB-AA61-1A7B1719E9F1}" dt="2020-06-23T03:34:25.901" v="1870" actId="554"/>
          <ac:spMkLst>
            <pc:docMk/>
            <pc:sldMk cId="1641891414" sldId="266"/>
            <ac:spMk id="11" creationId="{A6A4779A-33A2-42E2-8C35-64B3C5038471}"/>
          </ac:spMkLst>
        </pc:spChg>
        <pc:spChg chg="add mod">
          <ac:chgData name="huang shuigui" userId="ef9457fff4279138" providerId="LiveId" clId="{8B426E6B-77DC-41AB-AA61-1A7B1719E9F1}" dt="2020-06-23T03:34:25.901" v="1870" actId="554"/>
          <ac:spMkLst>
            <pc:docMk/>
            <pc:sldMk cId="1641891414" sldId="266"/>
            <ac:spMk id="12" creationId="{F22B5F19-B717-49B5-847A-5CFF4986882E}"/>
          </ac:spMkLst>
        </pc:spChg>
        <pc:spChg chg="add mod">
          <ac:chgData name="huang shuigui" userId="ef9457fff4279138" providerId="LiveId" clId="{8B426E6B-77DC-41AB-AA61-1A7B1719E9F1}" dt="2020-06-23T03:34:25.901" v="1870" actId="554"/>
          <ac:spMkLst>
            <pc:docMk/>
            <pc:sldMk cId="1641891414" sldId="266"/>
            <ac:spMk id="13" creationId="{DE533320-A682-476F-B74C-E9DA741407CE}"/>
          </ac:spMkLst>
        </pc:spChg>
        <pc:graphicFrameChg chg="add mod modGraphic">
          <ac:chgData name="huang shuigui" userId="ef9457fff4279138" providerId="LiveId" clId="{8B426E6B-77DC-41AB-AA61-1A7B1719E9F1}" dt="2020-06-23T03:30:22.513" v="1791" actId="12385"/>
          <ac:graphicFrameMkLst>
            <pc:docMk/>
            <pc:sldMk cId="1641891414" sldId="266"/>
            <ac:graphicFrameMk id="5" creationId="{467E2D75-7182-4E54-8180-3FFEE9FA42C3}"/>
          </ac:graphicFrameMkLst>
        </pc:graphicFrameChg>
        <pc:picChg chg="add mod">
          <ac:chgData name="huang shuigui" userId="ef9457fff4279138" providerId="LiveId" clId="{8B426E6B-77DC-41AB-AA61-1A7B1719E9F1}" dt="2020-06-23T03:21:58.670" v="1562" actId="1076"/>
          <ac:picMkLst>
            <pc:docMk/>
            <pc:sldMk cId="1641891414" sldId="266"/>
            <ac:picMk id="4" creationId="{03E1EDA0-6AD0-449A-BEBA-7739A867F30A}"/>
          </ac:picMkLst>
        </pc:picChg>
      </pc:sldChg>
      <pc:sldChg chg="addSp delSp modSp">
        <pc:chgData name="huang shuigui" userId="ef9457fff4279138" providerId="LiveId" clId="{8B426E6B-77DC-41AB-AA61-1A7B1719E9F1}" dt="2020-06-24T02:21:44.127" v="4694" actId="114"/>
        <pc:sldMkLst>
          <pc:docMk/>
          <pc:sldMk cId="605887195" sldId="267"/>
        </pc:sldMkLst>
        <pc:spChg chg="mod">
          <ac:chgData name="huang shuigui" userId="ef9457fff4279138" providerId="LiveId" clId="{8B426E6B-77DC-41AB-AA61-1A7B1719E9F1}" dt="2020-06-23T09:45:04.236" v="4046"/>
          <ac:spMkLst>
            <pc:docMk/>
            <pc:sldMk cId="605887195" sldId="267"/>
            <ac:spMk id="2" creationId="{D5D9CB79-B004-44CA-984A-7E917024DD7D}"/>
          </ac:spMkLst>
        </pc:spChg>
        <pc:spChg chg="mod">
          <ac:chgData name="huang shuigui" userId="ef9457fff4279138" providerId="LiveId" clId="{8B426E6B-77DC-41AB-AA61-1A7B1719E9F1}" dt="2020-06-24T02:18:14.401" v="4624" actId="6549"/>
          <ac:spMkLst>
            <pc:docMk/>
            <pc:sldMk cId="605887195" sldId="267"/>
            <ac:spMk id="3" creationId="{D1E72CF0-8ABB-457F-94F7-727B9ED6E9B8}"/>
          </ac:spMkLst>
        </pc:spChg>
        <pc:spChg chg="add mod">
          <ac:chgData name="huang shuigui" userId="ef9457fff4279138" providerId="LiveId" clId="{8B426E6B-77DC-41AB-AA61-1A7B1719E9F1}" dt="2020-06-24T02:21:44.127" v="4694" actId="114"/>
          <ac:spMkLst>
            <pc:docMk/>
            <pc:sldMk cId="605887195" sldId="267"/>
            <ac:spMk id="30" creationId="{521E9777-A556-4229-BB0B-6D76E6214029}"/>
          </ac:spMkLst>
        </pc:spChg>
        <pc:grpChg chg="del mod">
          <ac:chgData name="huang shuigui" userId="ef9457fff4279138" providerId="LiveId" clId="{8B426E6B-77DC-41AB-AA61-1A7B1719E9F1}" dt="2020-06-23T09:24:42.111" v="3490"/>
          <ac:grpSpMkLst>
            <pc:docMk/>
            <pc:sldMk cId="605887195" sldId="267"/>
            <ac:grpSpMk id="66" creationId="{3FE7E1BE-6354-43A1-83ED-77053FE546C0}"/>
          </ac:grpSpMkLst>
        </pc:grpChg>
      </pc:sldChg>
      <pc:sldChg chg="addSp modSp">
        <pc:chgData name="huang shuigui" userId="ef9457fff4279138" providerId="LiveId" clId="{8B426E6B-77DC-41AB-AA61-1A7B1719E9F1}" dt="2020-06-23T12:20:55.454" v="4222"/>
        <pc:sldMkLst>
          <pc:docMk/>
          <pc:sldMk cId="749918108" sldId="268"/>
        </pc:sldMkLst>
        <pc:spChg chg="mod">
          <ac:chgData name="huang shuigui" userId="ef9457fff4279138" providerId="LiveId" clId="{8B426E6B-77DC-41AB-AA61-1A7B1719E9F1}" dt="2020-06-23T12:20:55.454" v="4222"/>
          <ac:spMkLst>
            <pc:docMk/>
            <pc:sldMk cId="749918108" sldId="268"/>
            <ac:spMk id="3" creationId="{1BA1B972-5924-4DF6-A66C-E5FC70A3CE2B}"/>
          </ac:spMkLst>
        </pc:spChg>
        <pc:spChg chg="add mod">
          <ac:chgData name="huang shuigui" userId="ef9457fff4279138" providerId="LiveId" clId="{8B426E6B-77DC-41AB-AA61-1A7B1719E9F1}" dt="2020-06-23T12:18:20.406" v="4126" actId="1076"/>
          <ac:spMkLst>
            <pc:docMk/>
            <pc:sldMk cId="749918108" sldId="268"/>
            <ac:spMk id="45" creationId="{AF470C6A-7008-4D34-B869-B7FDDF4AE9D0}"/>
          </ac:spMkLst>
        </pc:spChg>
      </pc:sldChg>
      <pc:sldChg chg="addSp delSp modSp modNotesTx">
        <pc:chgData name="huang shuigui" userId="ef9457fff4279138" providerId="LiveId" clId="{8B426E6B-77DC-41AB-AA61-1A7B1719E9F1}" dt="2020-06-23T07:29:31.462" v="2225" actId="20577"/>
        <pc:sldMkLst>
          <pc:docMk/>
          <pc:sldMk cId="18020939" sldId="269"/>
        </pc:sldMkLst>
        <pc:spChg chg="mod">
          <ac:chgData name="huang shuigui" userId="ef9457fff4279138" providerId="LiveId" clId="{8B426E6B-77DC-41AB-AA61-1A7B1719E9F1}" dt="2020-06-23T07:11:34.460" v="2136"/>
          <ac:spMkLst>
            <pc:docMk/>
            <pc:sldMk cId="18020939" sldId="269"/>
            <ac:spMk id="2" creationId="{CEAEAB56-1D26-4D7C-AA8A-69B7FEBE068A}"/>
          </ac:spMkLst>
        </pc:spChg>
        <pc:spChg chg="mod topLvl">
          <ac:chgData name="huang shuigui" userId="ef9457fff4279138" providerId="LiveId" clId="{8B426E6B-77DC-41AB-AA61-1A7B1719E9F1}" dt="2020-06-23T07:10:58.074" v="2132" actId="14100"/>
          <ac:spMkLst>
            <pc:docMk/>
            <pc:sldMk cId="18020939" sldId="269"/>
            <ac:spMk id="5" creationId="{3A56361C-9ADF-49F0-ABFE-C72F3E542AC4}"/>
          </ac:spMkLst>
        </pc:spChg>
        <pc:spChg chg="mod topLvl">
          <ac:chgData name="huang shuigui" userId="ef9457fff4279138" providerId="LiveId" clId="{8B426E6B-77DC-41AB-AA61-1A7B1719E9F1}" dt="2020-06-23T07:05:38.956" v="2018" actId="14100"/>
          <ac:spMkLst>
            <pc:docMk/>
            <pc:sldMk cId="18020939" sldId="269"/>
            <ac:spMk id="6" creationId="{DC509785-0572-401D-801C-A7A9E36D358D}"/>
          </ac:spMkLst>
        </pc:spChg>
        <pc:spChg chg="mod topLvl">
          <ac:chgData name="huang shuigui" userId="ef9457fff4279138" providerId="LiveId" clId="{8B426E6B-77DC-41AB-AA61-1A7B1719E9F1}" dt="2020-06-23T07:10:58.074" v="2132" actId="14100"/>
          <ac:spMkLst>
            <pc:docMk/>
            <pc:sldMk cId="18020939" sldId="269"/>
            <ac:spMk id="7" creationId="{F539F732-5279-43A7-8F63-F5F596F189C6}"/>
          </ac:spMkLst>
        </pc:spChg>
        <pc:spChg chg="mod topLvl">
          <ac:chgData name="huang shuigui" userId="ef9457fff4279138" providerId="LiveId" clId="{8B426E6B-77DC-41AB-AA61-1A7B1719E9F1}" dt="2020-06-23T07:05:38.956" v="2018" actId="14100"/>
          <ac:spMkLst>
            <pc:docMk/>
            <pc:sldMk cId="18020939" sldId="269"/>
            <ac:spMk id="8" creationId="{A48AAED7-2ECC-4A19-8B5D-55C3AD239F5F}"/>
          </ac:spMkLst>
        </pc:spChg>
        <pc:spChg chg="mod topLvl">
          <ac:chgData name="huang shuigui" userId="ef9457fff4279138" providerId="LiveId" clId="{8B426E6B-77DC-41AB-AA61-1A7B1719E9F1}" dt="2020-06-23T07:10:58.074" v="2132" actId="14100"/>
          <ac:spMkLst>
            <pc:docMk/>
            <pc:sldMk cId="18020939" sldId="269"/>
            <ac:spMk id="9" creationId="{5E18CA9A-B2DE-46C4-A1D3-431D12E319FA}"/>
          </ac:spMkLst>
        </pc:spChg>
        <pc:spChg chg="mod topLvl">
          <ac:chgData name="huang shuigui" userId="ef9457fff4279138" providerId="LiveId" clId="{8B426E6B-77DC-41AB-AA61-1A7B1719E9F1}" dt="2020-06-23T07:05:38.956" v="2018" actId="14100"/>
          <ac:spMkLst>
            <pc:docMk/>
            <pc:sldMk cId="18020939" sldId="269"/>
            <ac:spMk id="10" creationId="{A6472EEB-1F62-4DF9-B8A2-3F6F5779BB0E}"/>
          </ac:spMkLst>
        </pc:spChg>
        <pc:spChg chg="add del mod">
          <ac:chgData name="huang shuigui" userId="ef9457fff4279138" providerId="LiveId" clId="{8B426E6B-77DC-41AB-AA61-1A7B1719E9F1}" dt="2020-06-23T07:10:48.384" v="2131" actId="11529"/>
          <ac:spMkLst>
            <pc:docMk/>
            <pc:sldMk cId="18020939" sldId="269"/>
            <ac:spMk id="11" creationId="{9B7B8310-11E1-4FDA-AA26-51C2A6998C68}"/>
          </ac:spMkLst>
        </pc:spChg>
        <pc:grpChg chg="del mod">
          <ac:chgData name="huang shuigui" userId="ef9457fff4279138" providerId="LiveId" clId="{8B426E6B-77DC-41AB-AA61-1A7B1719E9F1}" dt="2020-06-23T07:01:52.499" v="2013" actId="165"/>
          <ac:grpSpMkLst>
            <pc:docMk/>
            <pc:sldMk cId="18020939" sldId="269"/>
            <ac:grpSpMk id="3" creationId="{DBC3392D-0566-45E0-A19C-8778F3A424F7}"/>
          </ac:grpSpMkLst>
        </pc:grpChg>
        <pc:graphicFrameChg chg="del mod">
          <ac:chgData name="huang shuigui" userId="ef9457fff4279138" providerId="LiveId" clId="{8B426E6B-77DC-41AB-AA61-1A7B1719E9F1}" dt="2020-06-23T07:01:43.721" v="2012" actId="18245"/>
          <ac:graphicFrameMkLst>
            <pc:docMk/>
            <pc:sldMk cId="18020939" sldId="269"/>
            <ac:graphicFrameMk id="4" creationId="{17BCF153-7AC3-45FE-96BE-CA6B2EBBD9D5}"/>
          </ac:graphicFrameMkLst>
        </pc:graphicFrameChg>
      </pc:sldChg>
      <pc:sldChg chg="addSp delSp modSp">
        <pc:chgData name="huang shuigui" userId="ef9457fff4279138" providerId="LiveId" clId="{8B426E6B-77DC-41AB-AA61-1A7B1719E9F1}" dt="2020-06-24T03:31:08.378" v="4732" actId="20577"/>
        <pc:sldMkLst>
          <pc:docMk/>
          <pc:sldMk cId="851070400" sldId="270"/>
        </pc:sldMkLst>
        <pc:spChg chg="mod">
          <ac:chgData name="huang shuigui" userId="ef9457fff4279138" providerId="LiveId" clId="{8B426E6B-77DC-41AB-AA61-1A7B1719E9F1}" dt="2020-06-24T03:31:08.378" v="4732" actId="20577"/>
          <ac:spMkLst>
            <pc:docMk/>
            <pc:sldMk cId="851070400" sldId="270"/>
            <ac:spMk id="3" creationId="{F29BCC0C-793E-4096-857D-C9291FDDCE33}"/>
          </ac:spMkLst>
        </pc:spChg>
        <pc:spChg chg="del mod">
          <ac:chgData name="huang shuigui" userId="ef9457fff4279138" providerId="LiveId" clId="{8B426E6B-77DC-41AB-AA61-1A7B1719E9F1}" dt="2020-06-23T06:31:16.185" v="1888" actId="478"/>
          <ac:spMkLst>
            <pc:docMk/>
            <pc:sldMk cId="851070400" sldId="270"/>
            <ac:spMk id="15" creationId="{2C46F60B-6C4B-4467-BEB6-8C2492029939}"/>
          </ac:spMkLst>
        </pc:spChg>
        <pc:spChg chg="del mod">
          <ac:chgData name="huang shuigui" userId="ef9457fff4279138" providerId="LiveId" clId="{8B426E6B-77DC-41AB-AA61-1A7B1719E9F1}" dt="2020-06-23T06:31:16.185" v="1888" actId="478"/>
          <ac:spMkLst>
            <pc:docMk/>
            <pc:sldMk cId="851070400" sldId="270"/>
            <ac:spMk id="16" creationId="{32C1B585-BF74-4EA2-9ECE-62560BBF8CC1}"/>
          </ac:spMkLst>
        </pc:spChg>
        <pc:spChg chg="del mod topLvl">
          <ac:chgData name="huang shuigui" userId="ef9457fff4279138" providerId="LiveId" clId="{8B426E6B-77DC-41AB-AA61-1A7B1719E9F1}" dt="2020-06-23T06:32:39.452" v="1906" actId="478"/>
          <ac:spMkLst>
            <pc:docMk/>
            <pc:sldMk cId="851070400" sldId="270"/>
            <ac:spMk id="18" creationId="{3194DB98-8999-4B5F-B144-A2E1241C3F4E}"/>
          </ac:spMkLst>
        </pc:spChg>
        <pc:spChg chg="mod topLvl">
          <ac:chgData name="huang shuigui" userId="ef9457fff4279138" providerId="LiveId" clId="{8B426E6B-77DC-41AB-AA61-1A7B1719E9F1}" dt="2020-06-23T06:55:45.712" v="1972" actId="164"/>
          <ac:spMkLst>
            <pc:docMk/>
            <pc:sldMk cId="851070400" sldId="270"/>
            <ac:spMk id="19" creationId="{202B49BC-8EE6-4BB8-B6A2-420128E5B8B3}"/>
          </ac:spMkLst>
        </pc:spChg>
        <pc:spChg chg="mod topLvl">
          <ac:chgData name="huang shuigui" userId="ef9457fff4279138" providerId="LiveId" clId="{8B426E6B-77DC-41AB-AA61-1A7B1719E9F1}" dt="2020-06-23T06:55:45.712" v="1972" actId="164"/>
          <ac:spMkLst>
            <pc:docMk/>
            <pc:sldMk cId="851070400" sldId="270"/>
            <ac:spMk id="20" creationId="{C27A0DD8-0344-432E-95B0-C16233DEB072}"/>
          </ac:spMkLst>
        </pc:spChg>
        <pc:spChg chg="mod topLvl">
          <ac:chgData name="huang shuigui" userId="ef9457fff4279138" providerId="LiveId" clId="{8B426E6B-77DC-41AB-AA61-1A7B1719E9F1}" dt="2020-06-23T06:55:45.712" v="1972" actId="164"/>
          <ac:spMkLst>
            <pc:docMk/>
            <pc:sldMk cId="851070400" sldId="270"/>
            <ac:spMk id="21" creationId="{066652B9-9C5F-4D46-A202-F5C039C00B32}"/>
          </ac:spMkLst>
        </pc:spChg>
        <pc:spChg chg="mod topLvl">
          <ac:chgData name="huang shuigui" userId="ef9457fff4279138" providerId="LiveId" clId="{8B426E6B-77DC-41AB-AA61-1A7B1719E9F1}" dt="2020-06-23T06:55:34.391" v="1970" actId="164"/>
          <ac:spMkLst>
            <pc:docMk/>
            <pc:sldMk cId="851070400" sldId="270"/>
            <ac:spMk id="24" creationId="{66AD4220-A5C8-457C-B18C-22006D5E8E08}"/>
          </ac:spMkLst>
        </pc:spChg>
        <pc:spChg chg="del mod topLvl">
          <ac:chgData name="huang shuigui" userId="ef9457fff4279138" providerId="LiveId" clId="{8B426E6B-77DC-41AB-AA61-1A7B1719E9F1}" dt="2020-06-23T06:53:44.498" v="1951" actId="478"/>
          <ac:spMkLst>
            <pc:docMk/>
            <pc:sldMk cId="851070400" sldId="270"/>
            <ac:spMk id="27" creationId="{7780B30D-4FEB-4CA2-8DCD-18649AFFE55C}"/>
          </ac:spMkLst>
        </pc:spChg>
        <pc:spChg chg="mod topLvl">
          <ac:chgData name="huang shuigui" userId="ef9457fff4279138" providerId="LiveId" clId="{8B426E6B-77DC-41AB-AA61-1A7B1719E9F1}" dt="2020-06-23T06:55:45.712" v="1972" actId="164"/>
          <ac:spMkLst>
            <pc:docMk/>
            <pc:sldMk cId="851070400" sldId="270"/>
            <ac:spMk id="29" creationId="{8939EB0D-2D52-42A4-9FC5-5CE44DBAD980}"/>
          </ac:spMkLst>
        </pc:spChg>
        <pc:spChg chg="add mod">
          <ac:chgData name="huang shuigui" userId="ef9457fff4279138" providerId="LiveId" clId="{8B426E6B-77DC-41AB-AA61-1A7B1719E9F1}" dt="2020-06-23T12:30:21.832" v="4260" actId="6549"/>
          <ac:spMkLst>
            <pc:docMk/>
            <pc:sldMk cId="851070400" sldId="270"/>
            <ac:spMk id="33" creationId="{1D6F69B4-40E0-42FA-A5D2-39FBF25A5ED3}"/>
          </ac:spMkLst>
        </pc:spChg>
        <pc:spChg chg="add del mod">
          <ac:chgData name="huang shuigui" userId="ef9457fff4279138" providerId="LiveId" clId="{8B426E6B-77DC-41AB-AA61-1A7B1719E9F1}" dt="2020-06-23T06:53:04.457" v="1923" actId="478"/>
          <ac:spMkLst>
            <pc:docMk/>
            <pc:sldMk cId="851070400" sldId="270"/>
            <ac:spMk id="36" creationId="{3CE5408A-3BB7-4D57-BBE4-9107519C0635}"/>
          </ac:spMkLst>
        </pc:spChg>
        <pc:spChg chg="add mod">
          <ac:chgData name="huang shuigui" userId="ef9457fff4279138" providerId="LiveId" clId="{8B426E6B-77DC-41AB-AA61-1A7B1719E9F1}" dt="2020-06-23T12:27:40.069" v="4251" actId="1076"/>
          <ac:spMkLst>
            <pc:docMk/>
            <pc:sldMk cId="851070400" sldId="270"/>
            <ac:spMk id="50" creationId="{DD486831-E20B-4772-B8B1-37E3EF85E588}"/>
          </ac:spMkLst>
        </pc:spChg>
        <pc:spChg chg="add mod">
          <ac:chgData name="huang shuigui" userId="ef9457fff4279138" providerId="LiveId" clId="{8B426E6B-77DC-41AB-AA61-1A7B1719E9F1}" dt="2020-06-23T12:27:49.480" v="4256"/>
          <ac:spMkLst>
            <pc:docMk/>
            <pc:sldMk cId="851070400" sldId="270"/>
            <ac:spMk id="51" creationId="{4C3E2922-B4E7-4FAA-A443-F66BED7A99F4}"/>
          </ac:spMkLst>
        </pc:spChg>
        <pc:grpChg chg="del mod">
          <ac:chgData name="huang shuigui" userId="ef9457fff4279138" providerId="LiveId" clId="{8B426E6B-77DC-41AB-AA61-1A7B1719E9F1}" dt="2020-06-23T06:31:16.185" v="1888" actId="478"/>
          <ac:grpSpMkLst>
            <pc:docMk/>
            <pc:sldMk cId="851070400" sldId="270"/>
            <ac:grpSpMk id="9" creationId="{936D6143-FF63-4AC9-A036-BA5479D8BDA6}"/>
          </ac:grpSpMkLst>
        </pc:grpChg>
        <pc:grpChg chg="del mod">
          <ac:chgData name="huang shuigui" userId="ef9457fff4279138" providerId="LiveId" clId="{8B426E6B-77DC-41AB-AA61-1A7B1719E9F1}" dt="2020-06-23T06:31:16.185" v="1888" actId="478"/>
          <ac:grpSpMkLst>
            <pc:docMk/>
            <pc:sldMk cId="851070400" sldId="270"/>
            <ac:grpSpMk id="10" creationId="{624F753D-92D0-4480-AB9A-19279A2F5857}"/>
          </ac:grpSpMkLst>
        </pc:grpChg>
        <pc:grpChg chg="add del">
          <ac:chgData name="huang shuigui" userId="ef9457fff4279138" providerId="LiveId" clId="{8B426E6B-77DC-41AB-AA61-1A7B1719E9F1}" dt="2020-06-23T06:32:14.187" v="1890" actId="165"/>
          <ac:grpSpMkLst>
            <pc:docMk/>
            <pc:sldMk cId="851070400" sldId="270"/>
            <ac:grpSpMk id="17" creationId="{ACF4D35B-2098-455F-97BD-2E6C98D6BF92}"/>
          </ac:grpSpMkLst>
        </pc:grpChg>
        <pc:grpChg chg="add mod">
          <ac:chgData name="huang shuigui" userId="ef9457fff4279138" providerId="LiveId" clId="{8B426E6B-77DC-41AB-AA61-1A7B1719E9F1}" dt="2020-06-23T06:55:39.014" v="1971" actId="1076"/>
          <ac:grpSpMkLst>
            <pc:docMk/>
            <pc:sldMk cId="851070400" sldId="270"/>
            <ac:grpSpMk id="48" creationId="{9A8F735D-E930-424D-8118-93F2441BE889}"/>
          </ac:grpSpMkLst>
        </pc:grpChg>
        <pc:grpChg chg="add mod">
          <ac:chgData name="huang shuigui" userId="ef9457fff4279138" providerId="LiveId" clId="{8B426E6B-77DC-41AB-AA61-1A7B1719E9F1}" dt="2020-06-23T06:55:45.712" v="1972" actId="164"/>
          <ac:grpSpMkLst>
            <pc:docMk/>
            <pc:sldMk cId="851070400" sldId="270"/>
            <ac:grpSpMk id="49" creationId="{F1FE9A76-B332-4171-BED2-622FDD630F46}"/>
          </ac:grpSpMkLst>
        </pc:grpChg>
        <pc:cxnChg chg="mod topLvl">
          <ac:chgData name="huang shuigui" userId="ef9457fff4279138" providerId="LiveId" clId="{8B426E6B-77DC-41AB-AA61-1A7B1719E9F1}" dt="2020-06-23T06:55:45.712" v="1972" actId="164"/>
          <ac:cxnSpMkLst>
            <pc:docMk/>
            <pc:sldMk cId="851070400" sldId="270"/>
            <ac:cxnSpMk id="22" creationId="{1E8853B8-2B52-4021-AB06-0EE9C835B1C3}"/>
          </ac:cxnSpMkLst>
        </pc:cxnChg>
        <pc:cxnChg chg="mod topLvl">
          <ac:chgData name="huang shuigui" userId="ef9457fff4279138" providerId="LiveId" clId="{8B426E6B-77DC-41AB-AA61-1A7B1719E9F1}" dt="2020-06-23T06:55:45.712" v="1972" actId="164"/>
          <ac:cxnSpMkLst>
            <pc:docMk/>
            <pc:sldMk cId="851070400" sldId="270"/>
            <ac:cxnSpMk id="23" creationId="{0B3989A3-872C-4BC6-B023-F04FA2EE5914}"/>
          </ac:cxnSpMkLst>
        </pc:cxnChg>
        <pc:cxnChg chg="mod topLvl">
          <ac:chgData name="huang shuigui" userId="ef9457fff4279138" providerId="LiveId" clId="{8B426E6B-77DC-41AB-AA61-1A7B1719E9F1}" dt="2020-06-23T06:55:34.391" v="1970" actId="164"/>
          <ac:cxnSpMkLst>
            <pc:docMk/>
            <pc:sldMk cId="851070400" sldId="270"/>
            <ac:cxnSpMk id="25" creationId="{53CBA76F-F6DA-44A4-BE97-FD7F6E4C5C1A}"/>
          </ac:cxnSpMkLst>
        </pc:cxnChg>
        <pc:cxnChg chg="del mod topLvl">
          <ac:chgData name="huang shuigui" userId="ef9457fff4279138" providerId="LiveId" clId="{8B426E6B-77DC-41AB-AA61-1A7B1719E9F1}" dt="2020-06-23T06:32:58.477" v="1912" actId="478"/>
          <ac:cxnSpMkLst>
            <pc:docMk/>
            <pc:sldMk cId="851070400" sldId="270"/>
            <ac:cxnSpMk id="26" creationId="{2200C6D1-E334-4326-8AE5-28FA50E22A34}"/>
          </ac:cxnSpMkLst>
        </pc:cxnChg>
        <pc:cxnChg chg="del mod topLvl">
          <ac:chgData name="huang shuigui" userId="ef9457fff4279138" providerId="LiveId" clId="{8B426E6B-77DC-41AB-AA61-1A7B1719E9F1}" dt="2020-06-23T06:53:43.561" v="1950" actId="478"/>
          <ac:cxnSpMkLst>
            <pc:docMk/>
            <pc:sldMk cId="851070400" sldId="270"/>
            <ac:cxnSpMk id="28" creationId="{08FD301F-45BC-4210-A46D-28A3FE0794EB}"/>
          </ac:cxnSpMkLst>
        </pc:cxnChg>
        <pc:cxnChg chg="mod topLvl">
          <ac:chgData name="huang shuigui" userId="ef9457fff4279138" providerId="LiveId" clId="{8B426E6B-77DC-41AB-AA61-1A7B1719E9F1}" dt="2020-06-23T06:55:45.712" v="1972" actId="164"/>
          <ac:cxnSpMkLst>
            <pc:docMk/>
            <pc:sldMk cId="851070400" sldId="270"/>
            <ac:cxnSpMk id="30" creationId="{619006EC-E081-49CF-81C7-CD204C240B2D}"/>
          </ac:cxnSpMkLst>
        </pc:cxnChg>
        <pc:cxnChg chg="add del mod">
          <ac:chgData name="huang shuigui" userId="ef9457fff4279138" providerId="LiveId" clId="{8B426E6B-77DC-41AB-AA61-1A7B1719E9F1}" dt="2020-06-23T06:53:06.789" v="1924" actId="478"/>
          <ac:cxnSpMkLst>
            <pc:docMk/>
            <pc:sldMk cId="851070400" sldId="270"/>
            <ac:cxnSpMk id="38" creationId="{6F753A66-C2D1-442B-B588-57795AE82F24}"/>
          </ac:cxnSpMkLst>
        </pc:cxnChg>
      </pc:sldChg>
      <pc:sldChg chg="addSp delSp modSp">
        <pc:chgData name="huang shuigui" userId="ef9457fff4279138" providerId="LiveId" clId="{8B426E6B-77DC-41AB-AA61-1A7B1719E9F1}" dt="2020-06-23T12:46:45.256" v="4397" actId="1076"/>
        <pc:sldMkLst>
          <pc:docMk/>
          <pc:sldMk cId="1680478083" sldId="271"/>
        </pc:sldMkLst>
        <pc:spChg chg="mod">
          <ac:chgData name="huang shuigui" userId="ef9457fff4279138" providerId="LiveId" clId="{8B426E6B-77DC-41AB-AA61-1A7B1719E9F1}" dt="2020-06-23T12:41:26.147" v="4391"/>
          <ac:spMkLst>
            <pc:docMk/>
            <pc:sldMk cId="1680478083" sldId="271"/>
            <ac:spMk id="2" creationId="{EA407B32-D4BB-4D51-AC56-BF3CEA91905F}"/>
          </ac:spMkLst>
        </pc:spChg>
        <pc:spChg chg="add del mod">
          <ac:chgData name="huang shuigui" userId="ef9457fff4279138" providerId="LiveId" clId="{8B426E6B-77DC-41AB-AA61-1A7B1719E9F1}" dt="2020-06-23T12:43:50.915" v="4394" actId="12084"/>
          <ac:spMkLst>
            <pc:docMk/>
            <pc:sldMk cId="1680478083" sldId="271"/>
            <ac:spMk id="3" creationId="{84D416B5-4863-46CC-8A9A-B2895E295EB9}"/>
          </ac:spMkLst>
        </pc:spChg>
        <pc:graphicFrameChg chg="add del mod">
          <ac:chgData name="huang shuigui" userId="ef9457fff4279138" providerId="LiveId" clId="{8B426E6B-77DC-41AB-AA61-1A7B1719E9F1}" dt="2020-06-23T12:41:08.954" v="4378" actId="12084"/>
          <ac:graphicFrameMkLst>
            <pc:docMk/>
            <pc:sldMk cId="1680478083" sldId="271"/>
            <ac:graphicFrameMk id="4" creationId="{FBC0517B-69F0-4FB3-93DD-E6B2E0D3FDE4}"/>
          </ac:graphicFrameMkLst>
        </pc:graphicFrameChg>
        <pc:graphicFrameChg chg="add mod">
          <ac:chgData name="huang shuigui" userId="ef9457fff4279138" providerId="LiveId" clId="{8B426E6B-77DC-41AB-AA61-1A7B1719E9F1}" dt="2020-06-23T12:46:45.256" v="4397" actId="1076"/>
          <ac:graphicFrameMkLst>
            <pc:docMk/>
            <pc:sldMk cId="1680478083" sldId="271"/>
            <ac:graphicFrameMk id="5" creationId="{56B80C12-73B4-473D-8235-5CD78982A220}"/>
          </ac:graphicFrameMkLst>
        </pc:graphicFrameChg>
      </pc:sldChg>
      <pc:sldChg chg="addSp modSp">
        <pc:chgData name="huang shuigui" userId="ef9457fff4279138" providerId="LiveId" clId="{8B426E6B-77DC-41AB-AA61-1A7B1719E9F1}" dt="2020-06-24T03:38:11.564" v="4830"/>
        <pc:sldMkLst>
          <pc:docMk/>
          <pc:sldMk cId="2777565867" sldId="272"/>
        </pc:sldMkLst>
        <pc:spChg chg="add mod">
          <ac:chgData name="huang shuigui" userId="ef9457fff4279138" providerId="LiveId" clId="{8B426E6B-77DC-41AB-AA61-1A7B1719E9F1}" dt="2020-06-24T03:37:07.858" v="4823" actId="1076"/>
          <ac:spMkLst>
            <pc:docMk/>
            <pc:sldMk cId="2777565867" sldId="272"/>
            <ac:spMk id="4" creationId="{08B07709-016C-4537-AA0F-E2C2EA9C04B7}"/>
          </ac:spMkLst>
        </pc:spChg>
        <pc:spChg chg="mod">
          <ac:chgData name="huang shuigui" userId="ef9457fff4279138" providerId="LiveId" clId="{8B426E6B-77DC-41AB-AA61-1A7B1719E9F1}" dt="2020-06-24T03:37:32.237" v="4824" actId="14100"/>
          <ac:spMkLst>
            <pc:docMk/>
            <pc:sldMk cId="2777565867" sldId="272"/>
            <ac:spMk id="60" creationId="{E03DF445-C3A6-4ABC-8711-362B744D47A3}"/>
          </ac:spMkLst>
        </pc:spChg>
        <pc:spChg chg="add mod">
          <ac:chgData name="huang shuigui" userId="ef9457fff4279138" providerId="LiveId" clId="{8B426E6B-77DC-41AB-AA61-1A7B1719E9F1}" dt="2020-06-24T03:38:11.564" v="4830"/>
          <ac:spMkLst>
            <pc:docMk/>
            <pc:sldMk cId="2777565867" sldId="272"/>
            <ac:spMk id="64" creationId="{B6F87008-DDB0-4E7B-A2B0-59B2A38A3D71}"/>
          </ac:spMkLst>
        </pc:spChg>
        <pc:grpChg chg="add mod">
          <ac:chgData name="huang shuigui" userId="ef9457fff4279138" providerId="LiveId" clId="{8B426E6B-77DC-41AB-AA61-1A7B1719E9F1}" dt="2020-06-24T03:37:44.252" v="4825" actId="1076"/>
          <ac:grpSpMkLst>
            <pc:docMk/>
            <pc:sldMk cId="2777565867" sldId="272"/>
            <ac:grpSpMk id="3" creationId="{F5D80076-7A1E-4217-931D-0753DD1FBBE1}"/>
          </ac:grpSpMkLst>
        </pc:grpChg>
        <pc:grpChg chg="mod">
          <ac:chgData name="huang shuigui" userId="ef9457fff4279138" providerId="LiveId" clId="{8B426E6B-77DC-41AB-AA61-1A7B1719E9F1}" dt="2020-06-22T13:23:17.055" v="1332" actId="164"/>
          <ac:grpSpMkLst>
            <pc:docMk/>
            <pc:sldMk cId="2777565867" sldId="272"/>
            <ac:grpSpMk id="58" creationId="{1FB6D7D7-749F-4086-A056-00B3F88D1EF8}"/>
          </ac:grpSpMkLst>
        </pc:grpChg>
        <pc:grpChg chg="mod">
          <ac:chgData name="huang shuigui" userId="ef9457fff4279138" providerId="LiveId" clId="{8B426E6B-77DC-41AB-AA61-1A7B1719E9F1}" dt="2020-06-22T13:23:17.055" v="1332" actId="164"/>
          <ac:grpSpMkLst>
            <pc:docMk/>
            <pc:sldMk cId="2777565867" sldId="272"/>
            <ac:grpSpMk id="66" creationId="{854CC954-F900-4C4E-9BF4-D07D683B7A5E}"/>
          </ac:grpSpMkLst>
        </pc:grpChg>
        <pc:cxnChg chg="mod">
          <ac:chgData name="huang shuigui" userId="ef9457fff4279138" providerId="LiveId" clId="{8B426E6B-77DC-41AB-AA61-1A7B1719E9F1}" dt="2020-06-24T03:37:32.237" v="4824" actId="14100"/>
          <ac:cxnSpMkLst>
            <pc:docMk/>
            <pc:sldMk cId="2777565867" sldId="272"/>
            <ac:cxnSpMk id="65" creationId="{6B2E2FCA-EE20-4EDE-878B-5C7A004AB304}"/>
          </ac:cxnSpMkLst>
        </pc:cxnChg>
      </pc:sldChg>
      <pc:sldChg chg="addSp delSp modSp mod ord setBg modNotesTx">
        <pc:chgData name="huang shuigui" userId="ef9457fff4279138" providerId="LiveId" clId="{8B426E6B-77DC-41AB-AA61-1A7B1719E9F1}" dt="2020-06-24T01:59:17.237" v="4544" actId="6549"/>
        <pc:sldMkLst>
          <pc:docMk/>
          <pc:sldMk cId="1828620155" sldId="276"/>
        </pc:sldMkLst>
        <pc:spChg chg="mod ord">
          <ac:chgData name="huang shuigui" userId="ef9457fff4279138" providerId="LiveId" clId="{8B426E6B-77DC-41AB-AA61-1A7B1719E9F1}" dt="2020-06-23T07:20:00.998" v="2146"/>
          <ac:spMkLst>
            <pc:docMk/>
            <pc:sldMk cId="1828620155" sldId="276"/>
            <ac:spMk id="2" creationId="{24516D1C-F272-4118-BE8C-F45AACF938BC}"/>
          </ac:spMkLst>
        </pc:spChg>
        <pc:spChg chg="del">
          <ac:chgData name="huang shuigui" userId="ef9457fff4279138" providerId="LiveId" clId="{8B426E6B-77DC-41AB-AA61-1A7B1719E9F1}" dt="2020-06-23T07:17:12.010" v="2137" actId="478"/>
          <ac:spMkLst>
            <pc:docMk/>
            <pc:sldMk cId="1828620155" sldId="276"/>
            <ac:spMk id="5" creationId="{7F3BEB88-72F2-476E-8797-38D3565841AB}"/>
          </ac:spMkLst>
        </pc:spChg>
        <pc:spChg chg="del">
          <ac:chgData name="huang shuigui" userId="ef9457fff4279138" providerId="LiveId" clId="{8B426E6B-77DC-41AB-AA61-1A7B1719E9F1}" dt="2020-06-23T07:17:12.010" v="2137" actId="478"/>
          <ac:spMkLst>
            <pc:docMk/>
            <pc:sldMk cId="1828620155" sldId="276"/>
            <ac:spMk id="7" creationId="{72C797F1-3C7D-48B3-BB33-CA60F6C6D7D8}"/>
          </ac:spMkLst>
        </pc:spChg>
        <pc:spChg chg="del">
          <ac:chgData name="huang shuigui" userId="ef9457fff4279138" providerId="LiveId" clId="{8B426E6B-77DC-41AB-AA61-1A7B1719E9F1}" dt="2020-06-23T07:17:12.010" v="2137" actId="478"/>
          <ac:spMkLst>
            <pc:docMk/>
            <pc:sldMk cId="1828620155" sldId="276"/>
            <ac:spMk id="11" creationId="{F2AB9AC5-0C5F-4AA4-8AB7-6ACA6A44E45B}"/>
          </ac:spMkLst>
        </pc:spChg>
        <pc:spChg chg="add del">
          <ac:chgData name="huang shuigui" userId="ef9457fff4279138" providerId="LiveId" clId="{8B426E6B-77DC-41AB-AA61-1A7B1719E9F1}" dt="2020-06-23T07:19:09.625" v="2143" actId="26606"/>
          <ac:spMkLst>
            <pc:docMk/>
            <pc:sldMk cId="1828620155" sldId="276"/>
            <ac:spMk id="71" creationId="{37C89E4B-3C9F-44B9-8B86-D9E3D112D8EC}"/>
          </ac:spMkLst>
        </pc:spChg>
        <pc:graphicFrameChg chg="del">
          <ac:chgData name="huang shuigui" userId="ef9457fff4279138" providerId="LiveId" clId="{8B426E6B-77DC-41AB-AA61-1A7B1719E9F1}" dt="2020-06-23T07:17:12.010" v="2137" actId="478"/>
          <ac:graphicFrameMkLst>
            <pc:docMk/>
            <pc:sldMk cId="1828620155" sldId="276"/>
            <ac:graphicFrameMk id="4" creationId="{494D7F80-1E27-4388-B184-284C0A5267E3}"/>
          </ac:graphicFrameMkLst>
        </pc:graphicFrameChg>
        <pc:graphicFrameChg chg="del">
          <ac:chgData name="huang shuigui" userId="ef9457fff4279138" providerId="LiveId" clId="{8B426E6B-77DC-41AB-AA61-1A7B1719E9F1}" dt="2020-06-23T07:17:12.010" v="2137" actId="478"/>
          <ac:graphicFrameMkLst>
            <pc:docMk/>
            <pc:sldMk cId="1828620155" sldId="276"/>
            <ac:graphicFrameMk id="6" creationId="{D1E8EB00-AA52-490B-AA96-33D85555E8D1}"/>
          </ac:graphicFrameMkLst>
        </pc:graphicFrameChg>
        <pc:graphicFrameChg chg="del">
          <ac:chgData name="huang shuigui" userId="ef9457fff4279138" providerId="LiveId" clId="{8B426E6B-77DC-41AB-AA61-1A7B1719E9F1}" dt="2020-06-23T07:17:12.010" v="2137" actId="478"/>
          <ac:graphicFrameMkLst>
            <pc:docMk/>
            <pc:sldMk cId="1828620155" sldId="276"/>
            <ac:graphicFrameMk id="10" creationId="{630DDD59-66ED-4ECC-919A-1E2F62CC70C3}"/>
          </ac:graphicFrameMkLst>
        </pc:graphicFrameChg>
        <pc:picChg chg="add mod">
          <ac:chgData name="huang shuigui" userId="ef9457fff4279138" providerId="LiveId" clId="{8B426E6B-77DC-41AB-AA61-1A7B1719E9F1}" dt="2020-06-23T07:19:09.625" v="2143" actId="26606"/>
          <ac:picMkLst>
            <pc:docMk/>
            <pc:sldMk cId="1828620155" sldId="276"/>
            <ac:picMk id="1026" creationId="{7C9F15E8-5B10-49BB-AB17-3CAFA59224BC}"/>
          </ac:picMkLst>
        </pc:picChg>
        <pc:cxnChg chg="add del">
          <ac:chgData name="huang shuigui" userId="ef9457fff4279138" providerId="LiveId" clId="{8B426E6B-77DC-41AB-AA61-1A7B1719E9F1}" dt="2020-06-23T07:19:09.625" v="2143" actId="26606"/>
          <ac:cxnSpMkLst>
            <pc:docMk/>
            <pc:sldMk cId="1828620155" sldId="276"/>
            <ac:cxnSpMk id="73" creationId="{AA2EAA10-076F-46BD-8F0F-B9A2FB77A85C}"/>
          </ac:cxnSpMkLst>
        </pc:cxnChg>
        <pc:cxnChg chg="add del">
          <ac:chgData name="huang shuigui" userId="ef9457fff4279138" providerId="LiveId" clId="{8B426E6B-77DC-41AB-AA61-1A7B1719E9F1}" dt="2020-06-23T07:19:09.625" v="2143" actId="26606"/>
          <ac:cxnSpMkLst>
            <pc:docMk/>
            <pc:sldMk cId="1828620155" sldId="276"/>
            <ac:cxnSpMk id="75" creationId="{D891E407-403B-4764-86C9-33A56D3BCAA3}"/>
          </ac:cxnSpMkLst>
        </pc:cxnChg>
      </pc:sldChg>
      <pc:sldChg chg="addSp delSp modSp">
        <pc:chgData name="huang shuigui" userId="ef9457fff4279138" providerId="LiveId" clId="{8B426E6B-77DC-41AB-AA61-1A7B1719E9F1}" dt="2020-06-23T09:06:21.637" v="3144" actId="27636"/>
        <pc:sldMkLst>
          <pc:docMk/>
          <pc:sldMk cId="2871472759" sldId="277"/>
        </pc:sldMkLst>
        <pc:spChg chg="mod">
          <ac:chgData name="huang shuigui" userId="ef9457fff4279138" providerId="LiveId" clId="{8B426E6B-77DC-41AB-AA61-1A7B1719E9F1}" dt="2020-06-23T08:51:04.919" v="2951" actId="5793"/>
          <ac:spMkLst>
            <pc:docMk/>
            <pc:sldMk cId="2871472759" sldId="277"/>
            <ac:spMk id="2" creationId="{21C67BFF-5D73-4E38-A21B-BC174FE434DB}"/>
          </ac:spMkLst>
        </pc:spChg>
        <pc:spChg chg="del mod">
          <ac:chgData name="huang shuigui" userId="ef9457fff4279138" providerId="LiveId" clId="{8B426E6B-77DC-41AB-AA61-1A7B1719E9F1}" dt="2020-06-23T08:45:21.156" v="2880" actId="478"/>
          <ac:spMkLst>
            <pc:docMk/>
            <pc:sldMk cId="2871472759" sldId="277"/>
            <ac:spMk id="3" creationId="{B086E324-E448-469D-BB4C-584FF7DFD1E0}"/>
          </ac:spMkLst>
        </pc:spChg>
        <pc:spChg chg="add mod ord">
          <ac:chgData name="huang shuigui" userId="ef9457fff4279138" providerId="LiveId" clId="{8B426E6B-77DC-41AB-AA61-1A7B1719E9F1}" dt="2020-06-23T08:45:32.250" v="2882" actId="164"/>
          <ac:spMkLst>
            <pc:docMk/>
            <pc:sldMk cId="2871472759" sldId="277"/>
            <ac:spMk id="4" creationId="{18C503DA-BBCF-4347-ACF1-0E47254C81D6}"/>
          </ac:spMkLst>
        </pc:spChg>
        <pc:spChg chg="mod topLvl">
          <ac:chgData name="huang shuigui" userId="ef9457fff4279138" providerId="LiveId" clId="{8B426E6B-77DC-41AB-AA61-1A7B1719E9F1}" dt="2020-06-23T08:51:52.473" v="2957"/>
          <ac:spMkLst>
            <pc:docMk/>
            <pc:sldMk cId="2871472759" sldId="277"/>
            <ac:spMk id="6" creationId="{B7CC9046-5961-425A-BAB5-77636F8BCC36}"/>
          </ac:spMkLst>
        </pc:spChg>
        <pc:spChg chg="add mod or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7" creationId="{D4DF4088-CB8D-4F8F-BD1E-2A69346CC388}"/>
          </ac:spMkLst>
        </pc:spChg>
        <pc:spChg chg="mod topLvl">
          <ac:chgData name="huang shuigui" userId="ef9457fff4279138" providerId="LiveId" clId="{8B426E6B-77DC-41AB-AA61-1A7B1719E9F1}" dt="2020-06-23T08:51:56.667" v="2959"/>
          <ac:spMkLst>
            <pc:docMk/>
            <pc:sldMk cId="2871472759" sldId="277"/>
            <ac:spMk id="16" creationId="{9B632C15-E4AA-45BF-B55B-F89199ECF9DA}"/>
          </ac:spMkLst>
        </pc:spChg>
        <pc:spChg chg="mod topLvl">
          <ac:chgData name="huang shuigui" userId="ef9457fff4279138" providerId="LiveId" clId="{8B426E6B-77DC-41AB-AA61-1A7B1719E9F1}" dt="2020-06-23T08:45:32.250" v="2882" actId="164"/>
          <ac:spMkLst>
            <pc:docMk/>
            <pc:sldMk cId="2871472759" sldId="277"/>
            <ac:spMk id="22" creationId="{2BAA0BD3-7B77-4EE2-A7C3-28C412718DD0}"/>
          </ac:spMkLst>
        </pc:spChg>
        <pc:spChg chg="mod topLvl">
          <ac:chgData name="huang shuigui" userId="ef9457fff4279138" providerId="LiveId" clId="{8B426E6B-77DC-41AB-AA61-1A7B1719E9F1}" dt="2020-06-23T08:51:48.829" v="2955"/>
          <ac:spMkLst>
            <pc:docMk/>
            <pc:sldMk cId="2871472759" sldId="277"/>
            <ac:spMk id="23" creationId="{2FF2505B-EEEA-464B-A990-CA1D827C9A29}"/>
          </ac:spMkLst>
        </pc:spChg>
        <pc:spChg chg="mod topLvl">
          <ac:chgData name="huang shuigui" userId="ef9457fff4279138" providerId="LiveId" clId="{8B426E6B-77DC-41AB-AA61-1A7B1719E9F1}" dt="2020-06-23T08:51:44.767" v="2953"/>
          <ac:spMkLst>
            <pc:docMk/>
            <pc:sldMk cId="2871472759" sldId="277"/>
            <ac:spMk id="24" creationId="{285227C0-83A4-403B-B443-72CCAD7823FF}"/>
          </ac:spMkLst>
        </pc:spChg>
        <pc:spChg chg="del mod">
          <ac:chgData name="huang shuigui" userId="ef9457fff4279138" providerId="LiveId" clId="{8B426E6B-77DC-41AB-AA61-1A7B1719E9F1}" dt="2020-06-23T08:46:38.778" v="2906" actId="478"/>
          <ac:spMkLst>
            <pc:docMk/>
            <pc:sldMk cId="2871472759" sldId="277"/>
            <ac:spMk id="31" creationId="{8FBEC468-F23F-4957-BE83-8411BA61D05E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34" creationId="{5DE0B410-D5AE-4B31-8DA5-D732AA97C407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35" creationId="{BAFF2B16-B286-4F83-8DE8-D955F056B782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36" creationId="{28A528CC-0C35-4650-8B05-10019BFA5DE9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37" creationId="{111A44F7-D5E4-4336-A2BA-76A55B8EE7DA}"/>
          </ac:spMkLst>
        </pc:spChg>
        <pc:spChg chg="add mod">
          <ac:chgData name="huang shuigui" userId="ef9457fff4279138" providerId="LiveId" clId="{8B426E6B-77DC-41AB-AA61-1A7B1719E9F1}" dt="2020-06-23T09:06:21.637" v="3144" actId="27636"/>
          <ac:spMkLst>
            <pc:docMk/>
            <pc:sldMk cId="2871472759" sldId="277"/>
            <ac:spMk id="38" creationId="{3BF27582-1F21-42EB-A3F9-208756FDF580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43" creationId="{2504C403-4BC6-4ED8-A0B1-89CB4622AF5F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47" creationId="{25839125-ABBF-4ED1-ABF4-157F784313C2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48" creationId="{2D7DE77B-7C2C-4400-975B-7B708B34CE04}"/>
          </ac:spMkLst>
        </pc:spChg>
        <pc:spChg chg="mod topLvl">
          <ac:chgData name="huang shuigui" userId="ef9457fff4279138" providerId="LiveId" clId="{8B426E6B-77DC-41AB-AA61-1A7B1719E9F1}" dt="2020-06-23T08:59:37.185" v="3097" actId="164"/>
          <ac:spMkLst>
            <pc:docMk/>
            <pc:sldMk cId="2871472759" sldId="277"/>
            <ac:spMk id="49" creationId="{FD01E492-FB1E-4EB3-B9AC-5ABCDA3A21BF}"/>
          </ac:spMkLst>
        </pc:spChg>
        <pc:spChg chg="mod">
          <ac:chgData name="huang shuigui" userId="ef9457fff4279138" providerId="LiveId" clId="{8B426E6B-77DC-41AB-AA61-1A7B1719E9F1}" dt="2020-06-23T08:58:32.348" v="3082" actId="1037"/>
          <ac:spMkLst>
            <pc:docMk/>
            <pc:sldMk cId="2871472759" sldId="277"/>
            <ac:spMk id="71" creationId="{F31CADDC-2861-4BB4-88BD-BBD90BED4109}"/>
          </ac:spMkLst>
        </pc:spChg>
        <pc:grpChg chg="add mod">
          <ac:chgData name="huang shuigui" userId="ef9457fff4279138" providerId="LiveId" clId="{8B426E6B-77DC-41AB-AA61-1A7B1719E9F1}" dt="2020-06-23T08:58:32.348" v="3082" actId="1037"/>
          <ac:grpSpMkLst>
            <pc:docMk/>
            <pc:sldMk cId="2871472759" sldId="277"/>
            <ac:grpSpMk id="5" creationId="{34993A67-AE32-4C6C-953B-5DD2F14011BF}"/>
          </ac:grpSpMkLst>
        </pc:grpChg>
        <pc:grpChg chg="add del mod">
          <ac:chgData name="huang shuigui" userId="ef9457fff4279138" providerId="LiveId" clId="{8B426E6B-77DC-41AB-AA61-1A7B1719E9F1}" dt="2020-06-23T08:47:08.810" v="2914" actId="165"/>
          <ac:grpSpMkLst>
            <pc:docMk/>
            <pc:sldMk cId="2871472759" sldId="277"/>
            <ac:grpSpMk id="8" creationId="{386DBD07-DF03-4A05-B6CB-D3BFE2E9999B}"/>
          </ac:grpSpMkLst>
        </pc:grpChg>
        <pc:grpChg chg="add del mod">
          <ac:chgData name="huang shuigui" userId="ef9457fff4279138" providerId="LiveId" clId="{8B426E6B-77DC-41AB-AA61-1A7B1719E9F1}" dt="2020-06-23T08:59:08.418" v="3086" actId="165"/>
          <ac:grpSpMkLst>
            <pc:docMk/>
            <pc:sldMk cId="2871472759" sldId="277"/>
            <ac:grpSpMk id="9" creationId="{8026850E-B50C-4CB2-AB3F-73AE14BED6D3}"/>
          </ac:grpSpMkLst>
        </pc:grpChg>
        <pc:grpChg chg="add mod">
          <ac:chgData name="huang shuigui" userId="ef9457fff4279138" providerId="LiveId" clId="{8B426E6B-77DC-41AB-AA61-1A7B1719E9F1}" dt="2020-06-23T08:59:37.185" v="3097" actId="164"/>
          <ac:grpSpMkLst>
            <pc:docMk/>
            <pc:sldMk cId="2871472759" sldId="277"/>
            <ac:grpSpMk id="13" creationId="{61C56825-E012-43E9-AD8C-20B42388744A}"/>
          </ac:grpSpMkLst>
        </pc:grpChg>
        <pc:grpChg chg="del mod">
          <ac:chgData name="huang shuigui" userId="ef9457fff4279138" providerId="LiveId" clId="{8B426E6B-77DC-41AB-AA61-1A7B1719E9F1}" dt="2020-06-23T08:45:28.540" v="2881" actId="165"/>
          <ac:grpSpMkLst>
            <pc:docMk/>
            <pc:sldMk cId="2871472759" sldId="277"/>
            <ac:grpSpMk id="33" creationId="{A4EF2F11-AE0E-4593-90AC-BCEAC91CEBB7}"/>
          </ac:grpSpMkLst>
        </pc:grpChg>
        <pc:grpChg chg="del mod">
          <ac:chgData name="huang shuigui" userId="ef9457fff4279138" providerId="LiveId" clId="{8B426E6B-77DC-41AB-AA61-1A7B1719E9F1}" dt="2020-06-23T08:46:57.107" v="2910" actId="165"/>
          <ac:grpSpMkLst>
            <pc:docMk/>
            <pc:sldMk cId="2871472759" sldId="277"/>
            <ac:grpSpMk id="72" creationId="{9C51F1E0-3439-42E3-99D8-491B0D019BFD}"/>
          </ac:grpSpMkLst>
        </pc:grpChg>
        <pc:cxnChg chg="mod topLvl">
          <ac:chgData name="huang shuigui" userId="ef9457fff4279138" providerId="LiveId" clId="{8B426E6B-77DC-41AB-AA61-1A7B1719E9F1}" dt="2020-06-23T08:45:32.250" v="2882" actId="164"/>
          <ac:cxnSpMkLst>
            <pc:docMk/>
            <pc:sldMk cId="2871472759" sldId="277"/>
            <ac:cxnSpMk id="26" creationId="{29DC304D-3297-4495-A03A-F267E65DC614}"/>
          </ac:cxnSpMkLst>
        </pc:cxnChg>
        <pc:cxnChg chg="mod topLvl">
          <ac:chgData name="huang shuigui" userId="ef9457fff4279138" providerId="LiveId" clId="{8B426E6B-77DC-41AB-AA61-1A7B1719E9F1}" dt="2020-06-23T08:45:32.250" v="2882" actId="164"/>
          <ac:cxnSpMkLst>
            <pc:docMk/>
            <pc:sldMk cId="2871472759" sldId="277"/>
            <ac:cxnSpMk id="28" creationId="{8E832D2D-5529-4EE4-9FC8-AFED21E82E3B}"/>
          </ac:cxnSpMkLst>
        </pc:cxnChg>
        <pc:cxnChg chg="mod topLvl">
          <ac:chgData name="huang shuigui" userId="ef9457fff4279138" providerId="LiveId" clId="{8B426E6B-77DC-41AB-AA61-1A7B1719E9F1}" dt="2020-06-23T08:45:32.250" v="2882" actId="164"/>
          <ac:cxnSpMkLst>
            <pc:docMk/>
            <pc:sldMk cId="2871472759" sldId="277"/>
            <ac:cxnSpMk id="30" creationId="{B5BB6865-FB5E-46B0-9510-11D442C76DF8}"/>
          </ac:cxnSpMkLst>
        </pc:cxnChg>
        <pc:cxnChg chg="mod topLvl">
          <ac:chgData name="huang shuigui" userId="ef9457fff4279138" providerId="LiveId" clId="{8B426E6B-77DC-41AB-AA61-1A7B1719E9F1}" dt="2020-06-23T08:45:32.250" v="2882" actId="164"/>
          <ac:cxnSpMkLst>
            <pc:docMk/>
            <pc:sldMk cId="2871472759" sldId="277"/>
            <ac:cxnSpMk id="32" creationId="{B6D6BEE3-2559-4806-A698-31CAB49D0F7B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39" creationId="{09BC7F34-5B59-484D-A643-4801C1F1E946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41" creationId="{635E2F9F-B4A9-4540-BC87-0110C9C65E41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45" creationId="{8DF2CFE2-09A9-4F94-A260-D8B885760C9D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55" creationId="{128C44CD-E3C6-4168-B3BE-FB9D4BFBEFF6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58" creationId="{945AFF89-E565-47AE-8B63-488F724A0AFF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60" creationId="{8E229BC7-6D41-4EDD-8A78-D2AEE1BB4C4E}"/>
          </ac:cxnSpMkLst>
        </pc:cxnChg>
        <pc:cxnChg chg="mod topLvl">
          <ac:chgData name="huang shuigui" userId="ef9457fff4279138" providerId="LiveId" clId="{8B426E6B-77DC-41AB-AA61-1A7B1719E9F1}" dt="2020-06-23T08:59:37.185" v="3097" actId="164"/>
          <ac:cxnSpMkLst>
            <pc:docMk/>
            <pc:sldMk cId="2871472759" sldId="277"/>
            <ac:cxnSpMk id="62" creationId="{16A407E4-A366-446A-A998-FCB210E52F2E}"/>
          </ac:cxnSpMkLst>
        </pc:cxnChg>
      </pc:sldChg>
      <pc:sldChg chg="addSp delSp modSp">
        <pc:chgData name="huang shuigui" userId="ef9457fff4279138" providerId="LiveId" clId="{8B426E6B-77DC-41AB-AA61-1A7B1719E9F1}" dt="2020-06-24T02:02:44.886" v="4623"/>
        <pc:sldMkLst>
          <pc:docMk/>
          <pc:sldMk cId="3749681184" sldId="278"/>
        </pc:sldMkLst>
        <pc:spChg chg="mod">
          <ac:chgData name="huang shuigui" userId="ef9457fff4279138" providerId="LiveId" clId="{8B426E6B-77DC-41AB-AA61-1A7B1719E9F1}" dt="2020-06-23T08:22:26.452" v="2651"/>
          <ac:spMkLst>
            <pc:docMk/>
            <pc:sldMk cId="3749681184" sldId="278"/>
            <ac:spMk id="2" creationId="{C58380CE-7BCD-4BFC-A517-9958446E37F8}"/>
          </ac:spMkLst>
        </pc:spChg>
        <pc:spChg chg="del mod">
          <ac:chgData name="huang shuigui" userId="ef9457fff4279138" providerId="LiveId" clId="{8B426E6B-77DC-41AB-AA61-1A7B1719E9F1}" dt="2020-06-23T08:40:44.982" v="2855" actId="12084"/>
          <ac:spMkLst>
            <pc:docMk/>
            <pc:sldMk cId="3749681184" sldId="278"/>
            <ac:spMk id="3" creationId="{93BE6ECE-9FA6-44EF-92A8-0662974324D0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4" creationId="{068FA7E5-0501-4F01-A5B2-EA88D07AA608}"/>
          </ac:spMkLst>
        </pc:spChg>
        <pc:spChg chg="mod topLvl">
          <ac:chgData name="huang shuigui" userId="ef9457fff4279138" providerId="LiveId" clId="{8B426E6B-77DC-41AB-AA61-1A7B1719E9F1}" dt="2020-06-23T08:35:10.311" v="2814"/>
          <ac:spMkLst>
            <pc:docMk/>
            <pc:sldMk cId="3749681184" sldId="278"/>
            <ac:spMk id="5" creationId="{5C6EEBAB-FC16-4F7F-9413-36C20DC0A22F}"/>
          </ac:spMkLst>
        </pc:spChg>
        <pc:spChg chg="mod topLvl">
          <ac:chgData name="huang shuigui" userId="ef9457fff4279138" providerId="LiveId" clId="{8B426E6B-77DC-41AB-AA61-1A7B1719E9F1}" dt="2020-06-23T08:35:15.551" v="2819"/>
          <ac:spMkLst>
            <pc:docMk/>
            <pc:sldMk cId="3749681184" sldId="278"/>
            <ac:spMk id="6" creationId="{6D26500A-9942-4E2E-A97D-C04A3754B1B7}"/>
          </ac:spMkLst>
        </pc:spChg>
        <pc:spChg chg="mod topLvl">
          <ac:chgData name="huang shuigui" userId="ef9457fff4279138" providerId="LiveId" clId="{8B426E6B-77DC-41AB-AA61-1A7B1719E9F1}" dt="2020-06-23T08:35:21.098" v="2824"/>
          <ac:spMkLst>
            <pc:docMk/>
            <pc:sldMk cId="3749681184" sldId="278"/>
            <ac:spMk id="7" creationId="{2B6D123D-AF0C-4E6B-89AC-7B7245A673C9}"/>
          </ac:spMkLst>
        </pc:spChg>
        <pc:spChg chg="mod topLvl">
          <ac:chgData name="huang shuigui" userId="ef9457fff4279138" providerId="LiveId" clId="{8B426E6B-77DC-41AB-AA61-1A7B1719E9F1}" dt="2020-06-23T08:35:26.253" v="2829"/>
          <ac:spMkLst>
            <pc:docMk/>
            <pc:sldMk cId="3749681184" sldId="278"/>
            <ac:spMk id="8" creationId="{30B27321-533C-4A46-BB00-4B99222B763A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13" creationId="{10897206-C03A-4B37-9451-66BA9E8F08F7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14" creationId="{E2FB2996-E176-4B3F-B8EB-6DCBEFE3042B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15" creationId="{DDA2226B-D952-45A5-B7BE-BEB899EFD9AC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16" creationId="{99D94A0E-F935-45C8-8BBE-EE6093D0D7B4}"/>
          </ac:spMkLst>
        </pc:spChg>
        <pc:spChg chg="mod topLvl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21" creationId="{52081B06-30D0-4809-9362-3B3F9AA29818}"/>
          </ac:spMkLst>
        </pc:spChg>
        <pc:spChg chg="add del mod">
          <ac:chgData name="huang shuigui" userId="ef9457fff4279138" providerId="LiveId" clId="{8B426E6B-77DC-41AB-AA61-1A7B1719E9F1}" dt="2020-06-23T08:33:16.141" v="2795" actId="478"/>
          <ac:spMkLst>
            <pc:docMk/>
            <pc:sldMk cId="3749681184" sldId="278"/>
            <ac:spMk id="23" creationId="{3A1AB610-BA61-4A11-B87F-8E2DDBACB292}"/>
          </ac:spMkLst>
        </pc:spChg>
        <pc:spChg chg="add mod">
          <ac:chgData name="huang shuigui" userId="ef9457fff4279138" providerId="LiveId" clId="{8B426E6B-77DC-41AB-AA61-1A7B1719E9F1}" dt="2020-06-23T08:34:49.950" v="2809" actId="164"/>
          <ac:spMkLst>
            <pc:docMk/>
            <pc:sldMk cId="3749681184" sldId="278"/>
            <ac:spMk id="24" creationId="{A26AF7ED-C4A0-4B95-A142-20C348FDE459}"/>
          </ac:spMkLst>
        </pc:spChg>
        <pc:grpChg chg="del mod">
          <ac:chgData name="huang shuigui" userId="ef9457fff4279138" providerId="LiveId" clId="{8B426E6B-77DC-41AB-AA61-1A7B1719E9F1}" dt="2020-06-23T08:32:43.711" v="2781" actId="165"/>
          <ac:grpSpMkLst>
            <pc:docMk/>
            <pc:sldMk cId="3749681184" sldId="278"/>
            <ac:grpSpMk id="22" creationId="{8D0D2409-4DF0-4545-8B8F-58A787D246BD}"/>
          </ac:grpSpMkLst>
        </pc:grpChg>
        <pc:grpChg chg="add mod">
          <ac:chgData name="huang shuigui" userId="ef9457fff4279138" providerId="LiveId" clId="{8B426E6B-77DC-41AB-AA61-1A7B1719E9F1}" dt="2020-06-23T08:34:49.950" v="2809" actId="164"/>
          <ac:grpSpMkLst>
            <pc:docMk/>
            <pc:sldMk cId="3749681184" sldId="278"/>
            <ac:grpSpMk id="25" creationId="{0CD3622C-351D-43BD-AF5B-CDBB4C6DD297}"/>
          </ac:grpSpMkLst>
        </pc:grpChg>
        <pc:graphicFrameChg chg="add mod">
          <ac:chgData name="huang shuigui" userId="ef9457fff4279138" providerId="LiveId" clId="{8B426E6B-77DC-41AB-AA61-1A7B1719E9F1}" dt="2020-06-24T02:02:44.886" v="4623"/>
          <ac:graphicFrameMkLst>
            <pc:docMk/>
            <pc:sldMk cId="3749681184" sldId="278"/>
            <ac:graphicFrameMk id="26" creationId="{BE4421CF-1871-4E3E-904E-AB49BC153875}"/>
          </ac:graphicFrameMkLst>
        </pc:graphicFrame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9" creationId="{A92C4B7C-561C-455E-830D-53C2E2FBC192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0" creationId="{5372B03E-3CFD-4164-94BC-312C7153CC69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1" creationId="{DAAB6894-0326-4452-99ED-B6B91C0DD3ED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2" creationId="{9F30A600-DFFF-4E58-B248-B3672D6C5A22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7" creationId="{703BA1C4-61F5-43FC-A962-3F8D9469A42F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8" creationId="{21A1EA01-29CA-4520-98EE-23648E07B1F5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19" creationId="{D106ADA3-74CF-4D43-ACC1-CBBD5BA97917}"/>
          </ac:cxnSpMkLst>
        </pc:cxnChg>
        <pc:cxnChg chg="mod topLvl">
          <ac:chgData name="huang shuigui" userId="ef9457fff4279138" providerId="LiveId" clId="{8B426E6B-77DC-41AB-AA61-1A7B1719E9F1}" dt="2020-06-23T08:34:49.950" v="2809" actId="164"/>
          <ac:cxnSpMkLst>
            <pc:docMk/>
            <pc:sldMk cId="3749681184" sldId="278"/>
            <ac:cxnSpMk id="20" creationId="{F18DDA9E-DE2B-47E5-A7AB-CB4A4D66750C}"/>
          </ac:cxnSpMkLst>
        </pc:cxnChg>
      </pc:sldChg>
      <pc:sldChg chg="addSp delSp modSp del modNotesTx">
        <pc:chgData name="huang shuigui" userId="ef9457fff4279138" providerId="LiveId" clId="{8B426E6B-77DC-41AB-AA61-1A7B1719E9F1}" dt="2020-06-24T03:01:24.788" v="4730" actId="2696"/>
        <pc:sldMkLst>
          <pc:docMk/>
          <pc:sldMk cId="3374458697" sldId="279"/>
        </pc:sldMkLst>
        <pc:spChg chg="mod">
          <ac:chgData name="huang shuigui" userId="ef9457fff4279138" providerId="LiveId" clId="{8B426E6B-77DC-41AB-AA61-1A7B1719E9F1}" dt="2020-06-22T08:03:24.526" v="317"/>
          <ac:spMkLst>
            <pc:docMk/>
            <pc:sldMk cId="3374458697" sldId="279"/>
            <ac:spMk id="3" creationId="{1ACB775C-1C3D-4B29-8B0F-6F8726BE1102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5" creationId="{722934E9-EBEE-444B-8B9E-EB5486F57595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8" creationId="{7D19C937-8F22-4386-A551-531ADACDFF64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9" creationId="{1E17F1DC-05C0-4046-93A9-1BB30A2758AB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0" creationId="{FA19A219-EEDB-4169-BE92-DB7CC1FB3A35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1" creationId="{7AEB5A1D-ADB8-467C-8C1A-F477EBAF64EB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2" creationId="{1A9FE0FB-906E-4AE4-AEFE-2738FA67F521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3" creationId="{2F6A6F2C-01A8-4D4E-A528-0BE90E931E08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4" creationId="{8D971897-476F-49BF-8C01-E764BED75C03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5" creationId="{7AF401BB-5841-4A00-BD26-E3559AB86593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6" creationId="{E307C67A-D70B-4E63-8107-199C584A3AB4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17" creationId="{40843AD9-0814-45FD-B703-836C10C45409}"/>
          </ac:spMkLst>
        </pc:spChg>
        <pc:spChg chg="add del mod">
          <ac:chgData name="huang shuigui" userId="ef9457fff4279138" providerId="LiveId" clId="{8B426E6B-77DC-41AB-AA61-1A7B1719E9F1}" dt="2020-06-22T08:15:54.641" v="837" actId="478"/>
          <ac:spMkLst>
            <pc:docMk/>
            <pc:sldMk cId="3374458697" sldId="279"/>
            <ac:spMk id="18" creationId="{4B80DDC0-4747-4EB7-9CC5-ADD2C2382E5A}"/>
          </ac:spMkLst>
        </pc:spChg>
        <pc:spChg chg="del mod">
          <ac:chgData name="huang shuigui" userId="ef9457fff4279138" providerId="LiveId" clId="{8B426E6B-77DC-41AB-AA61-1A7B1719E9F1}" dt="2020-06-22T08:22:35.183" v="934" actId="478"/>
          <ac:spMkLst>
            <pc:docMk/>
            <pc:sldMk cId="3374458697" sldId="279"/>
            <ac:spMk id="21" creationId="{70C92FE8-E6A5-4B93-9520-1340AE5AFCFE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24" creationId="{67221180-E2EC-4CC7-9BD3-A53F5F2680E3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26" creationId="{467DD81F-6215-4AEA-99CE-A4F79D7D68C1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27" creationId="{29452FFA-5A32-4651-81D9-29C5F61D2615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28" creationId="{456C8CB3-99C9-4A38-ABDA-40A2EACD4ABD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29" creationId="{DBE3A0A2-5E51-4724-BA1E-B2BCE50E0B7D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0" creationId="{03628051-1FD7-4DFE-B9B5-57FF8E2B3F80}"/>
          </ac:spMkLst>
        </pc:spChg>
        <pc:spChg chg="add del">
          <ac:chgData name="huang shuigui" userId="ef9457fff4279138" providerId="LiveId" clId="{8B426E6B-77DC-41AB-AA61-1A7B1719E9F1}" dt="2020-06-22T08:18:55.571" v="897"/>
          <ac:spMkLst>
            <pc:docMk/>
            <pc:sldMk cId="3374458697" sldId="279"/>
            <ac:spMk id="31" creationId="{927B7405-E661-4174-9283-1EA7A2710E7C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3" creationId="{A6C547F8-F850-4B9E-9124-58F6F913356D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4" creationId="{97D14D29-0B9C-409A-A478-DC05B3DA3AC2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5" creationId="{09B6C1B9-51A0-4262-90BB-949497C98B55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6" creationId="{15E4E359-9328-4AAE-9FDD-0276D58D6F7C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7" creationId="{DE58C874-962E-44C9-8ECF-DC7AB398D591}"/>
          </ac:spMkLst>
        </pc:spChg>
        <pc:spChg chg="add mod">
          <ac:chgData name="huang shuigui" userId="ef9457fff4279138" providerId="LiveId" clId="{8B426E6B-77DC-41AB-AA61-1A7B1719E9F1}" dt="2020-06-22T08:29:30.104" v="1053" actId="164"/>
          <ac:spMkLst>
            <pc:docMk/>
            <pc:sldMk cId="3374458697" sldId="279"/>
            <ac:spMk id="38" creationId="{8054B9D5-EE5A-481C-A54D-3793B5E14131}"/>
          </ac:spMkLst>
        </pc:spChg>
        <pc:grpChg chg="add mod">
          <ac:chgData name="huang shuigui" userId="ef9457fff4279138" providerId="LiveId" clId="{8B426E6B-77DC-41AB-AA61-1A7B1719E9F1}" dt="2020-06-22T08:29:33.236" v="1059" actId="1035"/>
          <ac:grpSpMkLst>
            <pc:docMk/>
            <pc:sldMk cId="3374458697" sldId="279"/>
            <ac:grpSpMk id="53" creationId="{C3D01970-6E32-4A1D-B727-508E7A5060C7}"/>
          </ac:grpSpMkLst>
        </pc:grpChg>
        <pc:graphicFrameChg chg="add del mod modGraphic">
          <ac:chgData name="huang shuigui" userId="ef9457fff4279138" providerId="LiveId" clId="{8B426E6B-77DC-41AB-AA61-1A7B1719E9F1}" dt="2020-06-22T08:13:19.283" v="678" actId="478"/>
          <ac:graphicFrameMkLst>
            <pc:docMk/>
            <pc:sldMk cId="3374458697" sldId="279"/>
            <ac:graphicFrameMk id="4" creationId="{E40C1888-20EF-462E-B932-DFDAE3F965A5}"/>
          </ac:graphicFrameMkLst>
        </pc:graphicFrameChg>
        <pc:graphicFrameChg chg="del mod">
          <ac:chgData name="huang shuigui" userId="ef9457fff4279138" providerId="LiveId" clId="{8B426E6B-77DC-41AB-AA61-1A7B1719E9F1}" dt="2020-06-24T02:53:52.866" v="4729" actId="478"/>
          <ac:graphicFrameMkLst>
            <pc:docMk/>
            <pc:sldMk cId="3374458697" sldId="279"/>
            <ac:graphicFrameMk id="32" creationId="{2FBBE7BC-C7E5-4C8B-9E6A-00CB608730F4}"/>
          </ac:graphicFrameMkLst>
        </pc:graphicFrame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7" creationId="{FAB26DF9-19B8-4041-97EB-9C3A82D4596C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0" creationId="{7E8F91DE-8849-4FCC-94D0-12FA36FE6E70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1" creationId="{1C7F3536-2E02-46EC-B8C8-E37DDD74E839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4" creationId="{BF92FF94-FCE9-4DCE-BBB4-0DAC1BCCFB39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5" creationId="{78E3CC20-ED26-4A39-A7A7-D414DBD6BA52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6" creationId="{4EBE119B-2073-429A-9B81-9B7256729CD6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7" creationId="{1BEB121D-4ED6-43CF-AE9B-19627E1919EE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8" creationId="{37788410-CDA1-42F0-9394-728A84C155AE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49" creationId="{35BCD1FD-0FBC-4A57-A6EE-51DF83E281E6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50" creationId="{DB74E388-AA33-4A9D-BF17-592DE81F9950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51" creationId="{CEF70682-A066-4404-B330-FC4D7E550CC9}"/>
          </ac:cxnSpMkLst>
        </pc:cxnChg>
        <pc:cxnChg chg="add mod">
          <ac:chgData name="huang shuigui" userId="ef9457fff4279138" providerId="LiveId" clId="{8B426E6B-77DC-41AB-AA61-1A7B1719E9F1}" dt="2020-06-22T08:29:30.104" v="1053" actId="164"/>
          <ac:cxnSpMkLst>
            <pc:docMk/>
            <pc:sldMk cId="3374458697" sldId="279"/>
            <ac:cxnSpMk id="52" creationId="{D51BCA1B-873D-4A04-A239-957CE1CA6B11}"/>
          </ac:cxnSpMkLst>
        </pc:cxnChg>
      </pc:sldChg>
      <pc:sldChg chg="modSp">
        <pc:chgData name="huang shuigui" userId="ef9457fff4279138" providerId="LiveId" clId="{8B426E6B-77DC-41AB-AA61-1A7B1719E9F1}" dt="2020-06-22T12:31:13.322" v="1184" actId="1076"/>
        <pc:sldMkLst>
          <pc:docMk/>
          <pc:sldMk cId="2317835239" sldId="282"/>
        </pc:sldMkLst>
        <pc:spChg chg="mod">
          <ac:chgData name="huang shuigui" userId="ef9457fff4279138" providerId="LiveId" clId="{8B426E6B-77DC-41AB-AA61-1A7B1719E9F1}" dt="2020-06-22T08:35:49.381" v="1117" actId="27636"/>
          <ac:spMkLst>
            <pc:docMk/>
            <pc:sldMk cId="2317835239" sldId="282"/>
            <ac:spMk id="23" creationId="{CDC763E7-D4E8-48A3-BE8D-613F21B4B09F}"/>
          </ac:spMkLst>
        </pc:spChg>
        <pc:graphicFrameChg chg="mod modGraphic">
          <ac:chgData name="huang shuigui" userId="ef9457fff4279138" providerId="LiveId" clId="{8B426E6B-77DC-41AB-AA61-1A7B1719E9F1}" dt="2020-06-22T12:31:13.322" v="1184" actId="1076"/>
          <ac:graphicFrameMkLst>
            <pc:docMk/>
            <pc:sldMk cId="2317835239" sldId="282"/>
            <ac:graphicFrameMk id="4" creationId="{42D8CBB9-DCEA-42D9-94E7-6EA8025BB345}"/>
          </ac:graphicFrameMkLst>
        </pc:graphicFrameChg>
      </pc:sldChg>
      <pc:sldChg chg="addSp delSp modSp">
        <pc:chgData name="huang shuigui" userId="ef9457fff4279138" providerId="LiveId" clId="{8B426E6B-77DC-41AB-AA61-1A7B1719E9F1}" dt="2020-06-22T13:15:33.788" v="1243"/>
        <pc:sldMkLst>
          <pc:docMk/>
          <pc:sldMk cId="2301238900" sldId="283"/>
        </pc:sldMkLst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5" creationId="{9DC6C6DB-BA53-494A-AB4F-6256AA7FECE9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6" creationId="{12551D6C-F416-4181-8255-F9BE651906B9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7" creationId="{FCFBAEB8-DDA0-4B67-91FB-2C5F638AAC0B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8" creationId="{1DDC48DE-2441-4B88-BF89-FE623A4F5550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11" creationId="{C7F92C1F-6688-4BA8-8DB7-1AD0185CEADB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22" creationId="{FF711EA1-B921-4087-B059-4D39F4C542FE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23" creationId="{42864D64-7E10-4BCE-A856-6B68CE2D341A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24" creationId="{42746566-F819-4761-A98A-542B390FB735}"/>
          </ac:spMkLst>
        </pc:spChg>
        <pc:spChg chg="mod topLvl">
          <ac:chgData name="huang shuigui" userId="ef9457fff4279138" providerId="LiveId" clId="{8B426E6B-77DC-41AB-AA61-1A7B1719E9F1}" dt="2020-06-22T08:38:37.104" v="1131" actId="164"/>
          <ac:spMkLst>
            <pc:docMk/>
            <pc:sldMk cId="2301238900" sldId="283"/>
            <ac:spMk id="25" creationId="{CA52D0BE-6DAE-4EA9-BA84-FF87ABE88F0C}"/>
          </ac:spMkLst>
        </pc:spChg>
        <pc:spChg chg="mod">
          <ac:chgData name="huang shuigui" userId="ef9457fff4279138" providerId="LiveId" clId="{8B426E6B-77DC-41AB-AA61-1A7B1719E9F1}" dt="2020-06-22T12:38:44.716" v="1207" actId="1076"/>
          <ac:spMkLst>
            <pc:docMk/>
            <pc:sldMk cId="2301238900" sldId="283"/>
            <ac:spMk id="36" creationId="{438F18BE-0C8B-473E-8558-131F8F0E69F0}"/>
          </ac:spMkLst>
        </pc:spChg>
        <pc:spChg chg="mod">
          <ac:chgData name="huang shuigui" userId="ef9457fff4279138" providerId="LiveId" clId="{8B426E6B-77DC-41AB-AA61-1A7B1719E9F1}" dt="2020-06-22T12:38:44.716" v="1207" actId="1076"/>
          <ac:spMkLst>
            <pc:docMk/>
            <pc:sldMk cId="2301238900" sldId="283"/>
            <ac:spMk id="37" creationId="{A1906A82-ABFC-4C99-9406-D2821D1C3511}"/>
          </ac:spMkLst>
        </pc:spChg>
        <pc:spChg chg="mod">
          <ac:chgData name="huang shuigui" userId="ef9457fff4279138" providerId="LiveId" clId="{8B426E6B-77DC-41AB-AA61-1A7B1719E9F1}" dt="2020-06-22T12:38:44.716" v="1207" actId="1076"/>
          <ac:spMkLst>
            <pc:docMk/>
            <pc:sldMk cId="2301238900" sldId="283"/>
            <ac:spMk id="38" creationId="{DF0571F3-DA65-48AD-91F0-6A5ADCE7BF5E}"/>
          </ac:spMkLst>
        </pc:spChg>
        <pc:spChg chg="mod">
          <ac:chgData name="huang shuigui" userId="ef9457fff4279138" providerId="LiveId" clId="{8B426E6B-77DC-41AB-AA61-1A7B1719E9F1}" dt="2020-06-22T12:38:44.716" v="1207" actId="1076"/>
          <ac:spMkLst>
            <pc:docMk/>
            <pc:sldMk cId="2301238900" sldId="283"/>
            <ac:spMk id="39" creationId="{70E69FAF-80D7-415C-AE38-8D59216016E3}"/>
          </ac:spMkLst>
        </pc:spChg>
        <pc:spChg chg="mod">
          <ac:chgData name="huang shuigui" userId="ef9457fff4279138" providerId="LiveId" clId="{8B426E6B-77DC-41AB-AA61-1A7B1719E9F1}" dt="2020-06-22T13:15:33.788" v="1243"/>
          <ac:spMkLst>
            <pc:docMk/>
            <pc:sldMk cId="2301238900" sldId="283"/>
            <ac:spMk id="40" creationId="{DBB7A186-16AB-47F6-90F2-A9C9F8D5C30B}"/>
          </ac:spMkLst>
        </pc:spChg>
        <pc:grpChg chg="add mod">
          <ac:chgData name="huang shuigui" userId="ef9457fff4279138" providerId="LiveId" clId="{8B426E6B-77DC-41AB-AA61-1A7B1719E9F1}" dt="2020-06-22T08:38:45.263" v="1159" actId="1037"/>
          <ac:grpSpMkLst>
            <pc:docMk/>
            <pc:sldMk cId="2301238900" sldId="283"/>
            <ac:grpSpMk id="21" creationId="{CF38CC85-C63B-4F9B-838B-97D8BDB7DB1D}"/>
          </ac:grpSpMkLst>
        </pc:grpChg>
        <pc:grpChg chg="del">
          <ac:chgData name="huang shuigui" userId="ef9457fff4279138" providerId="LiveId" clId="{8B426E6B-77DC-41AB-AA61-1A7B1719E9F1}" dt="2020-06-22T08:36:52.649" v="1121" actId="165"/>
          <ac:grpSpMkLst>
            <pc:docMk/>
            <pc:sldMk cId="2301238900" sldId="283"/>
            <ac:grpSpMk id="34" creationId="{63E4AEF4-4E65-471D-A4A8-0BE855046EFB}"/>
          </ac:grpSpMkLst>
        </pc:grpChg>
        <pc:graphicFrameChg chg="mod modGraphic">
          <ac:chgData name="huang shuigui" userId="ef9457fff4279138" providerId="LiveId" clId="{8B426E6B-77DC-41AB-AA61-1A7B1719E9F1}" dt="2020-06-22T12:38:47.093" v="1208" actId="1076"/>
          <ac:graphicFrameMkLst>
            <pc:docMk/>
            <pc:sldMk cId="2301238900" sldId="283"/>
            <ac:graphicFrameMk id="33" creationId="{1876F845-6D65-4C5B-A53A-A47E740261CE}"/>
          </ac:graphicFrameMkLst>
        </pc:graphicFrameChg>
        <pc:graphicFrameChg chg="mod modGraphic">
          <ac:chgData name="huang shuigui" userId="ef9457fff4279138" providerId="LiveId" clId="{8B426E6B-77DC-41AB-AA61-1A7B1719E9F1}" dt="2020-06-22T12:38:44.716" v="1207" actId="1076"/>
          <ac:graphicFrameMkLst>
            <pc:docMk/>
            <pc:sldMk cId="2301238900" sldId="283"/>
            <ac:graphicFrameMk id="35" creationId="{EFAF9CD2-2335-484D-8101-30B43BEBDFBB}"/>
          </ac:graphicFrameMkLst>
        </pc:graphicFrame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9" creationId="{5EDCD576-592A-45B2-9A55-621051EC7C3D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10" creationId="{CC5455C1-CDBA-4C6E-912F-2702262569EF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12" creationId="{94BD76AA-E6AF-4E2C-BC05-8053831185C7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13" creationId="{B5C24584-426A-4D3C-A514-1AA9CB2597DA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26" creationId="{A8CE629F-7140-4462-A54D-A04FBEBD9F02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27" creationId="{2039B9B3-55B7-495C-8A99-CB01AF93AEF7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28" creationId="{79288214-1D73-4547-BA3B-3C0D22BD3EFC}"/>
          </ac:cxnSpMkLst>
        </pc:cxnChg>
        <pc:cxnChg chg="mod topLvl">
          <ac:chgData name="huang shuigui" userId="ef9457fff4279138" providerId="LiveId" clId="{8B426E6B-77DC-41AB-AA61-1A7B1719E9F1}" dt="2020-06-22T08:38:37.104" v="1131" actId="164"/>
          <ac:cxnSpMkLst>
            <pc:docMk/>
            <pc:sldMk cId="2301238900" sldId="283"/>
            <ac:cxnSpMk id="32" creationId="{98335834-FF5F-4359-8004-BCA93D076ED0}"/>
          </ac:cxnSpMkLst>
        </pc:cxnChg>
      </pc:sldChg>
      <pc:sldChg chg="addSp delSp modSp">
        <pc:chgData name="huang shuigui" userId="ef9457fff4279138" providerId="LiveId" clId="{8B426E6B-77DC-41AB-AA61-1A7B1719E9F1}" dt="2020-06-24T03:55:14.412" v="4945" actId="1076"/>
        <pc:sldMkLst>
          <pc:docMk/>
          <pc:sldMk cId="207256708" sldId="285"/>
        </pc:sldMkLst>
        <pc:spChg chg="mod">
          <ac:chgData name="huang shuigui" userId="ef9457fff4279138" providerId="LiveId" clId="{8B426E6B-77DC-41AB-AA61-1A7B1719E9F1}" dt="2020-06-24T03:53:39.859" v="4934" actId="1076"/>
          <ac:spMkLst>
            <pc:docMk/>
            <pc:sldMk cId="207256708" sldId="285"/>
            <ac:spMk id="3" creationId="{ADC72C16-612A-4C29-9BEA-B3EB2360965B}"/>
          </ac:spMkLst>
        </pc:spChg>
        <pc:spChg chg="add del mod">
          <ac:chgData name="huang shuigui" userId="ef9457fff4279138" providerId="LiveId" clId="{8B426E6B-77DC-41AB-AA61-1A7B1719E9F1}" dt="2020-06-24T03:50:27.882" v="4888" actId="478"/>
          <ac:spMkLst>
            <pc:docMk/>
            <pc:sldMk cId="207256708" sldId="285"/>
            <ac:spMk id="4" creationId="{C9640092-54CD-40E8-B17C-3B6EFA4305C0}"/>
          </ac:spMkLst>
        </pc:spChg>
        <pc:spChg chg="add mod">
          <ac:chgData name="huang shuigui" userId="ef9457fff4279138" providerId="LiveId" clId="{8B426E6B-77DC-41AB-AA61-1A7B1719E9F1}" dt="2020-06-24T03:55:14.412" v="4945" actId="1076"/>
          <ac:spMkLst>
            <pc:docMk/>
            <pc:sldMk cId="207256708" sldId="285"/>
            <ac:spMk id="11" creationId="{645ED80B-AB78-493D-8EBD-205144D4B744}"/>
          </ac:spMkLst>
        </pc:spChg>
        <pc:spChg chg="del mod topLvl">
          <ac:chgData name="huang shuigui" userId="ef9457fff4279138" providerId="LiveId" clId="{8B426E6B-77DC-41AB-AA61-1A7B1719E9F1}" dt="2020-06-24T03:48:42.008" v="4862" actId="478"/>
          <ac:spMkLst>
            <pc:docMk/>
            <pc:sldMk cId="207256708" sldId="285"/>
            <ac:spMk id="12" creationId="{A746952A-998B-4359-9E1E-E0BB4E92C595}"/>
          </ac:spMkLst>
        </pc:spChg>
        <pc:spChg chg="mod topLvl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15" creationId="{4D6F88A6-9E9D-4320-8171-CBABF9496C7E}"/>
          </ac:spMkLst>
        </pc:spChg>
        <pc:spChg chg="mod topLvl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18" creationId="{CE3F6C6D-D6F6-4565-9420-3427521BCD36}"/>
          </ac:spMkLst>
        </pc:spChg>
        <pc:spChg chg="del mod topLvl">
          <ac:chgData name="huang shuigui" userId="ef9457fff4279138" providerId="LiveId" clId="{8B426E6B-77DC-41AB-AA61-1A7B1719E9F1}" dt="2020-06-24T03:48:53.958" v="4869" actId="478"/>
          <ac:spMkLst>
            <pc:docMk/>
            <pc:sldMk cId="207256708" sldId="285"/>
            <ac:spMk id="21" creationId="{D7E53E79-606B-4DC4-BEED-F91720D36498}"/>
          </ac:spMkLst>
        </pc:spChg>
        <pc:spChg chg="add del mod">
          <ac:chgData name="huang shuigui" userId="ef9457fff4279138" providerId="LiveId" clId="{8B426E6B-77DC-41AB-AA61-1A7B1719E9F1}" dt="2020-06-24T03:47:46.849" v="4860" actId="478"/>
          <ac:spMkLst>
            <pc:docMk/>
            <pc:sldMk cId="207256708" sldId="285"/>
            <ac:spMk id="22" creationId="{D1A3C846-9F65-4FDE-9BB2-A7ED6F315F2E}"/>
          </ac:spMkLst>
        </pc:spChg>
        <pc:spChg chg="mod topLvl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24" creationId="{67469209-2137-4A65-9F52-191AF07EB979}"/>
          </ac:spMkLst>
        </pc:spChg>
        <pc:spChg chg="mod topLvl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29" creationId="{B9A9AE7A-5D82-4AB0-9B20-1489C4CF4424}"/>
          </ac:spMkLst>
        </pc:spChg>
        <pc:spChg chg="mod topLvl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30" creationId="{340E26E4-690D-46F3-8CF0-3F3B5653FBEF}"/>
          </ac:spMkLst>
        </pc:spChg>
        <pc:spChg chg="add mod">
          <ac:chgData name="huang shuigui" userId="ef9457fff4279138" providerId="LiveId" clId="{8B426E6B-77DC-41AB-AA61-1A7B1719E9F1}" dt="2020-06-24T03:55:14.412" v="4945" actId="1076"/>
          <ac:spMkLst>
            <pc:docMk/>
            <pc:sldMk cId="207256708" sldId="285"/>
            <ac:spMk id="33" creationId="{BFBB954C-DEEB-4F43-8F50-8C188CEE5F81}"/>
          </ac:spMkLst>
        </pc:spChg>
        <pc:spChg chg="del mod topLvl">
          <ac:chgData name="huang shuigui" userId="ef9457fff4279138" providerId="LiveId" clId="{8B426E6B-77DC-41AB-AA61-1A7B1719E9F1}" dt="2020-06-24T03:51:38.588" v="4906" actId="478"/>
          <ac:spMkLst>
            <pc:docMk/>
            <pc:sldMk cId="207256708" sldId="285"/>
            <ac:spMk id="36" creationId="{03754BC5-800A-4A4C-9A7B-D05DED512816}"/>
          </ac:spMkLst>
        </pc:spChg>
        <pc:spChg chg="mod topLvl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37" creationId="{DD2FAEBD-0D7A-4809-9E72-55C75A967505}"/>
          </ac:spMkLst>
        </pc:spChg>
        <pc:spChg chg="mod topLvl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38" creationId="{2F9DDE55-A52C-46A5-9F86-418816E5F427}"/>
          </ac:spMkLst>
        </pc:spChg>
        <pc:spChg chg="del mod topLvl">
          <ac:chgData name="huang shuigui" userId="ef9457fff4279138" providerId="LiveId" clId="{8B426E6B-77DC-41AB-AA61-1A7B1719E9F1}" dt="2020-06-24T03:47:00.793" v="4856" actId="478"/>
          <ac:spMkLst>
            <pc:docMk/>
            <pc:sldMk cId="207256708" sldId="285"/>
            <ac:spMk id="41" creationId="{3AAFB432-6B3E-4C8C-B6D5-81393F73D710}"/>
          </ac:spMkLst>
        </pc:spChg>
        <pc:spChg chg="del mod topLvl">
          <ac:chgData name="huang shuigui" userId="ef9457fff4279138" providerId="LiveId" clId="{8B426E6B-77DC-41AB-AA61-1A7B1719E9F1}" dt="2020-06-24T03:47:00.793" v="4856" actId="478"/>
          <ac:spMkLst>
            <pc:docMk/>
            <pc:sldMk cId="207256708" sldId="285"/>
            <ac:spMk id="43" creationId="{6ABA8CCD-2818-49C3-892A-52FE287D7E46}"/>
          </ac:spMkLst>
        </pc:spChg>
        <pc:spChg chg="mod topLvl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49" creationId="{5ABBBD8F-4719-4B53-ADFC-D7680524A50A}"/>
          </ac:spMkLst>
        </pc:spChg>
        <pc:spChg chg="del mod topLvl">
          <ac:chgData name="huang shuigui" userId="ef9457fff4279138" providerId="LiveId" clId="{8B426E6B-77DC-41AB-AA61-1A7B1719E9F1}" dt="2020-06-24T03:47:00.793" v="4856" actId="478"/>
          <ac:spMkLst>
            <pc:docMk/>
            <pc:sldMk cId="207256708" sldId="285"/>
            <ac:spMk id="50" creationId="{B11FF338-19BB-4FB5-92AE-C1E8971B5323}"/>
          </ac:spMkLst>
        </pc:spChg>
        <pc:spChg chg="add mod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55" creationId="{AA8BF525-F041-4051-8F4E-06FD946CD460}"/>
          </ac:spMkLst>
        </pc:spChg>
        <pc:spChg chg="add mod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56" creationId="{46CFA42B-0964-4E8E-B342-551EB6DE13EC}"/>
          </ac:spMkLst>
        </pc:spChg>
        <pc:spChg chg="add mod ord">
          <ac:chgData name="huang shuigui" userId="ef9457fff4279138" providerId="LiveId" clId="{8B426E6B-77DC-41AB-AA61-1A7B1719E9F1}" dt="2020-06-24T03:51:25.658" v="4903" actId="164"/>
          <ac:spMkLst>
            <pc:docMk/>
            <pc:sldMk cId="207256708" sldId="285"/>
            <ac:spMk id="61" creationId="{8B4E20D3-5511-4025-88E6-B551999EE01C}"/>
          </ac:spMkLst>
        </pc:spChg>
        <pc:spChg chg="add mod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64" creationId="{5F54EB9C-F632-41DD-A8FB-551EE7BB4151}"/>
          </ac:spMkLst>
        </pc:spChg>
        <pc:spChg chg="add mod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67" creationId="{BF3345C5-F42D-4787-A02D-0181BB9B71D4}"/>
          </ac:spMkLst>
        </pc:spChg>
        <pc:spChg chg="add mod ord">
          <ac:chgData name="huang shuigui" userId="ef9457fff4279138" providerId="LiveId" clId="{8B426E6B-77DC-41AB-AA61-1A7B1719E9F1}" dt="2020-06-24T03:53:34.674" v="4933" actId="164"/>
          <ac:spMkLst>
            <pc:docMk/>
            <pc:sldMk cId="207256708" sldId="285"/>
            <ac:spMk id="73" creationId="{1157F21E-EFEF-4991-9CDD-8A5785A1066C}"/>
          </ac:spMkLst>
        </pc:spChg>
        <pc:grpChg chg="del mod">
          <ac:chgData name="huang shuigui" userId="ef9457fff4279138" providerId="LiveId" clId="{8B426E6B-77DC-41AB-AA61-1A7B1719E9F1}" dt="2020-06-24T03:50:14.180" v="4886" actId="478"/>
          <ac:grpSpMkLst>
            <pc:docMk/>
            <pc:sldMk cId="207256708" sldId="285"/>
            <ac:grpSpMk id="10" creationId="{C69F3002-D5B4-446D-BF37-0109C8C79AB8}"/>
          </ac:grpSpMkLst>
        </pc:grpChg>
        <pc:grpChg chg="add del mod">
          <ac:chgData name="huang shuigui" userId="ef9457fff4279138" providerId="LiveId" clId="{8B426E6B-77DC-41AB-AA61-1A7B1719E9F1}" dt="2020-06-24T03:46:50.776" v="4855" actId="165"/>
          <ac:grpSpMkLst>
            <pc:docMk/>
            <pc:sldMk cId="207256708" sldId="285"/>
            <ac:grpSpMk id="35" creationId="{73410CC1-4FCF-44F3-ACD3-4B8D87673D91}"/>
          </ac:grpSpMkLst>
        </pc:grpChg>
        <pc:grpChg chg="del">
          <ac:chgData name="huang shuigui" userId="ef9457fff4279138" providerId="LiveId" clId="{8B426E6B-77DC-41AB-AA61-1A7B1719E9F1}" dt="2020-06-24T03:48:38.690" v="4861" actId="165"/>
          <ac:grpSpMkLst>
            <pc:docMk/>
            <pc:sldMk cId="207256708" sldId="285"/>
            <ac:grpSpMk id="45" creationId="{19E2F2C9-7D62-4F7D-860D-008044539A8B}"/>
          </ac:grpSpMkLst>
        </pc:grpChg>
        <pc:grpChg chg="add mod">
          <ac:chgData name="huang shuigui" userId="ef9457fff4279138" providerId="LiveId" clId="{8B426E6B-77DC-41AB-AA61-1A7B1719E9F1}" dt="2020-06-24T03:55:14.412" v="4945" actId="1076"/>
          <ac:grpSpMkLst>
            <pc:docMk/>
            <pc:sldMk cId="207256708" sldId="285"/>
            <ac:grpSpMk id="62" creationId="{B6706EA3-12CE-4FB7-A47D-A89CC5A99EC8}"/>
          </ac:grpSpMkLst>
        </pc:grpChg>
        <pc:grpChg chg="add mod">
          <ac:chgData name="huang shuigui" userId="ef9457fff4279138" providerId="LiveId" clId="{8B426E6B-77DC-41AB-AA61-1A7B1719E9F1}" dt="2020-06-24T03:55:14.412" v="4945" actId="1076"/>
          <ac:grpSpMkLst>
            <pc:docMk/>
            <pc:sldMk cId="207256708" sldId="285"/>
            <ac:grpSpMk id="74" creationId="{8E831B38-4E22-4A74-9E35-07BE2431165A}"/>
          </ac:grpSpMkLst>
        </pc:grpChg>
        <pc:picChg chg="mod topLvl">
          <ac:chgData name="huang shuigui" userId="ef9457fff4279138" providerId="LiveId" clId="{8B426E6B-77DC-41AB-AA61-1A7B1719E9F1}" dt="2020-06-24T03:51:25.658" v="4903" actId="164"/>
          <ac:picMkLst>
            <pc:docMk/>
            <pc:sldMk cId="207256708" sldId="285"/>
            <ac:picMk id="42" creationId="{C81E4873-B359-403F-9AA0-A17F57BEC8B3}"/>
          </ac:picMkLst>
        </pc:picChg>
        <pc:picChg chg="mod topLvl">
          <ac:chgData name="huang shuigui" userId="ef9457fff4279138" providerId="LiveId" clId="{8B426E6B-77DC-41AB-AA61-1A7B1719E9F1}" dt="2020-06-24T03:51:25.658" v="4903" actId="164"/>
          <ac:picMkLst>
            <pc:docMk/>
            <pc:sldMk cId="207256708" sldId="285"/>
            <ac:picMk id="44" creationId="{4CE6329C-6080-4BE9-97C8-AFEF2D5AC258}"/>
          </ac:picMkLst>
        </pc:picChg>
        <pc:picChg chg="del">
          <ac:chgData name="huang shuigui" userId="ef9457fff4279138" providerId="LiveId" clId="{8B426E6B-77DC-41AB-AA61-1A7B1719E9F1}" dt="2020-06-24T03:46:41.319" v="4853" actId="478"/>
          <ac:picMkLst>
            <pc:docMk/>
            <pc:sldMk cId="207256708" sldId="285"/>
            <ac:picMk id="53" creationId="{05E2C8BF-0385-4912-B116-492A2C507593}"/>
          </ac:picMkLst>
        </pc:picChg>
        <pc:picChg chg="del">
          <ac:chgData name="huang shuigui" userId="ef9457fff4279138" providerId="LiveId" clId="{8B426E6B-77DC-41AB-AA61-1A7B1719E9F1}" dt="2020-06-24T03:46:45.491" v="4854" actId="478"/>
          <ac:picMkLst>
            <pc:docMk/>
            <pc:sldMk cId="207256708" sldId="285"/>
            <ac:picMk id="54" creationId="{E031C5E3-479C-4CCA-B07E-AFFF64CF2CB1}"/>
          </ac:picMkLst>
        </pc:picChg>
        <pc:cxnChg chg="add mod">
          <ac:chgData name="huang shuigui" userId="ef9457fff4279138" providerId="LiveId" clId="{8B426E6B-77DC-41AB-AA61-1A7B1719E9F1}" dt="2020-06-24T03:55:14.412" v="4945" actId="1076"/>
          <ac:cxnSpMkLst>
            <pc:docMk/>
            <pc:sldMk cId="207256708" sldId="285"/>
            <ac:cxnSpMk id="14" creationId="{D96889B0-C227-4450-B8DB-95CD9F91E5F0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19" creationId="{7ED91FA5-5A1D-458B-8DF6-3261B791444F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20" creationId="{68408363-0E80-407F-8F5B-BB716DDBD45D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27" creationId="{DD31520F-B1F6-4BA5-8094-9C55DD269BEE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28" creationId="{A8ED3F53-F56C-4DF0-B16C-67F84714ADBF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32" creationId="{FA784E57-8B78-46F4-A0B4-32B1EC54BAE6}"/>
          </ac:cxnSpMkLst>
        </pc:cxnChg>
        <pc:cxnChg chg="mod topLvl">
          <ac:chgData name="huang shuigui" userId="ef9457fff4279138" providerId="LiveId" clId="{8B426E6B-77DC-41AB-AA61-1A7B1719E9F1}" dt="2020-06-24T03:51:25.658" v="4903" actId="164"/>
          <ac:cxnSpMkLst>
            <pc:docMk/>
            <pc:sldMk cId="207256708" sldId="285"/>
            <ac:cxnSpMk id="34" creationId="{AF672E09-0175-41A3-8657-A6F7BB1D7381}"/>
          </ac:cxnSpMkLst>
        </pc:cxnChg>
        <pc:cxnChg chg="mod topLvl">
          <ac:chgData name="huang shuigui" userId="ef9457fff4279138" providerId="LiveId" clId="{8B426E6B-77DC-41AB-AA61-1A7B1719E9F1}" dt="2020-06-24T03:53:34.674" v="4933" actId="164"/>
          <ac:cxnSpMkLst>
            <pc:docMk/>
            <pc:sldMk cId="207256708" sldId="285"/>
            <ac:cxnSpMk id="39" creationId="{A178FC4A-6C19-4672-84AF-FD1E6F055130}"/>
          </ac:cxnSpMkLst>
        </pc:cxnChg>
        <pc:cxnChg chg="mod topLvl">
          <ac:chgData name="huang shuigui" userId="ef9457fff4279138" providerId="LiveId" clId="{8B426E6B-77DC-41AB-AA61-1A7B1719E9F1}" dt="2020-06-24T03:53:34.674" v="4933" actId="164"/>
          <ac:cxnSpMkLst>
            <pc:docMk/>
            <pc:sldMk cId="207256708" sldId="285"/>
            <ac:cxnSpMk id="40" creationId="{D2415D54-FFD9-40EB-8695-5F764B6314C8}"/>
          </ac:cxnSpMkLst>
        </pc:cxnChg>
        <pc:cxnChg chg="del mod topLvl">
          <ac:chgData name="huang shuigui" userId="ef9457fff4279138" providerId="LiveId" clId="{8B426E6B-77DC-41AB-AA61-1A7B1719E9F1}" dt="2020-06-24T03:47:00.793" v="4856" actId="478"/>
          <ac:cxnSpMkLst>
            <pc:docMk/>
            <pc:sldMk cId="207256708" sldId="285"/>
            <ac:cxnSpMk id="46" creationId="{723EE305-8F53-4775-A206-49AEF0FB6DF1}"/>
          </ac:cxnSpMkLst>
        </pc:cxnChg>
        <pc:cxnChg chg="del mod">
          <ac:chgData name="huang shuigui" userId="ef9457fff4279138" providerId="LiveId" clId="{8B426E6B-77DC-41AB-AA61-1A7B1719E9F1}" dt="2020-06-24T03:50:16.739" v="4887" actId="478"/>
          <ac:cxnSpMkLst>
            <pc:docMk/>
            <pc:sldMk cId="207256708" sldId="285"/>
            <ac:cxnSpMk id="47" creationId="{7C77D1C2-5B21-4690-BE4D-D639D68013CC}"/>
          </ac:cxnSpMkLst>
        </pc:cxnChg>
        <pc:cxnChg chg="del mod topLvl">
          <ac:chgData name="huang shuigui" userId="ef9457fff4279138" providerId="LiveId" clId="{8B426E6B-77DC-41AB-AA61-1A7B1719E9F1}" dt="2020-06-24T03:47:32.032" v="4858" actId="478"/>
          <ac:cxnSpMkLst>
            <pc:docMk/>
            <pc:sldMk cId="207256708" sldId="285"/>
            <ac:cxnSpMk id="48" creationId="{47ADCC2A-F7AA-4D27-9D7E-3A86668B4A63}"/>
          </ac:cxnSpMkLst>
        </pc:cxnChg>
        <pc:cxnChg chg="mod topLvl">
          <ac:chgData name="huang shuigui" userId="ef9457fff4279138" providerId="LiveId" clId="{8B426E6B-77DC-41AB-AA61-1A7B1719E9F1}" dt="2020-06-24T03:53:34.674" v="4933" actId="164"/>
          <ac:cxnSpMkLst>
            <pc:docMk/>
            <pc:sldMk cId="207256708" sldId="285"/>
            <ac:cxnSpMk id="51" creationId="{75E9A52F-B053-48B3-A5AE-A28D1EFDF999}"/>
          </ac:cxnSpMkLst>
        </pc:cxnChg>
        <pc:cxnChg chg="del mod topLvl">
          <ac:chgData name="huang shuigui" userId="ef9457fff4279138" providerId="LiveId" clId="{8B426E6B-77DC-41AB-AA61-1A7B1719E9F1}" dt="2020-06-24T03:47:00.793" v="4856" actId="478"/>
          <ac:cxnSpMkLst>
            <pc:docMk/>
            <pc:sldMk cId="207256708" sldId="285"/>
            <ac:cxnSpMk id="52" creationId="{D8D6E024-701D-4F60-A7AF-486E21C94382}"/>
          </ac:cxnSpMkLst>
        </pc:cxnChg>
        <pc:cxnChg chg="add mod">
          <ac:chgData name="huang shuigui" userId="ef9457fff4279138" providerId="LiveId" clId="{8B426E6B-77DC-41AB-AA61-1A7B1719E9F1}" dt="2020-06-24T03:53:34.674" v="4933" actId="164"/>
          <ac:cxnSpMkLst>
            <pc:docMk/>
            <pc:sldMk cId="207256708" sldId="285"/>
            <ac:cxnSpMk id="69" creationId="{168CABBE-7CA2-4068-9A0F-9762772C144B}"/>
          </ac:cxnSpMkLst>
        </pc:cxnChg>
        <pc:cxnChg chg="add mod">
          <ac:chgData name="huang shuigui" userId="ef9457fff4279138" providerId="LiveId" clId="{8B426E6B-77DC-41AB-AA61-1A7B1719E9F1}" dt="2020-06-24T03:55:14.412" v="4945" actId="1076"/>
          <ac:cxnSpMkLst>
            <pc:docMk/>
            <pc:sldMk cId="207256708" sldId="285"/>
            <ac:cxnSpMk id="79" creationId="{5907F629-7733-4222-8E3F-30F371646E52}"/>
          </ac:cxnSpMkLst>
        </pc:cxnChg>
      </pc:sldChg>
      <pc:sldChg chg="addSp delSp modSp add">
        <pc:chgData name="huang shuigui" userId="ef9457fff4279138" providerId="LiveId" clId="{8B426E6B-77DC-41AB-AA61-1A7B1719E9F1}" dt="2020-06-22T07:05:15.053" v="165" actId="5793"/>
        <pc:sldMkLst>
          <pc:docMk/>
          <pc:sldMk cId="1603041791" sldId="286"/>
        </pc:sldMkLst>
        <pc:spChg chg="mod">
          <ac:chgData name="huang shuigui" userId="ef9457fff4279138" providerId="LiveId" clId="{8B426E6B-77DC-41AB-AA61-1A7B1719E9F1}" dt="2020-06-22T07:05:15.053" v="165" actId="5793"/>
          <ac:spMkLst>
            <pc:docMk/>
            <pc:sldMk cId="1603041791" sldId="286"/>
            <ac:spMk id="2" creationId="{52B14ED5-A3A0-4CCC-9E7C-A83B069BF85F}"/>
          </ac:spMkLst>
        </pc:spChg>
        <pc:spChg chg="del mod">
          <ac:chgData name="huang shuigui" userId="ef9457fff4279138" providerId="LiveId" clId="{8B426E6B-77DC-41AB-AA61-1A7B1719E9F1}" dt="2020-06-22T07:03:05.992" v="142" actId="12084"/>
          <ac:spMkLst>
            <pc:docMk/>
            <pc:sldMk cId="1603041791" sldId="286"/>
            <ac:spMk id="3" creationId="{BE013F39-1050-43F5-8886-72CADDC620EB}"/>
          </ac:spMkLst>
        </pc:spChg>
        <pc:graphicFrameChg chg="add mod">
          <ac:chgData name="huang shuigui" userId="ef9457fff4279138" providerId="LiveId" clId="{8B426E6B-77DC-41AB-AA61-1A7B1719E9F1}" dt="2020-06-22T07:04:53.830" v="152"/>
          <ac:graphicFrameMkLst>
            <pc:docMk/>
            <pc:sldMk cId="1603041791" sldId="286"/>
            <ac:graphicFrameMk id="4" creationId="{66BFE644-5928-4575-9981-8AF12A929E5E}"/>
          </ac:graphicFrameMkLst>
        </pc:graphicFrameChg>
      </pc:sldChg>
      <pc:sldChg chg="addSp delSp modSp add ord modNotesTx">
        <pc:chgData name="huang shuigui" userId="ef9457fff4279138" providerId="LiveId" clId="{8B426E6B-77DC-41AB-AA61-1A7B1719E9F1}" dt="2020-06-24T02:01:51.720" v="4614" actId="20577"/>
        <pc:sldMkLst>
          <pc:docMk/>
          <pc:sldMk cId="3038279482" sldId="287"/>
        </pc:sldMkLst>
        <pc:spChg chg="mod">
          <ac:chgData name="huang shuigui" userId="ef9457fff4279138" providerId="LiveId" clId="{8B426E6B-77DC-41AB-AA61-1A7B1719E9F1}" dt="2020-06-24T01:59:41.014" v="4546" actId="6549"/>
          <ac:spMkLst>
            <pc:docMk/>
            <pc:sldMk cId="3038279482" sldId="287"/>
            <ac:spMk id="2" creationId="{AB7C81C3-1CFC-4801-8C21-F735CCBC9F1A}"/>
          </ac:spMkLst>
        </pc:spChg>
        <pc:spChg chg="del">
          <ac:chgData name="huang shuigui" userId="ef9457fff4279138" providerId="LiveId" clId="{8B426E6B-77DC-41AB-AA61-1A7B1719E9F1}" dt="2020-06-23T07:35:24.959" v="2296" actId="478"/>
          <ac:spMkLst>
            <pc:docMk/>
            <pc:sldMk cId="3038279482" sldId="287"/>
            <ac:spMk id="3" creationId="{54FB45FC-C81E-4D4B-AE2F-035713AB25D7}"/>
          </ac:spMkLst>
        </pc:spChg>
        <pc:spChg chg="mod">
          <ac:chgData name="huang shuigui" userId="ef9457fff4279138" providerId="LiveId" clId="{8B426E6B-77DC-41AB-AA61-1A7B1719E9F1}" dt="2020-06-23T08:12:07.796" v="2610" actId="14100"/>
          <ac:spMkLst>
            <pc:docMk/>
            <pc:sldMk cId="3038279482" sldId="287"/>
            <ac:spMk id="6" creationId="{94DC51A3-2D0E-42A0-80C8-056A9D794700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7" creationId="{71C3929A-D084-4BD1-A8B2-CCF0524BA384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8" creationId="{81BB4442-E595-4984-8BBE-CAE40AA824D5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9" creationId="{8916145B-3A03-44A1-87F7-88A19B056D73}"/>
          </ac:spMkLst>
        </pc:spChg>
        <pc:spChg chg="mod">
          <ac:chgData name="huang shuigui" userId="ef9457fff4279138" providerId="LiveId" clId="{8B426E6B-77DC-41AB-AA61-1A7B1719E9F1}" dt="2020-06-23T08:12:46.796" v="2623" actId="1076"/>
          <ac:spMkLst>
            <pc:docMk/>
            <pc:sldMk cId="3038279482" sldId="287"/>
            <ac:spMk id="10" creationId="{83802F26-AA5A-41FD-9880-63DB3ED08A51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11" creationId="{A6A4779A-33A2-42E2-8C35-64B3C5038471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12" creationId="{F22B5F19-B717-49B5-847A-5CFF4986882E}"/>
          </ac:spMkLst>
        </pc:spChg>
        <pc:spChg chg="del mod">
          <ac:chgData name="huang shuigui" userId="ef9457fff4279138" providerId="LiveId" clId="{8B426E6B-77DC-41AB-AA61-1A7B1719E9F1}" dt="2020-06-23T08:11:58.555" v="2608" actId="478"/>
          <ac:spMkLst>
            <pc:docMk/>
            <pc:sldMk cId="3038279482" sldId="287"/>
            <ac:spMk id="13" creationId="{DE533320-A682-476F-B74C-E9DA741407CE}"/>
          </ac:spMkLst>
        </pc:spChg>
        <pc:spChg chg="add del mod">
          <ac:chgData name="huang shuigui" userId="ef9457fff4279138" providerId="LiveId" clId="{8B426E6B-77DC-41AB-AA61-1A7B1719E9F1}" dt="2020-06-23T07:35:28.383" v="2297" actId="478"/>
          <ac:spMkLst>
            <pc:docMk/>
            <pc:sldMk cId="3038279482" sldId="287"/>
            <ac:spMk id="15" creationId="{BDE17B3A-21E6-4CBE-B2F9-5D119BA5ABB4}"/>
          </ac:spMkLst>
        </pc:spChg>
        <pc:graphicFrameChg chg="mod modGraphic">
          <ac:chgData name="huang shuigui" userId="ef9457fff4279138" providerId="LiveId" clId="{8B426E6B-77DC-41AB-AA61-1A7B1719E9F1}" dt="2020-06-23T08:11:46.158" v="2607" actId="20577"/>
          <ac:graphicFrameMkLst>
            <pc:docMk/>
            <pc:sldMk cId="3038279482" sldId="287"/>
            <ac:graphicFrameMk id="5" creationId="{467E2D75-7182-4E54-8180-3FFEE9FA42C3}"/>
          </ac:graphicFrameMkLst>
        </pc:graphicFrameChg>
        <pc:picChg chg="del">
          <ac:chgData name="huang shuigui" userId="ef9457fff4279138" providerId="LiveId" clId="{8B426E6B-77DC-41AB-AA61-1A7B1719E9F1}" dt="2020-06-23T07:35:36.539" v="2299" actId="478"/>
          <ac:picMkLst>
            <pc:docMk/>
            <pc:sldMk cId="3038279482" sldId="287"/>
            <ac:picMk id="4" creationId="{03E1EDA0-6AD0-449A-BEBA-7739A867F30A}"/>
          </ac:picMkLst>
        </pc:picChg>
      </pc:sldChg>
      <pc:sldChg chg="addSp delSp modSp add">
        <pc:chgData name="huang shuigui" userId="ef9457fff4279138" providerId="LiveId" clId="{8B426E6B-77DC-41AB-AA61-1A7B1719E9F1}" dt="2020-06-24T02:30:41.116" v="4725"/>
        <pc:sldMkLst>
          <pc:docMk/>
          <pc:sldMk cId="2191844422" sldId="288"/>
        </pc:sldMkLst>
        <pc:spChg chg="mod">
          <ac:chgData name="huang shuigui" userId="ef9457fff4279138" providerId="LiveId" clId="{8B426E6B-77DC-41AB-AA61-1A7B1719E9F1}" dt="2020-06-24T02:30:41.116" v="4725"/>
          <ac:spMkLst>
            <pc:docMk/>
            <pc:sldMk cId="2191844422" sldId="288"/>
            <ac:spMk id="2" creationId="{6A5D5FCE-8251-40B2-8AC1-F3E7880F5940}"/>
          </ac:spMkLst>
        </pc:spChg>
        <pc:spChg chg="del">
          <ac:chgData name="huang shuigui" userId="ef9457fff4279138" providerId="LiveId" clId="{8B426E6B-77DC-41AB-AA61-1A7B1719E9F1}" dt="2020-06-23T09:24:45.820" v="3491" actId="478"/>
          <ac:spMkLst>
            <pc:docMk/>
            <pc:sldMk cId="2191844422" sldId="288"/>
            <ac:spMk id="3" creationId="{E5F204A8-6222-427E-B14A-6E334AF36017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5" creationId="{74257C1D-AA4A-4EC1-AA67-A6ECF5BD64EB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6" creationId="{4A80AD73-A6D2-453E-A689-B509B7460FF0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7" creationId="{77274467-AB74-448E-987E-1C4379DB53DA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8" creationId="{597901C6-22B9-456F-AA80-B46EBF2B157F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9" creationId="{41B7B8E6-5CDE-4F33-B195-F4784C0CAE63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0" creationId="{8C8D7982-E49E-452C-80D4-868973DC980C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1" creationId="{D2C3A301-5012-4344-9D13-A793B54A46CF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2" creationId="{079D6C3A-A28A-4971-BE12-0D32F689E2A2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6" creationId="{85AF3ED5-0D13-4444-A14B-BED448418FCF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7" creationId="{1F6E7906-57F3-44C9-8B9F-A63E0A5EBD04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18" creationId="{656B0C5C-6EC5-41DB-A740-9F96F1DBC5EA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22" creationId="{52897C08-9112-4972-8A9E-01949BD054F9}"/>
          </ac:spMkLst>
        </pc:spChg>
        <pc:spChg chg="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23" creationId="{8A7287E3-8836-4A2D-8AB5-C71767293BD6}"/>
          </ac:spMkLst>
        </pc:spChg>
        <pc:spChg chg="add mod topLvl">
          <ac:chgData name="huang shuigui" userId="ef9457fff4279138" providerId="LiveId" clId="{8B426E6B-77DC-41AB-AA61-1A7B1719E9F1}" dt="2020-06-24T02:23:24.651" v="4695" actId="165"/>
          <ac:spMkLst>
            <pc:docMk/>
            <pc:sldMk cId="2191844422" sldId="288"/>
            <ac:spMk id="30" creationId="{DD74BBB1-F2D8-4B66-8958-1A005B5D3F18}"/>
          </ac:spMkLst>
        </pc:spChg>
        <pc:spChg chg="add mod ord">
          <ac:chgData name="huang shuigui" userId="ef9457fff4279138" providerId="LiveId" clId="{8B426E6B-77DC-41AB-AA61-1A7B1719E9F1}" dt="2020-06-24T02:24:46.351" v="4720" actId="14100"/>
          <ac:spMkLst>
            <pc:docMk/>
            <pc:sldMk cId="2191844422" sldId="288"/>
            <ac:spMk id="75" creationId="{DB6A99AD-63AA-4750-B27F-8E81101B1E8D}"/>
          </ac:spMkLst>
        </pc:spChg>
        <pc:grpChg chg="add del mod">
          <ac:chgData name="huang shuigui" userId="ef9457fff4279138" providerId="LiveId" clId="{8B426E6B-77DC-41AB-AA61-1A7B1719E9F1}" dt="2020-06-23T09:38:49.023" v="4034" actId="165"/>
          <ac:grpSpMkLst>
            <pc:docMk/>
            <pc:sldMk cId="2191844422" sldId="288"/>
            <ac:grpSpMk id="4" creationId="{64BA1EF2-D75F-428F-B048-3081D57DDF22}"/>
          </ac:grpSpMkLst>
        </pc:grpChg>
        <pc:grpChg chg="add del mod">
          <ac:chgData name="huang shuigui" userId="ef9457fff4279138" providerId="LiveId" clId="{8B426E6B-77DC-41AB-AA61-1A7B1719E9F1}" dt="2020-06-23T09:38:55.774" v="4036" actId="165"/>
          <ac:grpSpMkLst>
            <pc:docMk/>
            <pc:sldMk cId="2191844422" sldId="288"/>
            <ac:grpSpMk id="49" creationId="{763C6849-94CE-4E3A-8CB1-0B75587D99B5}"/>
          </ac:grpSpMkLst>
        </pc:grpChg>
        <pc:grpChg chg="add del mod">
          <ac:chgData name="huang shuigui" userId="ef9457fff4279138" providerId="LiveId" clId="{8B426E6B-77DC-41AB-AA61-1A7B1719E9F1}" dt="2020-06-24T02:23:24.651" v="4695" actId="165"/>
          <ac:grpSpMkLst>
            <pc:docMk/>
            <pc:sldMk cId="2191844422" sldId="288"/>
            <ac:grpSpMk id="50" creationId="{F91B4B6E-EDCE-4834-AC7D-F639252F3E75}"/>
          </ac:grpSpMkLst>
        </pc:grp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13" creationId="{C86BF63C-073F-44A1-A706-5C64DE9E6515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14" creationId="{7FF85F8B-ADC6-4A2D-A56E-1A8CDE8E0F0B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15" creationId="{6A090B42-D7D8-4535-8896-6F535B6D1847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19" creationId="{9A1A2924-B494-42E1-8EA0-854BF1C73F6E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0" creationId="{D699B785-35EE-4995-8B1E-90FE5B54766B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1" creationId="{54DE0D2D-F05A-4DC9-8FBB-9014570F5DAA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4" creationId="{62F638E1-43A6-4BA2-944D-78CD6247C449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5" creationId="{91839720-B384-4FB2-BBB5-BEED21D6B086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6" creationId="{6AA5887A-683C-40B1-8C1F-23BB3B711D12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7" creationId="{FAE5D336-368C-4CC1-96BC-E59C05F1455F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8" creationId="{4E662033-6061-4C27-A7E7-8C10F341ADBC}"/>
          </ac:cxnSpMkLst>
        </pc:cxnChg>
        <pc:cxnChg chg="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29" creationId="{776A2E89-EFE4-4CD0-96D0-54515AA21B4B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32" creationId="{9670ADD6-6D3B-4BAB-811F-06A74258E96F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34" creationId="{FD049A2A-C098-4E0A-90D7-A1CE76102E56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36" creationId="{FFAD18FC-2905-48A7-B9F3-9C85956AB5A2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38" creationId="{6D752FAD-ABC1-4426-AF42-89DBB66249AC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40" creationId="{E2D8B24A-AE58-4ACC-9DC3-71DA271F3A98}"/>
          </ac:cxnSpMkLst>
        </pc:cxnChg>
        <pc:cxnChg chg="add mod topLvl">
          <ac:chgData name="huang shuigui" userId="ef9457fff4279138" providerId="LiveId" clId="{8B426E6B-77DC-41AB-AA61-1A7B1719E9F1}" dt="2020-06-24T02:23:24.651" v="4695" actId="165"/>
          <ac:cxnSpMkLst>
            <pc:docMk/>
            <pc:sldMk cId="2191844422" sldId="288"/>
            <ac:cxnSpMk id="42" creationId="{602EBA7C-5F54-45A3-A7BA-0AF947A0482C}"/>
          </ac:cxnSpMkLst>
        </pc:cxnChg>
      </pc:sldChg>
      <pc:sldChg chg="addSp delSp modSp add">
        <pc:chgData name="huang shuigui" userId="ef9457fff4279138" providerId="LiveId" clId="{8B426E6B-77DC-41AB-AA61-1A7B1719E9F1}" dt="2020-06-23T12:55:02.062" v="4414" actId="20577"/>
        <pc:sldMkLst>
          <pc:docMk/>
          <pc:sldMk cId="627651976" sldId="289"/>
        </pc:sldMkLst>
        <pc:spChg chg="add del mod">
          <ac:chgData name="huang shuigui" userId="ef9457fff4279138" providerId="LiveId" clId="{8B426E6B-77DC-41AB-AA61-1A7B1719E9F1}" dt="2020-06-23T12:55:02.062" v="4414" actId="20577"/>
          <ac:spMkLst>
            <pc:docMk/>
            <pc:sldMk cId="627651976" sldId="289"/>
            <ac:spMk id="2" creationId="{A179D300-6885-4E8B-A048-AADC25DE92C4}"/>
          </ac:spMkLst>
        </pc:spChg>
        <pc:spChg chg="mod">
          <ac:chgData name="huang shuigui" userId="ef9457fff4279138" providerId="LiveId" clId="{8B426E6B-77DC-41AB-AA61-1A7B1719E9F1}" dt="2020-06-23T12:54:53.984" v="4408" actId="5793"/>
          <ac:spMkLst>
            <pc:docMk/>
            <pc:sldMk cId="627651976" sldId="289"/>
            <ac:spMk id="3" creationId="{0703BD71-3DEC-42E3-99DA-AE9E5C2574D6}"/>
          </ac:spMkLst>
        </pc:spChg>
      </pc:sldChg>
      <pc:sldChg chg="addSp delSp add ord">
        <pc:chgData name="huang shuigui" userId="ef9457fff4279138" providerId="LiveId" clId="{8B426E6B-77DC-41AB-AA61-1A7B1719E9F1}" dt="2020-06-23T12:55:47.819" v="4419"/>
        <pc:sldMkLst>
          <pc:docMk/>
          <pc:sldMk cId="1867600482" sldId="290"/>
        </pc:sldMkLst>
        <pc:spChg chg="del">
          <ac:chgData name="huang shuigui" userId="ef9457fff4279138" providerId="LiveId" clId="{8B426E6B-77DC-41AB-AA61-1A7B1719E9F1}" dt="2020-06-23T12:55:34.022" v="4418" actId="478"/>
          <ac:spMkLst>
            <pc:docMk/>
            <pc:sldMk cId="1867600482" sldId="290"/>
            <ac:spMk id="2" creationId="{692DC5E2-C5B6-4275-AC98-ADF98FE5C627}"/>
          </ac:spMkLst>
        </pc:spChg>
        <pc:picChg chg="add">
          <ac:chgData name="huang shuigui" userId="ef9457fff4279138" providerId="LiveId" clId="{8B426E6B-77DC-41AB-AA61-1A7B1719E9F1}" dt="2020-06-23T12:55:47.819" v="4419"/>
          <ac:picMkLst>
            <pc:docMk/>
            <pc:sldMk cId="1867600482" sldId="290"/>
            <ac:picMk id="4" creationId="{DF3CE733-0250-4598-A62C-4437E6D976EC}"/>
          </ac:picMkLst>
        </pc:picChg>
      </pc:sldChg>
      <pc:sldChg chg="add">
        <pc:chgData name="huang shuigui" userId="ef9457fff4279138" providerId="LiveId" clId="{8B426E6B-77DC-41AB-AA61-1A7B1719E9F1}" dt="2020-06-24T02:53:45.254" v="4728"/>
        <pc:sldMkLst>
          <pc:docMk/>
          <pc:sldMk cId="1959269893" sldId="291"/>
        </pc:sldMkLst>
      </pc:sldChg>
    </pc:docChg>
  </pc:docChgLst>
  <pc:docChgLst>
    <pc:chgData name="huang shuigui" userId="ef9457fff4279138" providerId="LiveId" clId="{AF731478-238A-4C45-8C62-45CCE781901B}"/>
    <pc:docChg chg="undo custSel addSld delSld modSld">
      <pc:chgData name="huang shuigui" userId="ef9457fff4279138" providerId="LiveId" clId="{AF731478-238A-4C45-8C62-45CCE781901B}" dt="2020-06-21T14:12:04.220" v="3066" actId="15"/>
      <pc:docMkLst>
        <pc:docMk/>
      </pc:docMkLst>
      <pc:sldChg chg="addSp delSp modSp">
        <pc:chgData name="huang shuigui" userId="ef9457fff4279138" providerId="LiveId" clId="{AF731478-238A-4C45-8C62-45CCE781901B}" dt="2020-06-21T04:05:13.406" v="158" actId="27636"/>
        <pc:sldMkLst>
          <pc:docMk/>
          <pc:sldMk cId="605887195" sldId="267"/>
        </pc:sldMkLst>
        <pc:spChg chg="mod">
          <ac:chgData name="huang shuigui" userId="ef9457fff4279138" providerId="LiveId" clId="{AF731478-238A-4C45-8C62-45CCE781901B}" dt="2020-06-21T04:05:13.406" v="158" actId="27636"/>
          <ac:spMkLst>
            <pc:docMk/>
            <pc:sldMk cId="605887195" sldId="267"/>
            <ac:spMk id="3" creationId="{D1E72CF0-8ABB-457F-94F7-727B9ED6E9B8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6" creationId="{2D8D6EF1-B280-44D1-9799-F9C81CFABB8B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7" creationId="{AB91273C-21D4-49D2-94AA-31D35724C009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8" creationId="{4E4CD30C-9904-4739-A080-BE663906E911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9" creationId="{3D2C9869-D9B5-488C-A832-F0E3464D5519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15" creationId="{CDD19B62-10A9-4E05-8565-5C09CBB3D66D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16" creationId="{FEAE5841-4BA4-4448-AC22-65A55CA663DD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17" creationId="{4A497ECF-064F-4E1F-9C40-A6CBBF2A1AC8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18" creationId="{C884A927-AF1F-4822-8962-1D53149A3CC6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33" creationId="{55EC194E-33AA-46C1-B0D8-1CE18BC83A60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34" creationId="{5C881327-3E02-424A-8B6E-FC91E9790453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35" creationId="{1D0F3375-8F28-4117-AC17-C3285AFA0C46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49" creationId="{CE769EC9-A218-445F-870F-C10510815A6E}"/>
          </ac:spMkLst>
        </pc:spChg>
        <pc:spChg chg="mod topLvl">
          <ac:chgData name="huang shuigui" userId="ef9457fff4279138" providerId="LiveId" clId="{AF731478-238A-4C45-8C62-45CCE781901B}" dt="2020-06-21T03:34:00.898" v="12" actId="165"/>
          <ac:spMkLst>
            <pc:docMk/>
            <pc:sldMk cId="605887195" sldId="267"/>
            <ac:spMk id="50" creationId="{F27F43E9-335D-44BA-AF4A-8242C2249E55}"/>
          </ac:spMkLst>
        </pc:spChg>
        <pc:grpChg chg="add del mod">
          <ac:chgData name="huang shuigui" userId="ef9457fff4279138" providerId="LiveId" clId="{AF731478-238A-4C45-8C62-45CCE781901B}" dt="2020-06-21T04:05:08.789" v="156" actId="1036"/>
          <ac:grpSpMkLst>
            <pc:docMk/>
            <pc:sldMk cId="605887195" sldId="267"/>
            <ac:grpSpMk id="66" creationId="{3FE7E1BE-6354-43A1-83ED-77053FE546C0}"/>
          </ac:grpSpMkLst>
        </pc:grp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24" creationId="{B556CF11-8EAE-4441-B76F-2EBE757B720E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27" creationId="{83CBDDCB-9FAC-4B6B-AB6E-482CDCE38CC9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29" creationId="{F67F211A-BBA6-48C9-A7B3-E9B0647C142C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44" creationId="{34639CDD-EE55-42A4-855C-093C22794098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46" creationId="{37873D0F-3A32-425F-ABBC-79589BDDF00A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48" creationId="{DAE80BD6-3571-49E3-90F0-6609B5C9C5E3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52" creationId="{36D5111C-03B2-44AE-B3FA-8DDAF29C05DE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54" creationId="{0EC04865-5673-4FF4-9E82-41C63D427D67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56" creationId="{5622A0DC-81A7-45D4-B5E0-ABE5CE9BE594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58" creationId="{A03082EC-03CC-4CF6-A4CC-74E720002445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62" creationId="{C282EFCA-029A-4704-9EF7-CC941F68C04A}"/>
          </ac:cxnSpMkLst>
        </pc:cxnChg>
        <pc:cxnChg chg="mod topLvl">
          <ac:chgData name="huang shuigui" userId="ef9457fff4279138" providerId="LiveId" clId="{AF731478-238A-4C45-8C62-45CCE781901B}" dt="2020-06-21T03:34:00.898" v="12" actId="165"/>
          <ac:cxnSpMkLst>
            <pc:docMk/>
            <pc:sldMk cId="605887195" sldId="267"/>
            <ac:cxnSpMk id="64" creationId="{0C8FDA19-9A12-4C43-9143-8F15E55AF76F}"/>
          </ac:cxnSpMkLst>
        </pc:cxnChg>
      </pc:sldChg>
      <pc:sldChg chg="addSp delSp modSp">
        <pc:chgData name="huang shuigui" userId="ef9457fff4279138" providerId="LiveId" clId="{AF731478-238A-4C45-8C62-45CCE781901B}" dt="2020-06-21T13:29:50.308" v="2435" actId="164"/>
        <pc:sldMkLst>
          <pc:docMk/>
          <pc:sldMk cId="749918108" sldId="268"/>
        </pc:sldMkLst>
        <pc:spChg chg="mod">
          <ac:chgData name="huang shuigui" userId="ef9457fff4279138" providerId="LiveId" clId="{AF731478-238A-4C45-8C62-45CCE781901B}" dt="2020-06-21T09:23:20.492" v="1373" actId="20577"/>
          <ac:spMkLst>
            <pc:docMk/>
            <pc:sldMk cId="749918108" sldId="268"/>
            <ac:spMk id="3" creationId="{1BA1B972-5924-4DF6-A66C-E5FC70A3CE2B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" creationId="{BF2FB5E8-797E-4FD3-9B24-3B0D68D5FF1B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5" creationId="{ED876267-D4F1-4C8C-BAAE-5570B965ACEE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6" creationId="{7CE2CC0A-B443-4361-8B89-CF9C02AC2788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7" creationId="{1D4DD748-5B6B-4D93-BFDB-C300741278E7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8" creationId="{D114E2CC-7B33-480C-889F-88409432C94A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9" creationId="{F630CA5B-22B3-437C-8BA9-A934CC274B38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0" creationId="{F0CE6BA6-636A-4608-9BA2-798534C7C34C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1" creationId="{EFDFFE6D-7840-4C9F-ADE8-E752E8D839ED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2" creationId="{DDB74B73-9885-43A6-95BB-ED4755235176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3" creationId="{96285745-1D2D-497E-9517-B9A6699C5FC5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4" creationId="{493EB27D-ED76-4366-B552-87FF90A9AB86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5" creationId="{5E8A2C7E-5EC0-452C-85C1-89705E771973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6" creationId="{27D40CFD-F7F9-498F-B640-246B328298AE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7" creationId="{910C39A3-BDCA-483D-8BFF-4BA56C2A5972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8" creationId="{F61071BF-9423-49E6-B4B1-1A8C5F825501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19" creationId="{D4C3455E-D320-49E9-B15B-0ADCCB36EC8B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0" creationId="{36BBD92D-D7B6-4762-B94A-2B2126AEF9AF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1" creationId="{FE205166-3819-4545-B4B9-E961824004EA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2" creationId="{55406366-53C7-4BF1-BE0B-041A7D76A512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3" creationId="{61D4CAB5-2083-44D8-9CCA-9DCB9E416A94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4" creationId="{AFB7A2C2-5A85-47C9-A081-7A7ABBEA7309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5" creationId="{0B39DC0E-AA3B-41B7-A864-680E70D18B5E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6" creationId="{AB7324E5-E916-4A46-BBD4-0B9F95B32A3B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7" creationId="{635ED2AF-FDE3-468B-A80B-AFA84F91D7FD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8" creationId="{97CDDCD3-0B06-464D-8642-DFF680A6F595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29" creationId="{426BCF2B-49E7-4C73-A172-76E9D13E2418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0" creationId="{C7E7BB10-03D9-4D8A-A577-0E2723B5EDBD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1" creationId="{3DF54B51-8549-4C1A-BD84-278EB1094D9C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2" creationId="{C64B8209-A333-4D29-B5AA-35DED8C5E3FE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3" creationId="{4671A4D8-F6FE-41C3-BCB3-499203906CF3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4" creationId="{0FCFB46E-6903-4CFB-865D-4C06029CC56A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5" creationId="{893227F2-AF24-415F-B38A-C0AF3B4C9938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6" creationId="{F71498AE-46A7-48CF-AAED-22A87AC17CCF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7" creationId="{673463B6-E4F2-4424-A807-7476954D0E1B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8" creationId="{A645DE67-2D7C-409E-AD99-65DD621AC2BD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39" creationId="{E3C432C1-D249-464A-BE99-C3855C5DDCB0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0" creationId="{6B2F8C63-98AA-4ABF-9678-F55B94F8D2F2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1" creationId="{3C1E17A7-949C-41C7-A91C-54D2B8F29ECE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2" creationId="{A6CE8C8D-0F11-4659-8373-BBB79E9C5E24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3" creationId="{FC1CE3A7-C2A8-4B9D-AAF2-ECD329E27CB8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4" creationId="{CC831390-3EBB-4B5E-8712-E688964A4965}"/>
          </ac:spMkLst>
        </pc:spChg>
        <pc:spChg chg="add del mod topLvl">
          <ac:chgData name="huang shuigui" userId="ef9457fff4279138" providerId="LiveId" clId="{AF731478-238A-4C45-8C62-45CCE781901B}" dt="2020-06-21T03:37:58.780" v="49" actId="478"/>
          <ac:spMkLst>
            <pc:docMk/>
            <pc:sldMk cId="749918108" sldId="268"/>
            <ac:spMk id="45" creationId="{6820F760-66E2-407C-B6A1-94F4CA539180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6" creationId="{6321C020-9FDC-4189-B64D-69055A7A78A6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7" creationId="{84B76CD9-7C3B-442D-9CB3-09B8CB9F8558}"/>
          </ac:spMkLst>
        </pc:spChg>
        <pc:spChg chg="add del mod topLvl">
          <ac:chgData name="huang shuigui" userId="ef9457fff4279138" providerId="LiveId" clId="{AF731478-238A-4C45-8C62-45CCE781901B}" dt="2020-06-21T03:38:41.431" v="62" actId="478"/>
          <ac:spMkLst>
            <pc:docMk/>
            <pc:sldMk cId="749918108" sldId="268"/>
            <ac:spMk id="48" creationId="{B3E025E0-8CBA-4685-83AE-6428968059D7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49" creationId="{781901BD-F919-46C3-8AA9-AC044E45513C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50" creationId="{9C28BCE1-FE1C-4ED1-82F7-F4F3297453A0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51" creationId="{89B28FFE-BC0E-4690-94F6-E8E679276876}"/>
          </ac:spMkLst>
        </pc:spChg>
        <pc:spChg chg="add mod topLvl">
          <ac:chgData name="huang shuigui" userId="ef9457fff4279138" providerId="LiveId" clId="{AF731478-238A-4C45-8C62-45CCE781901B}" dt="2020-06-21T13:29:50.308" v="2435" actId="164"/>
          <ac:spMkLst>
            <pc:docMk/>
            <pc:sldMk cId="749918108" sldId="268"/>
            <ac:spMk id="53" creationId="{1B618783-3A3D-4859-8149-E25A72B45F7E}"/>
          </ac:spMkLst>
        </pc:spChg>
        <pc:grpChg chg="add del mod">
          <ac:chgData name="huang shuigui" userId="ef9457fff4279138" providerId="LiveId" clId="{AF731478-238A-4C45-8C62-45CCE781901B}" dt="2020-06-21T03:37:26.747" v="46" actId="165"/>
          <ac:grpSpMkLst>
            <pc:docMk/>
            <pc:sldMk cId="749918108" sldId="268"/>
            <ac:grpSpMk id="52" creationId="{C89007B2-D805-47E2-938C-2DD8135FA2C3}"/>
          </ac:grpSpMkLst>
        </pc:grpChg>
        <pc:grpChg chg="add del mod">
          <ac:chgData name="huang shuigui" userId="ef9457fff4279138" providerId="LiveId" clId="{AF731478-238A-4C45-8C62-45CCE781901B}" dt="2020-06-21T03:37:48.001" v="48" actId="165"/>
          <ac:grpSpMkLst>
            <pc:docMk/>
            <pc:sldMk cId="749918108" sldId="268"/>
            <ac:grpSpMk id="54" creationId="{4F5293E8-4CF7-434D-AE96-EAA7FF0E45B7}"/>
          </ac:grpSpMkLst>
        </pc:grpChg>
        <pc:grpChg chg="add mod">
          <ac:chgData name="huang shuigui" userId="ef9457fff4279138" providerId="LiveId" clId="{AF731478-238A-4C45-8C62-45CCE781901B}" dt="2020-06-21T13:29:50.308" v="2435" actId="164"/>
          <ac:grpSpMkLst>
            <pc:docMk/>
            <pc:sldMk cId="749918108" sldId="268"/>
            <ac:grpSpMk id="68" creationId="{4362E41C-28C6-46EC-9BF4-FB971820FCC5}"/>
          </ac:grpSpMkLst>
        </pc:grp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56" creationId="{D2B13E01-BD65-4600-9CBC-647B19557D7A}"/>
          </ac:cxnSpMkLst>
        </pc:cxn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58" creationId="{93E0E2BB-3374-4406-A9A4-F23AA81893B8}"/>
          </ac:cxnSpMkLst>
        </pc:cxn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61" creationId="{3CE1E40A-8038-4D45-ACE2-B5F1F06FBB72}"/>
          </ac:cxnSpMkLst>
        </pc:cxn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63" creationId="{7BC9FE51-4401-4139-ADF9-B5A222C68B1A}"/>
          </ac:cxnSpMkLst>
        </pc:cxn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65" creationId="{3134D955-75AC-43EE-ABA3-8A8203AED13C}"/>
          </ac:cxnSpMkLst>
        </pc:cxnChg>
        <pc:cxnChg chg="add mod">
          <ac:chgData name="huang shuigui" userId="ef9457fff4279138" providerId="LiveId" clId="{AF731478-238A-4C45-8C62-45CCE781901B}" dt="2020-06-21T13:29:50.308" v="2435" actId="164"/>
          <ac:cxnSpMkLst>
            <pc:docMk/>
            <pc:sldMk cId="749918108" sldId="268"/>
            <ac:cxnSpMk id="67" creationId="{F3B7AF2A-077E-4C0B-B306-447767620734}"/>
          </ac:cxnSpMkLst>
        </pc:cxnChg>
      </pc:sldChg>
      <pc:sldChg chg="addSp delSp modSp">
        <pc:chgData name="huang shuigui" userId="ef9457fff4279138" providerId="LiveId" clId="{AF731478-238A-4C45-8C62-45CCE781901B}" dt="2020-06-21T13:07:38.413" v="2430" actId="404"/>
        <pc:sldMkLst>
          <pc:docMk/>
          <pc:sldMk cId="851070400" sldId="270"/>
        </pc:sldMkLst>
        <pc:spChg chg="mod">
          <ac:chgData name="huang shuigui" userId="ef9457fff4279138" providerId="LiveId" clId="{AF731478-238A-4C45-8C62-45CCE781901B}" dt="2020-06-21T12:59:42.561" v="2356" actId="27636"/>
          <ac:spMkLst>
            <pc:docMk/>
            <pc:sldMk cId="851070400" sldId="270"/>
            <ac:spMk id="3" creationId="{F29BCC0C-793E-4096-857D-C9291FDDCE33}"/>
          </ac:spMkLst>
        </pc:spChg>
        <pc:spChg chg="mod topLvl">
          <ac:chgData name="huang shuigui" userId="ef9457fff4279138" providerId="LiveId" clId="{AF731478-238A-4C45-8C62-45CCE781901B}" dt="2020-06-21T13:01:00.094" v="2369"/>
          <ac:spMkLst>
            <pc:docMk/>
            <pc:sldMk cId="851070400" sldId="270"/>
            <ac:spMk id="5" creationId="{56688A96-2D04-4532-974A-59FE5C9598A7}"/>
          </ac:spMkLst>
        </pc:spChg>
        <pc:spChg chg="mod topLvl">
          <ac:chgData name="huang shuigui" userId="ef9457fff4279138" providerId="LiveId" clId="{AF731478-238A-4C45-8C62-45CCE781901B}" dt="2020-06-21T12:52:34.688" v="2201" actId="164"/>
          <ac:spMkLst>
            <pc:docMk/>
            <pc:sldMk cId="851070400" sldId="270"/>
            <ac:spMk id="6" creationId="{CBA48267-04C9-4D5E-8771-31468A0DBED8}"/>
          </ac:spMkLst>
        </pc:spChg>
        <pc:spChg chg="mod topLvl">
          <ac:chgData name="huang shuigui" userId="ef9457fff4279138" providerId="LiveId" clId="{AF731478-238A-4C45-8C62-45CCE781901B}" dt="2020-06-21T12:52:34.688" v="2201" actId="164"/>
          <ac:spMkLst>
            <pc:docMk/>
            <pc:sldMk cId="851070400" sldId="270"/>
            <ac:spMk id="7" creationId="{9223345B-3080-4014-9839-C20737883ACA}"/>
          </ac:spMkLst>
        </pc:spChg>
        <pc:spChg chg="mod topLvl">
          <ac:chgData name="huang shuigui" userId="ef9457fff4279138" providerId="LiveId" clId="{AF731478-238A-4C45-8C62-45CCE781901B}" dt="2020-06-21T12:52:34.688" v="2201" actId="164"/>
          <ac:spMkLst>
            <pc:docMk/>
            <pc:sldMk cId="851070400" sldId="270"/>
            <ac:spMk id="8" creationId="{A74A8DBE-AB19-44A2-ACBF-D543D9A7B1F8}"/>
          </ac:spMkLst>
        </pc:spChg>
        <pc:spChg chg="mod">
          <ac:chgData name="huang shuigui" userId="ef9457fff4279138" providerId="LiveId" clId="{AF731478-238A-4C45-8C62-45CCE781901B}" dt="2020-06-21T13:01:24.734" v="2376" actId="108"/>
          <ac:spMkLst>
            <pc:docMk/>
            <pc:sldMk cId="851070400" sldId="270"/>
            <ac:spMk id="11" creationId="{E6969C8D-6355-4A19-8EA5-4FAB63D2698B}"/>
          </ac:spMkLst>
        </pc:spChg>
        <pc:spChg chg="mod">
          <ac:chgData name="huang shuigui" userId="ef9457fff4279138" providerId="LiveId" clId="{AF731478-238A-4C45-8C62-45CCE781901B}" dt="2020-06-21T13:04:54.548" v="2383" actId="14100"/>
          <ac:spMkLst>
            <pc:docMk/>
            <pc:sldMk cId="851070400" sldId="270"/>
            <ac:spMk id="12" creationId="{A460A1FB-D5EE-4532-9EFA-343260B88A06}"/>
          </ac:spMkLst>
        </pc:spChg>
        <pc:spChg chg="mod">
          <ac:chgData name="huang shuigui" userId="ef9457fff4279138" providerId="LiveId" clId="{AF731478-238A-4C45-8C62-45CCE781901B}" dt="2020-06-21T13:04:58.054" v="2385" actId="14100"/>
          <ac:spMkLst>
            <pc:docMk/>
            <pc:sldMk cId="851070400" sldId="270"/>
            <ac:spMk id="13" creationId="{9F32D486-DE20-461C-95C4-7153C2311E6E}"/>
          </ac:spMkLst>
        </pc:spChg>
        <pc:spChg chg="mod">
          <ac:chgData name="huang shuigui" userId="ef9457fff4279138" providerId="LiveId" clId="{AF731478-238A-4C45-8C62-45CCE781901B}" dt="2020-06-21T13:05:20.748" v="2389" actId="108"/>
          <ac:spMkLst>
            <pc:docMk/>
            <pc:sldMk cId="851070400" sldId="270"/>
            <ac:spMk id="14" creationId="{AFAAD799-45DE-4FEA-B55F-6BD9BE940E99}"/>
          </ac:spMkLst>
        </pc:spChg>
        <pc:spChg chg="add mod">
          <ac:chgData name="huang shuigui" userId="ef9457fff4279138" providerId="LiveId" clId="{AF731478-238A-4C45-8C62-45CCE781901B}" dt="2020-06-21T13:07:12.490" v="2407" actId="14100"/>
          <ac:spMkLst>
            <pc:docMk/>
            <pc:sldMk cId="851070400" sldId="270"/>
            <ac:spMk id="15" creationId="{2C46F60B-6C4B-4467-BEB6-8C2492029939}"/>
          </ac:spMkLst>
        </pc:spChg>
        <pc:spChg chg="add mod">
          <ac:chgData name="huang shuigui" userId="ef9457fff4279138" providerId="LiveId" clId="{AF731478-238A-4C45-8C62-45CCE781901B}" dt="2020-06-21T13:07:38.413" v="2430" actId="404"/>
          <ac:spMkLst>
            <pc:docMk/>
            <pc:sldMk cId="851070400" sldId="270"/>
            <ac:spMk id="16" creationId="{32C1B585-BF74-4EA2-9ECE-62560BBF8CC1}"/>
          </ac:spMkLst>
        </pc:spChg>
        <pc:grpChg chg="add del mod">
          <ac:chgData name="huang shuigui" userId="ef9457fff4279138" providerId="LiveId" clId="{AF731478-238A-4C45-8C62-45CCE781901B}" dt="2020-06-21T12:52:18.442" v="2198" actId="165"/>
          <ac:grpSpMkLst>
            <pc:docMk/>
            <pc:sldMk cId="851070400" sldId="270"/>
            <ac:grpSpMk id="4" creationId="{460B3C25-8C89-4763-9ADA-56796656778E}"/>
          </ac:grpSpMkLst>
        </pc:grpChg>
        <pc:grpChg chg="add mod">
          <ac:chgData name="huang shuigui" userId="ef9457fff4279138" providerId="LiveId" clId="{AF731478-238A-4C45-8C62-45CCE781901B}" dt="2020-06-21T13:05:49.668" v="2396" actId="1076"/>
          <ac:grpSpMkLst>
            <pc:docMk/>
            <pc:sldMk cId="851070400" sldId="270"/>
            <ac:grpSpMk id="9" creationId="{936D6143-FF63-4AC9-A036-BA5479D8BDA6}"/>
          </ac:grpSpMkLst>
        </pc:grpChg>
        <pc:grpChg chg="add mod">
          <ac:chgData name="huang shuigui" userId="ef9457fff4279138" providerId="LiveId" clId="{AF731478-238A-4C45-8C62-45CCE781901B}" dt="2020-06-21T13:05:40.592" v="2394" actId="1076"/>
          <ac:grpSpMkLst>
            <pc:docMk/>
            <pc:sldMk cId="851070400" sldId="270"/>
            <ac:grpSpMk id="10" creationId="{624F753D-92D0-4480-AB9A-19279A2F5857}"/>
          </ac:grpSpMkLst>
        </pc:grpChg>
      </pc:sldChg>
      <pc:sldChg chg="modSp">
        <pc:chgData name="huang shuigui" userId="ef9457fff4279138" providerId="LiveId" clId="{AF731478-238A-4C45-8C62-45CCE781901B}" dt="2020-06-21T14:12:04.220" v="3066" actId="15"/>
        <pc:sldMkLst>
          <pc:docMk/>
          <pc:sldMk cId="1680478083" sldId="271"/>
        </pc:sldMkLst>
        <pc:spChg chg="mod">
          <ac:chgData name="huang shuigui" userId="ef9457fff4279138" providerId="LiveId" clId="{AF731478-238A-4C45-8C62-45CCE781901B}" dt="2020-06-21T14:12:04.220" v="3066" actId="15"/>
          <ac:spMkLst>
            <pc:docMk/>
            <pc:sldMk cId="1680478083" sldId="271"/>
            <ac:spMk id="3" creationId="{84D416B5-4863-46CC-8A9A-B2895E295EB9}"/>
          </ac:spMkLst>
        </pc:spChg>
      </pc:sldChg>
      <pc:sldChg chg="addSp delSp modSp">
        <pc:chgData name="huang shuigui" userId="ef9457fff4279138" providerId="LiveId" clId="{AF731478-238A-4C45-8C62-45CCE781901B}" dt="2020-06-21T13:39:29.312" v="2554" actId="14100"/>
        <pc:sldMkLst>
          <pc:docMk/>
          <pc:sldMk cId="2777565867" sldId="272"/>
        </pc:sldMkLst>
        <pc:spChg chg="mod">
          <ac:chgData name="huang shuigui" userId="ef9457fff4279138" providerId="LiveId" clId="{AF731478-238A-4C45-8C62-45CCE781901B}" dt="2020-06-21T13:27:06.466" v="2431" actId="6549"/>
          <ac:spMkLst>
            <pc:docMk/>
            <pc:sldMk cId="2777565867" sldId="272"/>
            <ac:spMk id="2" creationId="{50591913-59FE-4056-B60C-FCC0B4BA24A7}"/>
          </ac:spMkLst>
        </pc:spChg>
        <pc:spChg chg="del mod">
          <ac:chgData name="huang shuigui" userId="ef9457fff4279138" providerId="LiveId" clId="{AF731478-238A-4C45-8C62-45CCE781901B}" dt="2020-06-21T13:36:15.751" v="2469" actId="478"/>
          <ac:spMkLst>
            <pc:docMk/>
            <pc:sldMk cId="2777565867" sldId="272"/>
            <ac:spMk id="3" creationId="{09221038-B13A-4149-A5B3-B7331871A64D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5" creationId="{C5330207-A7C5-49D8-A8FE-40D74F7523F2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6" creationId="{45B2EBF5-B61C-4A70-99BA-F1F8B16879C4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7" creationId="{6148208D-F193-40B4-8E92-0FD5C47A227E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8" creationId="{5DD0EEA5-5181-4E76-83D7-2566E7754C28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9" creationId="{931AF2AD-D311-41CB-8134-EEED0FAA67F2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0" creationId="{4A32D368-8D2F-46E0-848B-F91E0DC94A47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1" creationId="{4F773730-F509-497D-BE4E-94250D26D97D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2" creationId="{883662E5-F55E-4C4A-B9F0-0D49E5916936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3" creationId="{E85FE61A-D183-4EE4-8EA6-F3D09C4FD569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4" creationId="{F23E5068-00C4-41B3-87B9-45BC91CA2118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5" creationId="{B332A9FE-81EF-4CFD-8BCD-4E447B066622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6" creationId="{3C503F6C-A59E-4EA9-B752-9925553C658E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7" creationId="{9719D99F-325C-4F8D-B38D-17A597D27FDF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8" creationId="{57362C60-D8CC-4834-971F-D35D8D7F7C45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19" creationId="{1A971290-BCB5-494A-81FA-12FF781F1BE6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0" creationId="{5782F4B0-5048-4C5C-8F67-6E8F31B7FE7C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1" creationId="{6DD0E3AA-58CD-4A7D-85C0-320D5207DD74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2" creationId="{16CA0EA9-D27D-44CA-862F-9B2C32D297BC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3" creationId="{188CC1D4-4FDD-4FF5-82F1-A3A3B22C51EA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4" creationId="{594BC6C7-5DE1-4D80-BCBF-F9DDBE8303B5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5" creationId="{163D2188-3AB9-4F1C-8EBF-5CD7AACDBEA1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6" creationId="{81846515-C1C4-47E2-9693-9418749AF11E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7" creationId="{916DA5D2-367C-4189-9CF2-422A21502A2D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8" creationId="{54B1A59E-AA17-4465-A10F-E0281E35AD16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29" creationId="{53EF6419-C235-48BD-877D-306E770B0FBE}"/>
          </ac:spMkLst>
        </pc:spChg>
        <pc:spChg chg="mod topLvl">
          <ac:chgData name="huang shuigui" userId="ef9457fff4279138" providerId="LiveId" clId="{AF731478-238A-4C45-8C62-45CCE781901B}" dt="2020-06-21T13:38:19.851" v="2541" actId="692"/>
          <ac:spMkLst>
            <pc:docMk/>
            <pc:sldMk cId="2777565867" sldId="272"/>
            <ac:spMk id="30" creationId="{FF063C42-7604-4A37-ABFA-38329502195E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1" creationId="{BC5C68DA-6560-413D-88F2-FA66963882E1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2" creationId="{C817B2F3-9FA0-4C11-9DEA-2033EFE69839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3" creationId="{668B269B-CD97-47D2-B9DC-281A9A37FBB4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4" creationId="{FF37D6EB-3DE2-44DF-A995-5E28E96797E3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5" creationId="{BEE9E058-014F-434F-B04B-03454D4F5D52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6" creationId="{0CD6ED89-478C-4132-A36D-3541834E69D8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7" creationId="{6E2EE73E-4112-4F63-BFF8-E91A9AAC318C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8" creationId="{9E960B6D-B283-442B-9B68-717040F53617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39" creationId="{6FBA518E-218F-4143-AE02-726124C11882}"/>
          </ac:spMkLst>
        </pc:spChg>
        <pc:spChg chg="mod topLvl">
          <ac:chgData name="huang shuigui" userId="ef9457fff4279138" providerId="LiveId" clId="{AF731478-238A-4C45-8C62-45CCE781901B}" dt="2020-06-21T13:38:29.592" v="2544" actId="692"/>
          <ac:spMkLst>
            <pc:docMk/>
            <pc:sldMk cId="2777565867" sldId="272"/>
            <ac:spMk id="40" creationId="{862C8ABD-2B0D-452F-BAEB-028CA00F7901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1" creationId="{F7EDD8FB-EDFE-4F7B-A293-E071B7B76669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2" creationId="{526B7F39-E8CF-4018-9E3A-E6E97FA5E858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3" creationId="{C34C40A0-BC1E-41BF-8794-92430D456C80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4" creationId="{896F070A-98CA-4A22-8B8A-46B4A8C26975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5" creationId="{6B398F9F-4E4E-4015-89CC-75E2B9D57002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6" creationId="{345556C7-3C74-47A5-A8A6-48FF929A9FB6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7" creationId="{E5FFD523-A598-4A11-A313-AA89DB94BF41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8" creationId="{0BCAA70F-617E-4054-A61B-323844B55504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49" creationId="{093E7F89-D26A-43A3-8E23-E9F2C78C9070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50" creationId="{F2885FD8-6F33-460C-94DE-04BDB7E70C2F}"/>
          </ac:spMkLst>
        </pc:spChg>
        <pc:spChg chg="mod topLvl">
          <ac:chgData name="huang shuigui" userId="ef9457fff4279138" providerId="LiveId" clId="{AF731478-238A-4C45-8C62-45CCE781901B}" dt="2020-06-21T13:36:30.091" v="2470" actId="164"/>
          <ac:spMkLst>
            <pc:docMk/>
            <pc:sldMk cId="2777565867" sldId="272"/>
            <ac:spMk id="51" creationId="{F45656A8-DC50-43B5-BF96-C516EEA89F6B}"/>
          </ac:spMkLst>
        </pc:spChg>
        <pc:spChg chg="mod topLvl">
          <ac:chgData name="huang shuigui" userId="ef9457fff4279138" providerId="LiveId" clId="{AF731478-238A-4C45-8C62-45CCE781901B}" dt="2020-06-21T13:39:15.152" v="2552" actId="164"/>
          <ac:spMkLst>
            <pc:docMk/>
            <pc:sldMk cId="2777565867" sldId="272"/>
            <ac:spMk id="60" creationId="{E03DF445-C3A6-4ABC-8711-362B744D47A3}"/>
          </ac:spMkLst>
        </pc:spChg>
        <pc:spChg chg="mod topLvl">
          <ac:chgData name="huang shuigui" userId="ef9457fff4279138" providerId="LiveId" clId="{AF731478-238A-4C45-8C62-45CCE781901B}" dt="2020-06-21T13:39:15.152" v="2552" actId="164"/>
          <ac:spMkLst>
            <pc:docMk/>
            <pc:sldMk cId="2777565867" sldId="272"/>
            <ac:spMk id="61" creationId="{14CED5A3-A8A8-4F5C-AE57-502DC28D819C}"/>
          </ac:spMkLst>
        </pc:spChg>
        <pc:spChg chg="mod topLvl">
          <ac:chgData name="huang shuigui" userId="ef9457fff4279138" providerId="LiveId" clId="{AF731478-238A-4C45-8C62-45CCE781901B}" dt="2020-06-21T13:39:15.152" v="2552" actId="164"/>
          <ac:spMkLst>
            <pc:docMk/>
            <pc:sldMk cId="2777565867" sldId="272"/>
            <ac:spMk id="62" creationId="{7FAF5986-4FA3-4AC0-B933-DA61391CEB11}"/>
          </ac:spMkLst>
        </pc:spChg>
        <pc:spChg chg="mod topLvl">
          <ac:chgData name="huang shuigui" userId="ef9457fff4279138" providerId="LiveId" clId="{AF731478-238A-4C45-8C62-45CCE781901B}" dt="2020-06-21T13:39:15.152" v="2552" actId="164"/>
          <ac:spMkLst>
            <pc:docMk/>
            <pc:sldMk cId="2777565867" sldId="272"/>
            <ac:spMk id="63" creationId="{D3E08C6C-4546-463B-AC20-383C01703198}"/>
          </ac:spMkLst>
        </pc:spChg>
        <pc:grpChg chg="add del mod">
          <ac:chgData name="huang shuigui" userId="ef9457fff4279138" providerId="LiveId" clId="{AF731478-238A-4C45-8C62-45CCE781901B}" dt="2020-06-21T13:30:31.654" v="2441" actId="165"/>
          <ac:grpSpMkLst>
            <pc:docMk/>
            <pc:sldMk cId="2777565867" sldId="272"/>
            <ac:grpSpMk id="4" creationId="{19498669-9373-4A34-ACD7-152F84E131F3}"/>
          </ac:grpSpMkLst>
        </pc:grpChg>
        <pc:grpChg chg="add mod">
          <ac:chgData name="huang shuigui" userId="ef9457fff4279138" providerId="LiveId" clId="{AF731478-238A-4C45-8C62-45CCE781901B}" dt="2020-06-21T13:36:52.422" v="2516" actId="1037"/>
          <ac:grpSpMkLst>
            <pc:docMk/>
            <pc:sldMk cId="2777565867" sldId="272"/>
            <ac:grpSpMk id="58" creationId="{1FB6D7D7-749F-4086-A056-00B3F88D1EF8}"/>
          </ac:grpSpMkLst>
        </pc:grpChg>
        <pc:grpChg chg="add del mod">
          <ac:chgData name="huang shuigui" userId="ef9457fff4279138" providerId="LiveId" clId="{AF731478-238A-4C45-8C62-45CCE781901B}" dt="2020-06-21T13:37:15.801" v="2521" actId="165"/>
          <ac:grpSpMkLst>
            <pc:docMk/>
            <pc:sldMk cId="2777565867" sldId="272"/>
            <ac:grpSpMk id="59" creationId="{54FAC095-AD76-49D1-BC1A-234542FA5609}"/>
          </ac:grpSpMkLst>
        </pc:grpChg>
        <pc:grpChg chg="add mod">
          <ac:chgData name="huang shuigui" userId="ef9457fff4279138" providerId="LiveId" clId="{AF731478-238A-4C45-8C62-45CCE781901B}" dt="2020-06-21T13:39:20.492" v="2553" actId="1076"/>
          <ac:grpSpMkLst>
            <pc:docMk/>
            <pc:sldMk cId="2777565867" sldId="272"/>
            <ac:grpSpMk id="66" creationId="{854CC954-F900-4C4E-9BF4-D07D683B7A5E}"/>
          </ac:grpSpMkLst>
        </pc:grp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2" creationId="{0B2DADAE-31B4-49CB-BA95-E3FE6EE20780}"/>
          </ac:cxnSpMkLst>
        </pc:cxn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3" creationId="{0ABBCD3E-B19F-4A89-92D3-75F0E061BA42}"/>
          </ac:cxnSpMkLst>
        </pc:cxn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4" creationId="{654D8074-16CC-4068-95A5-811E95F6A51D}"/>
          </ac:cxnSpMkLst>
        </pc:cxn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5" creationId="{DF5DA9E4-5D60-4789-9C6D-D301D21B53CD}"/>
          </ac:cxnSpMkLst>
        </pc:cxn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6" creationId="{BF46E5A5-9FB6-42D6-9477-4D4A5AE46D43}"/>
          </ac:cxnSpMkLst>
        </pc:cxnChg>
        <pc:cxnChg chg="mod topLvl">
          <ac:chgData name="huang shuigui" userId="ef9457fff4279138" providerId="LiveId" clId="{AF731478-238A-4C45-8C62-45CCE781901B}" dt="2020-06-21T13:36:30.091" v="2470" actId="164"/>
          <ac:cxnSpMkLst>
            <pc:docMk/>
            <pc:sldMk cId="2777565867" sldId="272"/>
            <ac:cxnSpMk id="57" creationId="{B5A4DB3D-8BAD-4264-8ABA-C63FC4D203BC}"/>
          </ac:cxnSpMkLst>
        </pc:cxnChg>
        <pc:cxnChg chg="add mod">
          <ac:chgData name="huang shuigui" userId="ef9457fff4279138" providerId="LiveId" clId="{AF731478-238A-4C45-8C62-45CCE781901B}" dt="2020-06-21T13:39:29.312" v="2554" actId="14100"/>
          <ac:cxnSpMkLst>
            <pc:docMk/>
            <pc:sldMk cId="2777565867" sldId="272"/>
            <ac:cxnSpMk id="65" creationId="{6B2E2FCA-EE20-4EDE-878B-5C7A004AB304}"/>
          </ac:cxnSpMkLst>
        </pc:cxnChg>
      </pc:sldChg>
      <pc:sldChg chg="add">
        <pc:chgData name="huang shuigui" userId="ef9457fff4279138" providerId="LiveId" clId="{AF731478-238A-4C45-8C62-45CCE781901B}" dt="2020-06-21T07:52:31.095" v="227"/>
        <pc:sldMkLst>
          <pc:docMk/>
          <pc:sldMk cId="2356002406" sldId="280"/>
        </pc:sldMkLst>
      </pc:sldChg>
      <pc:sldChg chg="modSp add">
        <pc:chgData name="huang shuigui" userId="ef9457fff4279138" providerId="LiveId" clId="{AF731478-238A-4C45-8C62-45CCE781901B}" dt="2020-06-21T07:52:37.433" v="234" actId="20577"/>
        <pc:sldMkLst>
          <pc:docMk/>
          <pc:sldMk cId="3508414689" sldId="281"/>
        </pc:sldMkLst>
        <pc:spChg chg="mod">
          <ac:chgData name="huang shuigui" userId="ef9457fff4279138" providerId="LiveId" clId="{AF731478-238A-4C45-8C62-45CCE781901B}" dt="2020-06-21T07:52:37.433" v="234" actId="20577"/>
          <ac:spMkLst>
            <pc:docMk/>
            <pc:sldMk cId="3508414689" sldId="281"/>
            <ac:spMk id="2" creationId="{29032948-1DF4-4E2B-A6E6-36357CBD5961}"/>
          </ac:spMkLst>
        </pc:spChg>
      </pc:sldChg>
      <pc:sldChg chg="addSp delSp modSp add">
        <pc:chgData name="huang shuigui" userId="ef9457fff4279138" providerId="LiveId" clId="{AF731478-238A-4C45-8C62-45CCE781901B}" dt="2020-06-21T10:58:41.975" v="1912" actId="1038"/>
        <pc:sldMkLst>
          <pc:docMk/>
          <pc:sldMk cId="2317835239" sldId="282"/>
        </pc:sldMkLst>
        <pc:spChg chg="mod">
          <ac:chgData name="huang shuigui" userId="ef9457fff4279138" providerId="LiveId" clId="{AF731478-238A-4C45-8C62-45CCE781901B}" dt="2020-06-21T10:40:09.378" v="1486" actId="6549"/>
          <ac:spMkLst>
            <pc:docMk/>
            <pc:sldMk cId="2317835239" sldId="282"/>
            <ac:spMk id="2" creationId="{7714E174-54D1-4140-9C1E-29C84A7B4B31}"/>
          </ac:spMkLst>
        </pc:spChg>
        <pc:spChg chg="del">
          <ac:chgData name="huang shuigui" userId="ef9457fff4279138" providerId="LiveId" clId="{AF731478-238A-4C45-8C62-45CCE781901B}" dt="2020-06-21T10:20:44.471" v="1393" actId="478"/>
          <ac:spMkLst>
            <pc:docMk/>
            <pc:sldMk cId="2317835239" sldId="282"/>
            <ac:spMk id="3" creationId="{DD663945-DBDD-40B2-A4C6-ED97D6CE377E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5" creationId="{C16DD717-DD5E-41FE-A484-7C9AA2FB74CF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6" creationId="{FD5D1C67-B07F-4C99-B80F-26E970324F52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7" creationId="{3E0393C6-C6CC-46E3-AA94-1BFDA39D6E22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8" creationId="{BFE536E1-0AFE-4502-AE90-0955332CA586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11" creationId="{D7C11A56-55AA-4564-971A-708CE7FF350A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16" creationId="{640269FD-C777-4314-9F64-53AB41784B95}"/>
          </ac:spMkLst>
        </pc:spChg>
        <pc:spChg chg="add mod">
          <ac:chgData name="huang shuigui" userId="ef9457fff4279138" providerId="LiveId" clId="{AF731478-238A-4C45-8C62-45CCE781901B}" dt="2020-06-21T10:57:23.412" v="1835"/>
          <ac:spMkLst>
            <pc:docMk/>
            <pc:sldMk cId="2317835239" sldId="282"/>
            <ac:spMk id="23" creationId="{CDC763E7-D4E8-48A3-BE8D-613F21B4B09F}"/>
          </ac:spMkLst>
        </pc:spChg>
        <pc:spChg chg="add mod">
          <ac:chgData name="huang shuigui" userId="ef9457fff4279138" providerId="LiveId" clId="{AF731478-238A-4C45-8C62-45CCE781901B}" dt="2020-06-21T10:58:03.831" v="1836" actId="164"/>
          <ac:spMkLst>
            <pc:docMk/>
            <pc:sldMk cId="2317835239" sldId="282"/>
            <ac:spMk id="24" creationId="{BC3163B8-28DB-4AF7-AA04-5B3FB4CD6FAD}"/>
          </ac:spMkLst>
        </pc:spChg>
        <pc:grpChg chg="add mod">
          <ac:chgData name="huang shuigui" userId="ef9457fff4279138" providerId="LiveId" clId="{AF731478-238A-4C45-8C62-45CCE781901B}" dt="2020-06-21T10:58:41.975" v="1912" actId="1038"/>
          <ac:grpSpMkLst>
            <pc:docMk/>
            <pc:sldMk cId="2317835239" sldId="282"/>
            <ac:grpSpMk id="29" creationId="{3067089B-B8D5-428F-B7E1-BC56FDC01DF4}"/>
          </ac:grpSpMkLst>
        </pc:grpChg>
        <pc:graphicFrameChg chg="add mod modGraphic">
          <ac:chgData name="huang shuigui" userId="ef9457fff4279138" providerId="LiveId" clId="{AF731478-238A-4C45-8C62-45CCE781901B}" dt="2020-06-21T10:56:13.409" v="1820" actId="20577"/>
          <ac:graphicFrameMkLst>
            <pc:docMk/>
            <pc:sldMk cId="2317835239" sldId="282"/>
            <ac:graphicFrameMk id="4" creationId="{42D8CBB9-DCEA-42D9-94E7-6EA8025BB345}"/>
          </ac:graphicFrameMkLst>
        </pc:graphicFrame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9" creationId="{CE580FD6-9C69-495B-BB3D-B2C99D4E1C38}"/>
          </ac:cxnSpMkLst>
        </pc:cxn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10" creationId="{154DF473-325F-4D96-90AA-E8320E62EC51}"/>
          </ac:cxnSpMkLst>
        </pc:cxn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13" creationId="{864221A8-65A4-4159-819E-3A1A96D89A0A}"/>
          </ac:cxnSpMkLst>
        </pc:cxn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15" creationId="{DF3DD95B-48E5-41C5-97CC-F24008BBB085}"/>
          </ac:cxnSpMkLst>
        </pc:cxn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21" creationId="{ED5B817C-F097-4848-8264-27E442E52CF3}"/>
          </ac:cxnSpMkLst>
        </pc:cxnChg>
        <pc:cxnChg chg="add mod">
          <ac:chgData name="huang shuigui" userId="ef9457fff4279138" providerId="LiveId" clId="{AF731478-238A-4C45-8C62-45CCE781901B}" dt="2020-06-21T10:58:03.831" v="1836" actId="164"/>
          <ac:cxnSpMkLst>
            <pc:docMk/>
            <pc:sldMk cId="2317835239" sldId="282"/>
            <ac:cxnSpMk id="26" creationId="{C4313622-F56B-495E-BE84-05493B6D6A9D}"/>
          </ac:cxnSpMkLst>
        </pc:cxnChg>
      </pc:sldChg>
      <pc:sldChg chg="addSp delSp modSp add">
        <pc:chgData name="huang shuigui" userId="ef9457fff4279138" providerId="LiveId" clId="{AF731478-238A-4C45-8C62-45CCE781901B}" dt="2020-06-21T12:46:51.283" v="2195"/>
        <pc:sldMkLst>
          <pc:docMk/>
          <pc:sldMk cId="2301238900" sldId="283"/>
        </pc:sldMkLst>
        <pc:spChg chg="mod">
          <ac:chgData name="huang shuigui" userId="ef9457fff4279138" providerId="LiveId" clId="{AF731478-238A-4C45-8C62-45CCE781901B}" dt="2020-06-21T10:59:57.445" v="1930" actId="5793"/>
          <ac:spMkLst>
            <pc:docMk/>
            <pc:sldMk cId="2301238900" sldId="283"/>
            <ac:spMk id="2" creationId="{8545107D-18CB-47D8-A406-0806FE906256}"/>
          </ac:spMkLst>
        </pc:spChg>
        <pc:spChg chg="del">
          <ac:chgData name="huang shuigui" userId="ef9457fff4279138" providerId="LiveId" clId="{AF731478-238A-4C45-8C62-45CCE781901B}" dt="2020-06-21T12:11:38.001" v="1931" actId="478"/>
          <ac:spMkLst>
            <pc:docMk/>
            <pc:sldMk cId="2301238900" sldId="283"/>
            <ac:spMk id="3" creationId="{5A8CA2A0-940C-4395-A116-F4A08B5BC29E}"/>
          </ac:spMkLst>
        </pc:spChg>
        <pc:spChg chg="mod topLvl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5" creationId="{9DC6C6DB-BA53-494A-AB4F-6256AA7FECE9}"/>
          </ac:spMkLst>
        </pc:spChg>
        <pc:spChg chg="mod topLvl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6" creationId="{12551D6C-F416-4181-8255-F9BE651906B9}"/>
          </ac:spMkLst>
        </pc:spChg>
        <pc:spChg chg="mod topLvl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7" creationId="{FCFBAEB8-DDA0-4B67-91FB-2C5F638AAC0B}"/>
          </ac:spMkLst>
        </pc:spChg>
        <pc:spChg chg="mod topLvl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8" creationId="{1DDC48DE-2441-4B88-BF89-FE623A4F5550}"/>
          </ac:spMkLst>
        </pc:spChg>
        <pc:spChg chg="mod topLvl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11" creationId="{C7F92C1F-6688-4BA8-8DB7-1AD0185CEADB}"/>
          </ac:spMkLst>
        </pc:spChg>
        <pc:spChg chg="del mod topLvl">
          <ac:chgData name="huang shuigui" userId="ef9457fff4279138" providerId="LiveId" clId="{AF731478-238A-4C45-8C62-45CCE781901B}" dt="2020-06-21T12:28:51.492" v="1934" actId="478"/>
          <ac:spMkLst>
            <pc:docMk/>
            <pc:sldMk cId="2301238900" sldId="283"/>
            <ac:spMk id="14" creationId="{523145AA-6868-4114-8497-5BA51F112AC8}"/>
          </ac:spMkLst>
        </pc:spChg>
        <pc:spChg chg="del mod topLvl">
          <ac:chgData name="huang shuigui" userId="ef9457fff4279138" providerId="LiveId" clId="{AF731478-238A-4C45-8C62-45CCE781901B}" dt="2020-06-21T12:28:57.002" v="1936" actId="478"/>
          <ac:spMkLst>
            <pc:docMk/>
            <pc:sldMk cId="2301238900" sldId="283"/>
            <ac:spMk id="16" creationId="{E2B9EA52-EAF2-4CA3-9128-16758CDA2A7E}"/>
          </ac:spMkLst>
        </pc:spChg>
        <pc:spChg chg="add mod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22" creationId="{FF711EA1-B921-4087-B059-4D39F4C542FE}"/>
          </ac:spMkLst>
        </pc:spChg>
        <pc:spChg chg="add mod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23" creationId="{42864D64-7E10-4BCE-A856-6B68CE2D341A}"/>
          </ac:spMkLst>
        </pc:spChg>
        <pc:spChg chg="add mod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24" creationId="{42746566-F819-4761-A98A-542B390FB735}"/>
          </ac:spMkLst>
        </pc:spChg>
        <pc:spChg chg="add mod">
          <ac:chgData name="huang shuigui" userId="ef9457fff4279138" providerId="LiveId" clId="{AF731478-238A-4C45-8C62-45CCE781901B}" dt="2020-06-21T12:31:23.219" v="1964" actId="164"/>
          <ac:spMkLst>
            <pc:docMk/>
            <pc:sldMk cId="2301238900" sldId="283"/>
            <ac:spMk id="25" creationId="{CA52D0BE-6DAE-4EA9-BA84-FF87ABE88F0C}"/>
          </ac:spMkLst>
        </pc:spChg>
        <pc:spChg chg="add mod">
          <ac:chgData name="huang shuigui" userId="ef9457fff4279138" providerId="LiveId" clId="{AF731478-238A-4C45-8C62-45CCE781901B}" dt="2020-06-21T12:45:14.957" v="2114" actId="1036"/>
          <ac:spMkLst>
            <pc:docMk/>
            <pc:sldMk cId="2301238900" sldId="283"/>
            <ac:spMk id="36" creationId="{438F18BE-0C8B-473E-8558-131F8F0E69F0}"/>
          </ac:spMkLst>
        </pc:spChg>
        <pc:spChg chg="add mod">
          <ac:chgData name="huang shuigui" userId="ef9457fff4279138" providerId="LiveId" clId="{AF731478-238A-4C45-8C62-45CCE781901B}" dt="2020-06-21T12:45:14.957" v="2114" actId="1036"/>
          <ac:spMkLst>
            <pc:docMk/>
            <pc:sldMk cId="2301238900" sldId="283"/>
            <ac:spMk id="37" creationId="{A1906A82-ABFC-4C99-9406-D2821D1C3511}"/>
          </ac:spMkLst>
        </pc:spChg>
        <pc:spChg chg="add mod">
          <ac:chgData name="huang shuigui" userId="ef9457fff4279138" providerId="LiveId" clId="{AF731478-238A-4C45-8C62-45CCE781901B}" dt="2020-06-21T12:45:14.957" v="2114" actId="1036"/>
          <ac:spMkLst>
            <pc:docMk/>
            <pc:sldMk cId="2301238900" sldId="283"/>
            <ac:spMk id="38" creationId="{DF0571F3-DA65-48AD-91F0-6A5ADCE7BF5E}"/>
          </ac:spMkLst>
        </pc:spChg>
        <pc:spChg chg="add mod">
          <ac:chgData name="huang shuigui" userId="ef9457fff4279138" providerId="LiveId" clId="{AF731478-238A-4C45-8C62-45CCE781901B}" dt="2020-06-21T12:45:14.957" v="2114" actId="1036"/>
          <ac:spMkLst>
            <pc:docMk/>
            <pc:sldMk cId="2301238900" sldId="283"/>
            <ac:spMk id="39" creationId="{70E69FAF-80D7-415C-AE38-8D59216016E3}"/>
          </ac:spMkLst>
        </pc:spChg>
        <pc:spChg chg="add mod">
          <ac:chgData name="huang shuigui" userId="ef9457fff4279138" providerId="LiveId" clId="{AF731478-238A-4C45-8C62-45CCE781901B}" dt="2020-06-21T12:46:51.283" v="2195"/>
          <ac:spMkLst>
            <pc:docMk/>
            <pc:sldMk cId="2301238900" sldId="283"/>
            <ac:spMk id="40" creationId="{DBB7A186-16AB-47F6-90F2-A9C9F8D5C30B}"/>
          </ac:spMkLst>
        </pc:spChg>
        <pc:grpChg chg="add del">
          <ac:chgData name="huang shuigui" userId="ef9457fff4279138" providerId="LiveId" clId="{AF731478-238A-4C45-8C62-45CCE781901B}" dt="2020-06-21T12:28:49.048" v="1933" actId="165"/>
          <ac:grpSpMkLst>
            <pc:docMk/>
            <pc:sldMk cId="2301238900" sldId="283"/>
            <ac:grpSpMk id="4" creationId="{196F8F5F-F2CC-45C5-B8FA-B84CE9790B94}"/>
          </ac:grpSpMkLst>
        </pc:grpChg>
        <pc:grpChg chg="add mod">
          <ac:chgData name="huang shuigui" userId="ef9457fff4279138" providerId="LiveId" clId="{AF731478-238A-4C45-8C62-45CCE781901B}" dt="2020-06-21T12:43:32.970" v="2040" actId="1076"/>
          <ac:grpSpMkLst>
            <pc:docMk/>
            <pc:sldMk cId="2301238900" sldId="283"/>
            <ac:grpSpMk id="34" creationId="{63E4AEF4-4E65-471D-A4A8-0BE855046EFB}"/>
          </ac:grpSpMkLst>
        </pc:grpChg>
        <pc:graphicFrameChg chg="add mod modGraphic">
          <ac:chgData name="huang shuigui" userId="ef9457fff4279138" providerId="LiveId" clId="{AF731478-238A-4C45-8C62-45CCE781901B}" dt="2020-06-21T12:45:23.048" v="2142" actId="1036"/>
          <ac:graphicFrameMkLst>
            <pc:docMk/>
            <pc:sldMk cId="2301238900" sldId="283"/>
            <ac:graphicFrameMk id="33" creationId="{1876F845-6D65-4C5B-A53A-A47E740261CE}"/>
          </ac:graphicFrameMkLst>
        </pc:graphicFrameChg>
        <pc:graphicFrameChg chg="add mod modGraphic">
          <ac:chgData name="huang shuigui" userId="ef9457fff4279138" providerId="LiveId" clId="{AF731478-238A-4C45-8C62-45CCE781901B}" dt="2020-06-21T12:45:14.957" v="2114" actId="1036"/>
          <ac:graphicFrameMkLst>
            <pc:docMk/>
            <pc:sldMk cId="2301238900" sldId="283"/>
            <ac:graphicFrameMk id="35" creationId="{EFAF9CD2-2335-484D-8101-30B43BEBDFBB}"/>
          </ac:graphicFrameMkLst>
        </pc:graphicFrameChg>
        <pc:cxnChg chg="mod topLvl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9" creationId="{5EDCD576-592A-45B2-9A55-621051EC7C3D}"/>
          </ac:cxnSpMkLst>
        </pc:cxnChg>
        <pc:cxnChg chg="mod topLvl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10" creationId="{CC5455C1-CDBA-4C6E-912F-2702262569EF}"/>
          </ac:cxnSpMkLst>
        </pc:cxnChg>
        <pc:cxnChg chg="mod topLvl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12" creationId="{94BD76AA-E6AF-4E2C-BC05-8053831185C7}"/>
          </ac:cxnSpMkLst>
        </pc:cxnChg>
        <pc:cxnChg chg="mod topLvl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13" creationId="{B5C24584-426A-4D3C-A514-1AA9CB2597DA}"/>
          </ac:cxnSpMkLst>
        </pc:cxnChg>
        <pc:cxnChg chg="del mod topLvl">
          <ac:chgData name="huang shuigui" userId="ef9457fff4279138" providerId="LiveId" clId="{AF731478-238A-4C45-8C62-45CCE781901B}" dt="2020-06-21T12:28:54.043" v="1935" actId="478"/>
          <ac:cxnSpMkLst>
            <pc:docMk/>
            <pc:sldMk cId="2301238900" sldId="283"/>
            <ac:cxnSpMk id="15" creationId="{BF30F38A-B0AB-447F-A948-4FB95B80D7F0}"/>
          </ac:cxnSpMkLst>
        </pc:cxnChg>
        <pc:cxnChg chg="del mod topLvl">
          <ac:chgData name="huang shuigui" userId="ef9457fff4279138" providerId="LiveId" clId="{AF731478-238A-4C45-8C62-45CCE781901B}" dt="2020-06-21T12:28:59.762" v="1937" actId="478"/>
          <ac:cxnSpMkLst>
            <pc:docMk/>
            <pc:sldMk cId="2301238900" sldId="283"/>
            <ac:cxnSpMk id="17" creationId="{B728E9B5-3DD7-44E2-99E6-59F5F7DA42F4}"/>
          </ac:cxnSpMkLst>
        </pc:cxnChg>
        <pc:cxnChg chg="add mod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26" creationId="{A8CE629F-7140-4462-A54D-A04FBEBD9F02}"/>
          </ac:cxnSpMkLst>
        </pc:cxnChg>
        <pc:cxnChg chg="add mod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27" creationId="{2039B9B3-55B7-495C-8A99-CB01AF93AEF7}"/>
          </ac:cxnSpMkLst>
        </pc:cxnChg>
        <pc:cxnChg chg="add mod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28" creationId="{79288214-1D73-4547-BA3B-3C0D22BD3EFC}"/>
          </ac:cxnSpMkLst>
        </pc:cxnChg>
        <pc:cxnChg chg="add mod">
          <ac:chgData name="huang shuigui" userId="ef9457fff4279138" providerId="LiveId" clId="{AF731478-238A-4C45-8C62-45CCE781901B}" dt="2020-06-21T12:31:23.219" v="1964" actId="164"/>
          <ac:cxnSpMkLst>
            <pc:docMk/>
            <pc:sldMk cId="2301238900" sldId="283"/>
            <ac:cxnSpMk id="32" creationId="{98335834-FF5F-4359-8004-BCA93D076ED0}"/>
          </ac:cxnSpMkLst>
        </pc:cxnChg>
      </pc:sldChg>
      <pc:sldChg chg="addSp delSp modSp add">
        <pc:chgData name="huang shuigui" userId="ef9457fff4279138" providerId="LiveId" clId="{AF731478-238A-4C45-8C62-45CCE781901B}" dt="2020-06-21T13:47:31.699" v="2735" actId="207"/>
        <pc:sldMkLst>
          <pc:docMk/>
          <pc:sldMk cId="400960217" sldId="284"/>
        </pc:sldMkLst>
        <pc:spChg chg="mod">
          <ac:chgData name="huang shuigui" userId="ef9457fff4279138" providerId="LiveId" clId="{AF731478-238A-4C45-8C62-45CCE781901B}" dt="2020-06-21T13:42:31.388" v="2585"/>
          <ac:spMkLst>
            <pc:docMk/>
            <pc:sldMk cId="400960217" sldId="284"/>
            <ac:spMk id="2" creationId="{EE0D3E6A-40E0-47D0-9F48-AD731C089F01}"/>
          </ac:spMkLst>
        </pc:spChg>
        <pc:spChg chg="mod">
          <ac:chgData name="huang shuigui" userId="ef9457fff4279138" providerId="LiveId" clId="{AF731478-238A-4C45-8C62-45CCE781901B}" dt="2020-06-21T13:45:17.891" v="2649" actId="27636"/>
          <ac:spMkLst>
            <pc:docMk/>
            <pc:sldMk cId="400960217" sldId="284"/>
            <ac:spMk id="3" creationId="{FDD09B53-0789-452B-9F02-C237DC295C0B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5" creationId="{0F9E2A2C-480E-4C52-AE46-88078713681B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6" creationId="{7C129ABC-D1B0-4664-8E68-853E8AA513BC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7" creationId="{432130AB-BDBC-41BB-A8C3-6DB6D7F69D49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8" creationId="{55066B8D-CEEB-4ED8-A43F-764F26C80BBF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9" creationId="{2B6050B3-129E-460E-B57E-58F443834561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0" creationId="{ABD8424F-7A71-4ACF-AD01-0C5E6EE281B4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1" creationId="{678E2963-31ED-4779-A3DE-71C87741DF86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2" creationId="{C135FD54-B2D4-4930-B697-6526A3078F60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3" creationId="{DC6C433C-0F4F-43D6-B895-64D7F84EB1C5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4" creationId="{4089A42A-9A71-4D10-8590-39EAEAA91368}"/>
          </ac:spMkLst>
        </pc:spChg>
        <pc:spChg chg="mod topLvl">
          <ac:chgData name="huang shuigui" userId="ef9457fff4279138" providerId="LiveId" clId="{AF731478-238A-4C45-8C62-45CCE781901B}" dt="2020-06-21T13:45:49.029" v="2684" actId="1035"/>
          <ac:spMkLst>
            <pc:docMk/>
            <pc:sldMk cId="400960217" sldId="284"/>
            <ac:spMk id="15" creationId="{9EC20CCC-BAF0-43AE-935E-607E26A2A6DF}"/>
          </ac:spMkLst>
        </pc:spChg>
        <pc:spChg chg="mod topLvl">
          <ac:chgData name="huang shuigui" userId="ef9457fff4279138" providerId="LiveId" clId="{AF731478-238A-4C45-8C62-45CCE781901B}" dt="2020-06-21T13:45:49.029" v="2684" actId="1035"/>
          <ac:spMkLst>
            <pc:docMk/>
            <pc:sldMk cId="400960217" sldId="284"/>
            <ac:spMk id="16" creationId="{5CEA25D7-782E-4530-85B6-2C83860EDD93}"/>
          </ac:spMkLst>
        </pc:spChg>
        <pc:spChg chg="mod topLvl">
          <ac:chgData name="huang shuigui" userId="ef9457fff4279138" providerId="LiveId" clId="{AF731478-238A-4C45-8C62-45CCE781901B}" dt="2020-06-21T13:45:49.029" v="2684" actId="1035"/>
          <ac:spMkLst>
            <pc:docMk/>
            <pc:sldMk cId="400960217" sldId="284"/>
            <ac:spMk id="17" creationId="{01833219-6769-4DC1-BC96-6F19D631EDF8}"/>
          </ac:spMkLst>
        </pc:spChg>
        <pc:spChg chg="mod topLvl">
          <ac:chgData name="huang shuigui" userId="ef9457fff4279138" providerId="LiveId" clId="{AF731478-238A-4C45-8C62-45CCE781901B}" dt="2020-06-21T13:47:17.932" v="2731" actId="1076"/>
          <ac:spMkLst>
            <pc:docMk/>
            <pc:sldMk cId="400960217" sldId="284"/>
            <ac:spMk id="18" creationId="{A0862449-64E2-4899-BC34-60717D590CFB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19" creationId="{4396F4C0-A874-4B08-B0F0-4C321C9609A0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0" creationId="{F88C5413-00AA-4E56-808F-08B69698D6F7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1" creationId="{6A165E4C-EB64-448B-B4F1-6F75C1F3A322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2" creationId="{5C4E890D-F518-4CC7-865E-4D54BEDBEC6A}"/>
          </ac:spMkLst>
        </pc:spChg>
        <pc:spChg chg="mod topLvl">
          <ac:chgData name="huang shuigui" userId="ef9457fff4279138" providerId="LiveId" clId="{AF731478-238A-4C45-8C62-45CCE781901B}" dt="2020-06-21T13:45:49.029" v="2684" actId="1035"/>
          <ac:spMkLst>
            <pc:docMk/>
            <pc:sldMk cId="400960217" sldId="284"/>
            <ac:spMk id="23" creationId="{1B763E62-C000-45CB-BD7B-BC67C8290F16}"/>
          </ac:spMkLst>
        </pc:spChg>
        <pc:spChg chg="mod topLvl">
          <ac:chgData name="huang shuigui" userId="ef9457fff4279138" providerId="LiveId" clId="{AF731478-238A-4C45-8C62-45CCE781901B}" dt="2020-06-21T13:45:49.029" v="2684" actId="1035"/>
          <ac:spMkLst>
            <pc:docMk/>
            <pc:sldMk cId="400960217" sldId="284"/>
            <ac:spMk id="24" creationId="{28455877-C075-4C6A-99D9-3F597991F21B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5" creationId="{13E15F72-5A95-486F-9551-0AFC60E9A25C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6" creationId="{43CF8BF8-F5EA-4B11-8E70-F9B1AEAE2BF7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7" creationId="{EAA7748F-8C44-477B-9EB9-160B5C36D7C9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8" creationId="{D77B4F63-6D45-4489-999B-03921546EBA9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29" creationId="{A7287FC0-7222-4AF8-A911-96203F16E5E5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0" creationId="{310056FB-74B7-4C5C-BAF3-DC34A0E5F21E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1" creationId="{A9780DF8-39CF-4FCB-A895-68C31C332411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2" creationId="{8855F0FB-B692-49C1-8A08-870D8834CD5A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3" creationId="{98C25FF4-7AE4-43E7-905D-8003CCEC4390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4" creationId="{9C984AB2-5F9B-4838-88FC-25E74B793128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5" creationId="{5E25C239-9E3B-4904-AFF6-11CA7BEA7D92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6" creationId="{47DBFA35-C842-474F-9992-0C670E0D54C9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7" creationId="{4D6DFEA8-C36C-4457-B27B-AE58E1C9A5BF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8" creationId="{5683D799-8050-46EF-B78B-5D567A24B873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39" creationId="{1539BAC1-8F6C-4BE4-A6ED-E79109A45ACE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0" creationId="{0DE7AAEC-7282-4C8E-8C2B-7CE5292FFE6D}"/>
          </ac:spMkLst>
        </pc:spChg>
        <pc:spChg chg="mod topLvl">
          <ac:chgData name="huang shuigui" userId="ef9457fff4279138" providerId="LiveId" clId="{AF731478-238A-4C45-8C62-45CCE781901B}" dt="2020-06-21T13:45:59.652" v="2686" actId="14100"/>
          <ac:spMkLst>
            <pc:docMk/>
            <pc:sldMk cId="400960217" sldId="284"/>
            <ac:spMk id="41" creationId="{03B9F1AF-6C25-4771-B752-5E8AE5DEC2B5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2" creationId="{FCAE6C7A-2228-4C12-A9D8-576C6E8935C2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3" creationId="{49CF91DB-C8E8-4F36-A21B-2ADA29BA55E6}"/>
          </ac:spMkLst>
        </pc:spChg>
        <pc:spChg chg="mod topLvl">
          <ac:chgData name="huang shuigui" userId="ef9457fff4279138" providerId="LiveId" clId="{AF731478-238A-4C45-8C62-45CCE781901B}" dt="2020-06-21T13:45:55.578" v="2685" actId="14100"/>
          <ac:spMkLst>
            <pc:docMk/>
            <pc:sldMk cId="400960217" sldId="284"/>
            <ac:spMk id="44" creationId="{C9289CE2-656C-4270-9FF4-930B3FEC79B7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5" creationId="{855342CD-B888-42CD-AD7E-E63A483D1D04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6" creationId="{A388768E-EDE9-4B14-ABFA-796D82AF2733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47" creationId="{168BCAB7-05EB-4C57-9BB8-74835A69C668}"/>
          </ac:spMkLst>
        </pc:spChg>
        <pc:spChg chg="mod topLvl">
          <ac:chgData name="huang shuigui" userId="ef9457fff4279138" providerId="LiveId" clId="{AF731478-238A-4C45-8C62-45CCE781901B}" dt="2020-06-21T13:47:25.959" v="2733" actId="207"/>
          <ac:spMkLst>
            <pc:docMk/>
            <pc:sldMk cId="400960217" sldId="284"/>
            <ac:spMk id="48" creationId="{BDA7CF2A-028E-4C9F-B977-6EA0182686C7}"/>
          </ac:spMkLst>
        </pc:spChg>
        <pc:spChg chg="mod topLvl">
          <ac:chgData name="huang shuigui" userId="ef9457fff4279138" providerId="LiveId" clId="{AF731478-238A-4C45-8C62-45CCE781901B}" dt="2020-06-21T13:47:28.630" v="2734" actId="207"/>
          <ac:spMkLst>
            <pc:docMk/>
            <pc:sldMk cId="400960217" sldId="284"/>
            <ac:spMk id="49" creationId="{878D8741-75B8-47EB-A733-A2D007496AA9}"/>
          </ac:spMkLst>
        </pc:spChg>
        <pc:spChg chg="mod topLvl">
          <ac:chgData name="huang shuigui" userId="ef9457fff4279138" providerId="LiveId" clId="{AF731478-238A-4C45-8C62-45CCE781901B}" dt="2020-06-21T13:47:31.699" v="2735" actId="207"/>
          <ac:spMkLst>
            <pc:docMk/>
            <pc:sldMk cId="400960217" sldId="284"/>
            <ac:spMk id="50" creationId="{44357A33-4D8E-4878-8A28-6CA4DAC8539A}"/>
          </ac:spMkLst>
        </pc:spChg>
        <pc:spChg chg="mod topLvl">
          <ac:chgData name="huang shuigui" userId="ef9457fff4279138" providerId="LiveId" clId="{AF731478-238A-4C45-8C62-45CCE781901B}" dt="2020-06-21T13:45:40.559" v="2676" actId="165"/>
          <ac:spMkLst>
            <pc:docMk/>
            <pc:sldMk cId="400960217" sldId="284"/>
            <ac:spMk id="51" creationId="{05D2E57F-ACEC-426E-A17B-2762BC4A5141}"/>
          </ac:spMkLst>
        </pc:spChg>
        <pc:spChg chg="add mod">
          <ac:chgData name="huang shuigui" userId="ef9457fff4279138" providerId="LiveId" clId="{AF731478-238A-4C45-8C62-45CCE781901B}" dt="2020-06-21T13:46:31.802" v="2723" actId="20577"/>
          <ac:spMkLst>
            <pc:docMk/>
            <pc:sldMk cId="400960217" sldId="284"/>
            <ac:spMk id="64" creationId="{F1D02FC3-07D1-4EB8-8065-82A56CFD53E6}"/>
          </ac:spMkLst>
        </pc:spChg>
        <pc:spChg chg="add mod">
          <ac:chgData name="huang shuigui" userId="ef9457fff4279138" providerId="LiveId" clId="{AF731478-238A-4C45-8C62-45CCE781901B}" dt="2020-06-21T13:46:50.493" v="2727" actId="14100"/>
          <ac:spMkLst>
            <pc:docMk/>
            <pc:sldMk cId="400960217" sldId="284"/>
            <ac:spMk id="65" creationId="{E72BEE4C-03D3-4A37-A0F5-4CE0BEDD4676}"/>
          </ac:spMkLst>
        </pc:spChg>
        <pc:spChg chg="add mod">
          <ac:chgData name="huang shuigui" userId="ef9457fff4279138" providerId="LiveId" clId="{AF731478-238A-4C45-8C62-45CCE781901B}" dt="2020-06-21T13:47:22.452" v="2732" actId="14100"/>
          <ac:spMkLst>
            <pc:docMk/>
            <pc:sldMk cId="400960217" sldId="284"/>
            <ac:spMk id="66" creationId="{5C61110B-6EAC-4F37-B02C-85399A7DEEE8}"/>
          </ac:spMkLst>
        </pc:spChg>
        <pc:grpChg chg="add del mod">
          <ac:chgData name="huang shuigui" userId="ef9457fff4279138" providerId="LiveId" clId="{AF731478-238A-4C45-8C62-45CCE781901B}" dt="2020-06-21T13:45:40.559" v="2676" actId="165"/>
          <ac:grpSpMkLst>
            <pc:docMk/>
            <pc:sldMk cId="400960217" sldId="284"/>
            <ac:grpSpMk id="4" creationId="{9B9363E6-C014-44B7-93D6-CE554D8D6F6E}"/>
          </ac:grpSpMkLst>
        </pc:grpChg>
        <pc:grpChg chg="add mod">
          <ac:chgData name="huang shuigui" userId="ef9457fff4279138" providerId="LiveId" clId="{AF731478-238A-4C45-8C62-45CCE781901B}" dt="2020-06-21T13:45:25.281" v="2675" actId="1036"/>
          <ac:grpSpMkLst>
            <pc:docMk/>
            <pc:sldMk cId="400960217" sldId="284"/>
            <ac:grpSpMk id="58" creationId="{1A781F67-E1F6-4768-B70D-4768B9B215DF}"/>
          </ac:grpSpMkLst>
        </pc:grpChg>
        <pc:cxnChg chg="mod topLvl">
          <ac:chgData name="huang shuigui" userId="ef9457fff4279138" providerId="LiveId" clId="{AF731478-238A-4C45-8C62-45CCE781901B}" dt="2020-06-21T13:45:40.559" v="2676" actId="165"/>
          <ac:cxnSpMkLst>
            <pc:docMk/>
            <pc:sldMk cId="400960217" sldId="284"/>
            <ac:cxnSpMk id="52" creationId="{C5756899-B3EC-49EF-9EEE-D1EC022AAB72}"/>
          </ac:cxnSpMkLst>
        </pc:cxnChg>
        <pc:cxnChg chg="mod topLvl">
          <ac:chgData name="huang shuigui" userId="ef9457fff4279138" providerId="LiveId" clId="{AF731478-238A-4C45-8C62-45CCE781901B}" dt="2020-06-21T13:45:40.559" v="2676" actId="165"/>
          <ac:cxnSpMkLst>
            <pc:docMk/>
            <pc:sldMk cId="400960217" sldId="284"/>
            <ac:cxnSpMk id="53" creationId="{2E1E00B9-FC37-46DA-BE17-5A17C7287127}"/>
          </ac:cxnSpMkLst>
        </pc:cxnChg>
        <pc:cxnChg chg="mod topLvl">
          <ac:chgData name="huang shuigui" userId="ef9457fff4279138" providerId="LiveId" clId="{AF731478-238A-4C45-8C62-45CCE781901B}" dt="2020-06-21T13:45:40.559" v="2676" actId="165"/>
          <ac:cxnSpMkLst>
            <pc:docMk/>
            <pc:sldMk cId="400960217" sldId="284"/>
            <ac:cxnSpMk id="54" creationId="{6227B2E8-35BC-46A2-8137-D6363AC54DDF}"/>
          </ac:cxnSpMkLst>
        </pc:cxnChg>
        <pc:cxnChg chg="mod topLvl">
          <ac:chgData name="huang shuigui" userId="ef9457fff4279138" providerId="LiveId" clId="{AF731478-238A-4C45-8C62-45CCE781901B}" dt="2020-06-21T13:45:49.029" v="2684" actId="1035"/>
          <ac:cxnSpMkLst>
            <pc:docMk/>
            <pc:sldMk cId="400960217" sldId="284"/>
            <ac:cxnSpMk id="55" creationId="{5430960B-524E-43BB-A738-DC0B97735BD9}"/>
          </ac:cxnSpMkLst>
        </pc:cxnChg>
        <pc:cxnChg chg="mod topLvl">
          <ac:chgData name="huang shuigui" userId="ef9457fff4279138" providerId="LiveId" clId="{AF731478-238A-4C45-8C62-45CCE781901B}" dt="2020-06-21T13:45:49.029" v="2684" actId="1035"/>
          <ac:cxnSpMkLst>
            <pc:docMk/>
            <pc:sldMk cId="400960217" sldId="284"/>
            <ac:cxnSpMk id="56" creationId="{C6F7290D-C2CA-41D4-A1A2-8AF921462415}"/>
          </ac:cxnSpMkLst>
        </pc:cxnChg>
        <pc:cxnChg chg="mod topLvl">
          <ac:chgData name="huang shuigui" userId="ef9457fff4279138" providerId="LiveId" clId="{AF731478-238A-4C45-8C62-45CCE781901B}" dt="2020-06-21T13:45:49.029" v="2684" actId="1035"/>
          <ac:cxnSpMkLst>
            <pc:docMk/>
            <pc:sldMk cId="400960217" sldId="284"/>
            <ac:cxnSpMk id="57" creationId="{21EA8913-7BE0-4F08-BA57-46DB1AB6607B}"/>
          </ac:cxnSpMkLst>
        </pc:cxnChg>
        <pc:cxnChg chg="add mod">
          <ac:chgData name="huang shuigui" userId="ef9457fff4279138" providerId="LiveId" clId="{AF731478-238A-4C45-8C62-45CCE781901B}" dt="2020-06-21T13:45:25.281" v="2675" actId="1036"/>
          <ac:cxnSpMkLst>
            <pc:docMk/>
            <pc:sldMk cId="400960217" sldId="284"/>
            <ac:cxnSpMk id="63" creationId="{47C1F58B-26DF-4CFD-930F-70D35B6AE53E}"/>
          </ac:cxnSpMkLst>
        </pc:cxnChg>
      </pc:sldChg>
      <pc:sldChg chg="addSp delSp modSp add">
        <pc:chgData name="huang shuigui" userId="ef9457fff4279138" providerId="LiveId" clId="{AF731478-238A-4C45-8C62-45CCE781901B}" dt="2020-06-21T14:07:47.220" v="2953" actId="11529"/>
        <pc:sldMkLst>
          <pc:docMk/>
          <pc:sldMk cId="207256708" sldId="285"/>
        </pc:sldMkLst>
        <pc:spChg chg="mod">
          <ac:chgData name="huang shuigui" userId="ef9457fff4279138" providerId="LiveId" clId="{AF731478-238A-4C45-8C62-45CCE781901B}" dt="2020-06-21T13:48:31.658" v="2748"/>
          <ac:spMkLst>
            <pc:docMk/>
            <pc:sldMk cId="207256708" sldId="285"/>
            <ac:spMk id="2" creationId="{B992479C-A80E-4835-9449-7EA15B27897D}"/>
          </ac:spMkLst>
        </pc:spChg>
        <pc:spChg chg="mod">
          <ac:chgData name="huang shuigui" userId="ef9457fff4279138" providerId="LiveId" clId="{AF731478-238A-4C45-8C62-45CCE781901B}" dt="2020-06-21T14:07:25.566" v="2951" actId="27636"/>
          <ac:spMkLst>
            <pc:docMk/>
            <pc:sldMk cId="207256708" sldId="285"/>
            <ac:spMk id="3" creationId="{ADC72C16-612A-4C29-9BEA-B3EB2360965B}"/>
          </ac:spMkLst>
        </pc:spChg>
        <pc:spChg chg="mod topLvl">
          <ac:chgData name="huang shuigui" userId="ef9457fff4279138" providerId="LiveId" clId="{AF731478-238A-4C45-8C62-45CCE781901B}" dt="2020-06-21T13:58:36.653" v="2814" actId="404"/>
          <ac:spMkLst>
            <pc:docMk/>
            <pc:sldMk cId="207256708" sldId="285"/>
            <ac:spMk id="5" creationId="{D869A434-40D6-4C87-A495-E4FCDCDA9ABA}"/>
          </ac:spMkLst>
        </pc:spChg>
        <pc:spChg chg="mod topLvl">
          <ac:chgData name="huang shuigui" userId="ef9457fff4279138" providerId="LiveId" clId="{AF731478-238A-4C45-8C62-45CCE781901B}" dt="2020-06-21T13:58:17.862" v="2806" actId="164"/>
          <ac:spMkLst>
            <pc:docMk/>
            <pc:sldMk cId="207256708" sldId="285"/>
            <ac:spMk id="6" creationId="{49CDF108-93DC-420B-9C48-4E8962C2F2A5}"/>
          </ac:spMkLst>
        </pc:spChg>
        <pc:spChg chg="mod topLvl">
          <ac:chgData name="huang shuigui" userId="ef9457fff4279138" providerId="LiveId" clId="{AF731478-238A-4C45-8C62-45CCE781901B}" dt="2020-06-21T13:58:17.862" v="2806" actId="164"/>
          <ac:spMkLst>
            <pc:docMk/>
            <pc:sldMk cId="207256708" sldId="285"/>
            <ac:spMk id="7" creationId="{325A50F7-BAB2-471C-9081-A6EC81660AD2}"/>
          </ac:spMkLst>
        </pc:spChg>
        <pc:spChg chg="mod topLvl">
          <ac:chgData name="huang shuigui" userId="ef9457fff4279138" providerId="LiveId" clId="{AF731478-238A-4C45-8C62-45CCE781901B}" dt="2020-06-21T13:58:17.862" v="2806" actId="164"/>
          <ac:spMkLst>
            <pc:docMk/>
            <pc:sldMk cId="207256708" sldId="285"/>
            <ac:spMk id="8" creationId="{2C6577B0-3FD2-4CC6-BF75-E9CEE6166226}"/>
          </ac:spMkLst>
        </pc:spChg>
        <pc:spChg chg="add mod">
          <ac:chgData name="huang shuigui" userId="ef9457fff4279138" providerId="LiveId" clId="{AF731478-238A-4C45-8C62-45CCE781901B}" dt="2020-06-21T13:58:17.862" v="2806" actId="164"/>
          <ac:spMkLst>
            <pc:docMk/>
            <pc:sldMk cId="207256708" sldId="285"/>
            <ac:spMk id="9" creationId="{11FD8F1C-EB35-44BE-95D4-AAF4CF0BA430}"/>
          </ac:spMkLst>
        </pc:spChg>
        <pc:spChg chg="mod topLvl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12" creationId="{A746952A-998B-4359-9E1E-E0BB4E92C595}"/>
          </ac:spMkLst>
        </pc:spChg>
        <pc:spChg chg="del mod topLvl">
          <ac:chgData name="huang shuigui" userId="ef9457fff4279138" providerId="LiveId" clId="{AF731478-238A-4C45-8C62-45CCE781901B}" dt="2020-06-21T13:59:51.975" v="2851" actId="478"/>
          <ac:spMkLst>
            <pc:docMk/>
            <pc:sldMk cId="207256708" sldId="285"/>
            <ac:spMk id="13" creationId="{B255AA79-781A-4199-A4C1-B196449DCFCE}"/>
          </ac:spMkLst>
        </pc:spChg>
        <pc:spChg chg="del mod topLvl">
          <ac:chgData name="huang shuigui" userId="ef9457fff4279138" providerId="LiveId" clId="{AF731478-238A-4C45-8C62-45CCE781901B}" dt="2020-06-21T13:59:51.975" v="2851" actId="478"/>
          <ac:spMkLst>
            <pc:docMk/>
            <pc:sldMk cId="207256708" sldId="285"/>
            <ac:spMk id="14" creationId="{F8958CEF-4A29-4536-B53E-42EC4B9CBDF6}"/>
          </ac:spMkLst>
        </pc:spChg>
        <pc:spChg chg="mod topLvl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15" creationId="{4D6F88A6-9E9D-4320-8171-CBABF9496C7E}"/>
          </ac:spMkLst>
        </pc:spChg>
        <pc:spChg chg="mod topLvl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18" creationId="{CE3F6C6D-D6F6-4565-9420-3427521BCD36}"/>
          </ac:spMkLst>
        </pc:spChg>
        <pc:spChg chg="mod topLvl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21" creationId="{D7E53E79-606B-4DC4-BEED-F91720D36498}"/>
          </ac:spMkLst>
        </pc:spChg>
        <pc:spChg chg="del mod topLvl">
          <ac:chgData name="huang shuigui" userId="ef9457fff4279138" providerId="LiveId" clId="{AF731478-238A-4C45-8C62-45CCE781901B}" dt="2020-06-21T13:59:51.975" v="2851" actId="478"/>
          <ac:spMkLst>
            <pc:docMk/>
            <pc:sldMk cId="207256708" sldId="285"/>
            <ac:spMk id="22" creationId="{0F3BFF8A-BB07-42D7-9922-B37023BB56E4}"/>
          </ac:spMkLst>
        </pc:spChg>
        <pc:spChg chg="del mod topLvl">
          <ac:chgData name="huang shuigui" userId="ef9457fff4279138" providerId="LiveId" clId="{AF731478-238A-4C45-8C62-45CCE781901B}" dt="2020-06-21T13:59:51.975" v="2851" actId="478"/>
          <ac:spMkLst>
            <pc:docMk/>
            <pc:sldMk cId="207256708" sldId="285"/>
            <ac:spMk id="23" creationId="{E8A5316F-8B01-4536-8FF9-EC0092793D61}"/>
          </ac:spMkLst>
        </pc:spChg>
        <pc:spChg chg="mod topLvl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24" creationId="{67469209-2137-4A65-9F52-191AF07EB979}"/>
          </ac:spMkLst>
        </pc:spChg>
        <pc:spChg chg="add mod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29" creationId="{B9A9AE7A-5D82-4AB0-9B20-1489C4CF4424}"/>
          </ac:spMkLst>
        </pc:spChg>
        <pc:spChg chg="add mod">
          <ac:chgData name="huang shuigui" userId="ef9457fff4279138" providerId="LiveId" clId="{AF731478-238A-4C45-8C62-45CCE781901B}" dt="2020-06-21T14:07:33.190" v="2952" actId="164"/>
          <ac:spMkLst>
            <pc:docMk/>
            <pc:sldMk cId="207256708" sldId="285"/>
            <ac:spMk id="30" creationId="{340E26E4-690D-46F3-8CF0-3F3B5653FBEF}"/>
          </ac:spMkLst>
        </pc:spChg>
        <pc:spChg chg="add del mod">
          <ac:chgData name="huang shuigui" userId="ef9457fff4279138" providerId="LiveId" clId="{AF731478-238A-4C45-8C62-45CCE781901B}" dt="2020-06-21T14:02:48.947" v="2904"/>
          <ac:spMkLst>
            <pc:docMk/>
            <pc:sldMk cId="207256708" sldId="285"/>
            <ac:spMk id="38" creationId="{816F11E1-92CA-44EE-A75B-F25FD1123429}"/>
          </ac:spMkLst>
        </pc:spChg>
        <pc:spChg chg="add del mod">
          <ac:chgData name="huang shuigui" userId="ef9457fff4279138" providerId="LiveId" clId="{AF731478-238A-4C45-8C62-45CCE781901B}" dt="2020-06-21T14:03:06.047" v="2908" actId="478"/>
          <ac:spMkLst>
            <pc:docMk/>
            <pc:sldMk cId="207256708" sldId="285"/>
            <ac:spMk id="39" creationId="{75FC2756-2D10-466C-A878-7DBD26369C5E}"/>
          </ac:spMkLst>
        </pc:spChg>
        <pc:spChg chg="add del mod">
          <ac:chgData name="huang shuigui" userId="ef9457fff4279138" providerId="LiveId" clId="{AF731478-238A-4C45-8C62-45CCE781901B}" dt="2020-06-21T14:04:37.263" v="2910" actId="478"/>
          <ac:spMkLst>
            <pc:docMk/>
            <pc:sldMk cId="207256708" sldId="285"/>
            <ac:spMk id="40" creationId="{A213F169-563A-4970-8C40-925538868019}"/>
          </ac:spMkLst>
        </pc:spChg>
        <pc:grpChg chg="add del">
          <ac:chgData name="huang shuigui" userId="ef9457fff4279138" providerId="LiveId" clId="{AF731478-238A-4C45-8C62-45CCE781901B}" dt="2020-06-21T13:58:12.087" v="2805" actId="165"/>
          <ac:grpSpMkLst>
            <pc:docMk/>
            <pc:sldMk cId="207256708" sldId="285"/>
            <ac:grpSpMk id="4" creationId="{D0EF9FF9-61F1-4C57-BF41-E6EAF4451121}"/>
          </ac:grpSpMkLst>
        </pc:grpChg>
        <pc:grpChg chg="add mod">
          <ac:chgData name="huang shuigui" userId="ef9457fff4279138" providerId="LiveId" clId="{AF731478-238A-4C45-8C62-45CCE781901B}" dt="2020-06-21T13:59:12.724" v="2820" actId="1076"/>
          <ac:grpSpMkLst>
            <pc:docMk/>
            <pc:sldMk cId="207256708" sldId="285"/>
            <ac:grpSpMk id="10" creationId="{C69F3002-D5B4-446D-BF37-0109C8C79AB8}"/>
          </ac:grpSpMkLst>
        </pc:grpChg>
        <pc:grpChg chg="add del mod">
          <ac:chgData name="huang shuigui" userId="ef9457fff4279138" providerId="LiveId" clId="{AF731478-238A-4C45-8C62-45CCE781901B}" dt="2020-06-21T13:59:20.337" v="2821" actId="165"/>
          <ac:grpSpMkLst>
            <pc:docMk/>
            <pc:sldMk cId="207256708" sldId="285"/>
            <ac:grpSpMk id="11" creationId="{FBC5D009-C66D-4DD4-A0D4-7C39D97ECEEA}"/>
          </ac:grpSpMkLst>
        </pc:grpChg>
        <pc:grpChg chg="add mod">
          <ac:chgData name="huang shuigui" userId="ef9457fff4279138" providerId="LiveId" clId="{AF731478-238A-4C45-8C62-45CCE781901B}" dt="2020-06-21T14:07:33.190" v="2952" actId="164"/>
          <ac:grpSpMkLst>
            <pc:docMk/>
            <pc:sldMk cId="207256708" sldId="285"/>
            <ac:grpSpMk id="45" creationId="{19E2F2C9-7D62-4F7D-860D-008044539A8B}"/>
          </ac:grpSpMkLst>
        </pc:grpChg>
        <pc:picChg chg="add mod">
          <ac:chgData name="huang shuigui" userId="ef9457fff4279138" providerId="LiveId" clId="{AF731478-238A-4C45-8C62-45CCE781901B}" dt="2020-06-21T14:07:33.190" v="2952" actId="164"/>
          <ac:picMkLst>
            <pc:docMk/>
            <pc:sldMk cId="207256708" sldId="285"/>
            <ac:picMk id="42" creationId="{C81E4873-B359-403F-9AA0-A17F57BEC8B3}"/>
          </ac:picMkLst>
        </pc:picChg>
        <pc:picChg chg="add mod">
          <ac:chgData name="huang shuigui" userId="ef9457fff4279138" providerId="LiveId" clId="{AF731478-238A-4C45-8C62-45CCE781901B}" dt="2020-06-21T14:07:33.190" v="2952" actId="164"/>
          <ac:picMkLst>
            <pc:docMk/>
            <pc:sldMk cId="207256708" sldId="285"/>
            <ac:picMk id="44" creationId="{4CE6329C-6080-4BE9-97C8-AFEF2D5AC258}"/>
          </ac:picMkLst>
        </pc:picChg>
        <pc:cxnChg chg="del mod topLvl">
          <ac:chgData name="huang shuigui" userId="ef9457fff4279138" providerId="LiveId" clId="{AF731478-238A-4C45-8C62-45CCE781901B}" dt="2020-06-21T13:59:51.975" v="2851" actId="478"/>
          <ac:cxnSpMkLst>
            <pc:docMk/>
            <pc:sldMk cId="207256708" sldId="285"/>
            <ac:cxnSpMk id="16" creationId="{F021BAAD-3C9D-4719-BB51-4F1477CABE6F}"/>
          </ac:cxnSpMkLst>
        </pc:cxnChg>
        <pc:cxnChg chg="del mod topLvl">
          <ac:chgData name="huang shuigui" userId="ef9457fff4279138" providerId="LiveId" clId="{AF731478-238A-4C45-8C62-45CCE781901B}" dt="2020-06-21T13:59:51.975" v="2851" actId="478"/>
          <ac:cxnSpMkLst>
            <pc:docMk/>
            <pc:sldMk cId="207256708" sldId="285"/>
            <ac:cxnSpMk id="17" creationId="{DB629752-28B0-4353-971B-518B7ED21050}"/>
          </ac:cxnSpMkLst>
        </pc:cxnChg>
        <pc:cxnChg chg="mod topLvl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19" creationId="{7ED91FA5-5A1D-458B-8DF6-3261B791444F}"/>
          </ac:cxnSpMkLst>
        </pc:cxnChg>
        <pc:cxnChg chg="mod topLvl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20" creationId="{68408363-0E80-407F-8F5B-BB716DDBD45D}"/>
          </ac:cxnSpMkLst>
        </pc:cxnChg>
        <pc:cxnChg chg="del mod topLvl">
          <ac:chgData name="huang shuigui" userId="ef9457fff4279138" providerId="LiveId" clId="{AF731478-238A-4C45-8C62-45CCE781901B}" dt="2020-06-21T13:59:51.975" v="2851" actId="478"/>
          <ac:cxnSpMkLst>
            <pc:docMk/>
            <pc:sldMk cId="207256708" sldId="285"/>
            <ac:cxnSpMk id="25" creationId="{47DD65EC-9972-4D83-BFE0-521E6F6B8D84}"/>
          </ac:cxnSpMkLst>
        </pc:cxnChg>
        <pc:cxnChg chg="del mod topLvl">
          <ac:chgData name="huang shuigui" userId="ef9457fff4279138" providerId="LiveId" clId="{AF731478-238A-4C45-8C62-45CCE781901B}" dt="2020-06-21T13:59:51.975" v="2851" actId="478"/>
          <ac:cxnSpMkLst>
            <pc:docMk/>
            <pc:sldMk cId="207256708" sldId="285"/>
            <ac:cxnSpMk id="26" creationId="{EBCB3817-6A0F-4C17-BD5D-0FE43F950D0B}"/>
          </ac:cxnSpMkLst>
        </pc:cxnChg>
        <pc:cxnChg chg="mod topLvl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27" creationId="{DD31520F-B1F6-4BA5-8094-9C55DD269BEE}"/>
          </ac:cxnSpMkLst>
        </pc:cxnChg>
        <pc:cxnChg chg="mod topLvl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28" creationId="{A8ED3F53-F56C-4DF0-B16C-67F84714ADBF}"/>
          </ac:cxnSpMkLst>
        </pc:cxnChg>
        <pc:cxnChg chg="add mod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32" creationId="{FA784E57-8B78-46F4-A0B4-32B1EC54BAE6}"/>
          </ac:cxnSpMkLst>
        </pc:cxnChg>
        <pc:cxnChg chg="add mod">
          <ac:chgData name="huang shuigui" userId="ef9457fff4279138" providerId="LiveId" clId="{AF731478-238A-4C45-8C62-45CCE781901B}" dt="2020-06-21T14:07:33.190" v="2952" actId="164"/>
          <ac:cxnSpMkLst>
            <pc:docMk/>
            <pc:sldMk cId="207256708" sldId="285"/>
            <ac:cxnSpMk id="34" creationId="{AF672E09-0175-41A3-8657-A6F7BB1D7381}"/>
          </ac:cxnSpMkLst>
        </pc:cxnChg>
        <pc:cxnChg chg="add mod">
          <ac:chgData name="huang shuigui" userId="ef9457fff4279138" providerId="LiveId" clId="{AF731478-238A-4C45-8C62-45CCE781901B}" dt="2020-06-21T14:07:47.220" v="2953" actId="11529"/>
          <ac:cxnSpMkLst>
            <pc:docMk/>
            <pc:sldMk cId="207256708" sldId="285"/>
            <ac:cxnSpMk id="47" creationId="{7C77D1C2-5B21-4690-BE4D-D639D68013CC}"/>
          </ac:cxnSpMkLst>
        </pc:cxnChg>
      </pc:sldChg>
    </pc:docChg>
  </pc:docChgLst>
  <pc:docChgLst>
    <pc:chgData name="huang shuigui" userId="ef9457fff4279138" providerId="LiveId" clId="{3E95FC9A-4612-4B48-B2B7-110BF3E6FB4A}"/>
    <pc:docChg chg="undo custSel addSld delSld modSld sldOrd">
      <pc:chgData name="huang shuigui" userId="ef9457fff4279138" providerId="LiveId" clId="{3E95FC9A-4612-4B48-B2B7-110BF3E6FB4A}" dt="2020-06-19T03:51:49.720" v="2833" actId="1076"/>
      <pc:docMkLst>
        <pc:docMk/>
      </pc:docMkLst>
      <pc:sldChg chg="modSp add">
        <pc:chgData name="huang shuigui" userId="ef9457fff4279138" providerId="LiveId" clId="{3E95FC9A-4612-4B48-B2B7-110BF3E6FB4A}" dt="2020-06-12T07:30:28.291" v="346" actId="5793"/>
        <pc:sldMkLst>
          <pc:docMk/>
          <pc:sldMk cId="1629349189" sldId="256"/>
        </pc:sldMkLst>
        <pc:spChg chg="mod">
          <ac:chgData name="huang shuigui" userId="ef9457fff4279138" providerId="LiveId" clId="{3E95FC9A-4612-4B48-B2B7-110BF3E6FB4A}" dt="2020-06-12T07:30:19.343" v="327"/>
          <ac:spMkLst>
            <pc:docMk/>
            <pc:sldMk cId="1629349189" sldId="256"/>
            <ac:spMk id="2" creationId="{95E134D8-9021-4682-8595-068BF7D1CBE4}"/>
          </ac:spMkLst>
        </pc:spChg>
        <pc:spChg chg="mod">
          <ac:chgData name="huang shuigui" userId="ef9457fff4279138" providerId="LiveId" clId="{3E95FC9A-4612-4B48-B2B7-110BF3E6FB4A}" dt="2020-06-12T07:30:28.291" v="346" actId="5793"/>
          <ac:spMkLst>
            <pc:docMk/>
            <pc:sldMk cId="1629349189" sldId="256"/>
            <ac:spMk id="3" creationId="{D81FCC6F-9B19-47AD-ADEB-F08F58D3E07F}"/>
          </ac:spMkLst>
        </pc:spChg>
      </pc:sldChg>
      <pc:sldChg chg="modSp add">
        <pc:chgData name="huang shuigui" userId="ef9457fff4279138" providerId="LiveId" clId="{3E95FC9A-4612-4B48-B2B7-110BF3E6FB4A}" dt="2020-06-12T07:31:45.596" v="406"/>
        <pc:sldMkLst>
          <pc:docMk/>
          <pc:sldMk cId="880736938" sldId="264"/>
        </pc:sldMkLst>
        <pc:spChg chg="mod">
          <ac:chgData name="huang shuigui" userId="ef9457fff4279138" providerId="LiveId" clId="{3E95FC9A-4612-4B48-B2B7-110BF3E6FB4A}" dt="2020-06-12T07:31:15.864" v="363"/>
          <ac:spMkLst>
            <pc:docMk/>
            <pc:sldMk cId="880736938" sldId="264"/>
            <ac:spMk id="2" creationId="{5AFFAE33-1455-4757-90F9-5E57248BF8B1}"/>
          </ac:spMkLst>
        </pc:spChg>
        <pc:spChg chg="mod">
          <ac:chgData name="huang shuigui" userId="ef9457fff4279138" providerId="LiveId" clId="{3E95FC9A-4612-4B48-B2B7-110BF3E6FB4A}" dt="2020-06-12T07:31:45.596" v="406"/>
          <ac:spMkLst>
            <pc:docMk/>
            <pc:sldMk cId="880736938" sldId="264"/>
            <ac:spMk id="3" creationId="{6BABCD15-E950-461E-9116-6CB38BCB8536}"/>
          </ac:spMkLst>
        </pc:spChg>
      </pc:sldChg>
      <pc:sldChg chg="addSp delSp modSp add">
        <pc:chgData name="huang shuigui" userId="ef9457fff4279138" providerId="LiveId" clId="{3E95FC9A-4612-4B48-B2B7-110BF3E6FB4A}" dt="2020-06-16T02:50:25.888" v="1014" actId="20577"/>
        <pc:sldMkLst>
          <pc:docMk/>
          <pc:sldMk cId="3913794483" sldId="265"/>
        </pc:sldMkLst>
        <pc:spChg chg="mod">
          <ac:chgData name="huang shuigui" userId="ef9457fff4279138" providerId="LiveId" clId="{3E95FC9A-4612-4B48-B2B7-110BF3E6FB4A}" dt="2020-06-16T02:50:25.888" v="1014" actId="20577"/>
          <ac:spMkLst>
            <pc:docMk/>
            <pc:sldMk cId="3913794483" sldId="265"/>
            <ac:spMk id="2" creationId="{1ADB937E-A0D5-4C15-BEDF-49C055DE5C28}"/>
          </ac:spMkLst>
        </pc:spChg>
        <pc:spChg chg="del mod">
          <ac:chgData name="huang shuigui" userId="ef9457fff4279138" providerId="LiveId" clId="{3E95FC9A-4612-4B48-B2B7-110BF3E6FB4A}" dt="2020-06-15T13:34:57.537" v="850" actId="12084"/>
          <ac:spMkLst>
            <pc:docMk/>
            <pc:sldMk cId="3913794483" sldId="265"/>
            <ac:spMk id="3" creationId="{F7AD38B6-AE4D-48E1-BCD1-26C18A94B5BB}"/>
          </ac:spMkLst>
        </pc:spChg>
        <pc:graphicFrameChg chg="add mod">
          <ac:chgData name="huang shuigui" userId="ef9457fff4279138" providerId="LiveId" clId="{3E95FC9A-4612-4B48-B2B7-110BF3E6FB4A}" dt="2020-06-15T13:36:18.697" v="852" actId="13782"/>
          <ac:graphicFrameMkLst>
            <pc:docMk/>
            <pc:sldMk cId="3913794483" sldId="265"/>
            <ac:graphicFrameMk id="4" creationId="{BBB7B9C9-ECF2-418F-922D-5EC6798D8857}"/>
          </ac:graphicFrameMkLst>
        </pc:graphicFrameChg>
      </pc:sldChg>
      <pc:sldChg chg="modSp add">
        <pc:chgData name="huang shuigui" userId="ef9457fff4279138" providerId="LiveId" clId="{3E95FC9A-4612-4B48-B2B7-110BF3E6FB4A}" dt="2020-06-12T07:33:49.895" v="448"/>
        <pc:sldMkLst>
          <pc:docMk/>
          <pc:sldMk cId="605887195" sldId="267"/>
        </pc:sldMkLst>
        <pc:spChg chg="mod">
          <ac:chgData name="huang shuigui" userId="ef9457fff4279138" providerId="LiveId" clId="{3E95FC9A-4612-4B48-B2B7-110BF3E6FB4A}" dt="2020-06-12T07:33:49.895" v="448"/>
          <ac:spMkLst>
            <pc:docMk/>
            <pc:sldMk cId="605887195" sldId="267"/>
            <ac:spMk id="2" creationId="{D5D9CB79-B004-44CA-984A-7E917024DD7D}"/>
          </ac:spMkLst>
        </pc:spChg>
      </pc:sldChg>
      <pc:sldChg chg="modSp add">
        <pc:chgData name="huang shuigui" userId="ef9457fff4279138" providerId="LiveId" clId="{3E95FC9A-4612-4B48-B2B7-110BF3E6FB4A}" dt="2020-06-12T07:34:14.144" v="459"/>
        <pc:sldMkLst>
          <pc:docMk/>
          <pc:sldMk cId="749918108" sldId="268"/>
        </pc:sldMkLst>
        <pc:spChg chg="mod">
          <ac:chgData name="huang shuigui" userId="ef9457fff4279138" providerId="LiveId" clId="{3E95FC9A-4612-4B48-B2B7-110BF3E6FB4A}" dt="2020-06-12T07:34:14.144" v="459"/>
          <ac:spMkLst>
            <pc:docMk/>
            <pc:sldMk cId="749918108" sldId="268"/>
            <ac:spMk id="2" creationId="{D1599EE4-4EDA-432C-BF97-66266B4BD125}"/>
          </ac:spMkLst>
        </pc:spChg>
      </pc:sldChg>
      <pc:sldChg chg="addSp delSp modSp add">
        <pc:chgData name="huang shuigui" userId="ef9457fff4279138" providerId="LiveId" clId="{3E95FC9A-4612-4B48-B2B7-110BF3E6FB4A}" dt="2020-06-16T02:49:48.537" v="1012" actId="20577"/>
        <pc:sldMkLst>
          <pc:docMk/>
          <pc:sldMk cId="18020939" sldId="269"/>
        </pc:sldMkLst>
        <pc:spChg chg="mod">
          <ac:chgData name="huang shuigui" userId="ef9457fff4279138" providerId="LiveId" clId="{3E95FC9A-4612-4B48-B2B7-110BF3E6FB4A}" dt="2020-06-15T13:37:43.340" v="878" actId="5793"/>
          <ac:spMkLst>
            <pc:docMk/>
            <pc:sldMk cId="18020939" sldId="269"/>
            <ac:spMk id="2" creationId="{CEAEAB56-1D26-4D7C-AA8A-69B7FEBE068A}"/>
          </ac:spMkLst>
        </pc:spChg>
        <pc:spChg chg="del mod">
          <ac:chgData name="huang shuigui" userId="ef9457fff4279138" providerId="LiveId" clId="{3E95FC9A-4612-4B48-B2B7-110BF3E6FB4A}" dt="2020-06-16T02:46:12.324" v="1009" actId="12084"/>
          <ac:spMkLst>
            <pc:docMk/>
            <pc:sldMk cId="18020939" sldId="269"/>
            <ac:spMk id="3" creationId="{102108D1-8596-4CB1-A308-739FC5E7042C}"/>
          </ac:spMkLst>
        </pc:spChg>
        <pc:graphicFrameChg chg="add mod">
          <ac:chgData name="huang shuigui" userId="ef9457fff4279138" providerId="LiveId" clId="{3E95FC9A-4612-4B48-B2B7-110BF3E6FB4A}" dt="2020-06-16T02:49:48.537" v="1012" actId="20577"/>
          <ac:graphicFrameMkLst>
            <pc:docMk/>
            <pc:sldMk cId="18020939" sldId="269"/>
            <ac:graphicFrameMk id="4" creationId="{17BCF153-7AC3-45FE-96BE-CA6B2EBBD9D5}"/>
          </ac:graphicFrameMkLst>
        </pc:graphicFrameChg>
      </pc:sldChg>
      <pc:sldChg chg="modSp add">
        <pc:chgData name="huang shuigui" userId="ef9457fff4279138" providerId="LiveId" clId="{3E95FC9A-4612-4B48-B2B7-110BF3E6FB4A}" dt="2020-06-12T07:44:10.327" v="577"/>
        <pc:sldMkLst>
          <pc:docMk/>
          <pc:sldMk cId="851070400" sldId="270"/>
        </pc:sldMkLst>
        <pc:spChg chg="mod">
          <ac:chgData name="huang shuigui" userId="ef9457fff4279138" providerId="LiveId" clId="{3E95FC9A-4612-4B48-B2B7-110BF3E6FB4A}" dt="2020-06-12T07:41:19.362" v="550"/>
          <ac:spMkLst>
            <pc:docMk/>
            <pc:sldMk cId="851070400" sldId="270"/>
            <ac:spMk id="2" creationId="{1B6F5420-A26B-4E2B-8D42-A5D61E2E25E3}"/>
          </ac:spMkLst>
        </pc:spChg>
        <pc:spChg chg="mod">
          <ac:chgData name="huang shuigui" userId="ef9457fff4279138" providerId="LiveId" clId="{3E95FC9A-4612-4B48-B2B7-110BF3E6FB4A}" dt="2020-06-12T07:44:10.327" v="577"/>
          <ac:spMkLst>
            <pc:docMk/>
            <pc:sldMk cId="851070400" sldId="270"/>
            <ac:spMk id="3" creationId="{F29BCC0C-793E-4096-857D-C9291FDDCE33}"/>
          </ac:spMkLst>
        </pc:spChg>
      </pc:sldChg>
      <pc:sldChg chg="modSp add">
        <pc:chgData name="huang shuigui" userId="ef9457fff4279138" providerId="LiveId" clId="{3E95FC9A-4612-4B48-B2B7-110BF3E6FB4A}" dt="2020-06-12T07:56:03.344" v="744"/>
        <pc:sldMkLst>
          <pc:docMk/>
          <pc:sldMk cId="1680478083" sldId="271"/>
        </pc:sldMkLst>
        <pc:spChg chg="mod">
          <ac:chgData name="huang shuigui" userId="ef9457fff4279138" providerId="LiveId" clId="{3E95FC9A-4612-4B48-B2B7-110BF3E6FB4A}" dt="2020-06-12T07:43:37.613" v="573" actId="20577"/>
          <ac:spMkLst>
            <pc:docMk/>
            <pc:sldMk cId="1680478083" sldId="271"/>
            <ac:spMk id="2" creationId="{EA407B32-D4BB-4D51-AC56-BF3CEA91905F}"/>
          </ac:spMkLst>
        </pc:spChg>
        <pc:spChg chg="mod">
          <ac:chgData name="huang shuigui" userId="ef9457fff4279138" providerId="LiveId" clId="{3E95FC9A-4612-4B48-B2B7-110BF3E6FB4A}" dt="2020-06-12T07:56:03.344" v="744"/>
          <ac:spMkLst>
            <pc:docMk/>
            <pc:sldMk cId="1680478083" sldId="271"/>
            <ac:spMk id="3" creationId="{84D416B5-4863-46CC-8A9A-B2895E295EB9}"/>
          </ac:spMkLst>
        </pc:spChg>
      </pc:sldChg>
      <pc:sldChg chg="modSp add">
        <pc:chgData name="huang shuigui" userId="ef9457fff4279138" providerId="LiveId" clId="{3E95FC9A-4612-4B48-B2B7-110BF3E6FB4A}" dt="2020-06-12T07:53:07.553" v="713"/>
        <pc:sldMkLst>
          <pc:docMk/>
          <pc:sldMk cId="2777565867" sldId="272"/>
        </pc:sldMkLst>
        <pc:spChg chg="mod">
          <ac:chgData name="huang shuigui" userId="ef9457fff4279138" providerId="LiveId" clId="{3E95FC9A-4612-4B48-B2B7-110BF3E6FB4A}" dt="2020-06-12T07:53:07.553" v="713"/>
          <ac:spMkLst>
            <pc:docMk/>
            <pc:sldMk cId="2777565867" sldId="272"/>
            <ac:spMk id="2" creationId="{50591913-59FE-4056-B60C-FCC0B4BA24A7}"/>
          </ac:spMkLst>
        </pc:spChg>
      </pc:sldChg>
      <pc:sldChg chg="addSp delSp modSp add modNotesTx">
        <pc:chgData name="huang shuigui" userId="ef9457fff4279138" providerId="LiveId" clId="{3E95FC9A-4612-4B48-B2B7-110BF3E6FB4A}" dt="2020-06-16T03:21:57.802" v="1251"/>
        <pc:sldMkLst>
          <pc:docMk/>
          <pc:sldMk cId="1828620155" sldId="276"/>
        </pc:sldMkLst>
        <pc:spChg chg="mod">
          <ac:chgData name="huang shuigui" userId="ef9457fff4279138" providerId="LiveId" clId="{3E95FC9A-4612-4B48-B2B7-110BF3E6FB4A}" dt="2020-06-16T03:21:57.802" v="1251"/>
          <ac:spMkLst>
            <pc:docMk/>
            <pc:sldMk cId="1828620155" sldId="276"/>
            <ac:spMk id="2" creationId="{24516D1C-F272-4118-BE8C-F45AACF938BC}"/>
          </ac:spMkLst>
        </pc:spChg>
        <pc:spChg chg="del">
          <ac:chgData name="huang shuigui" userId="ef9457fff4279138" providerId="LiveId" clId="{3E95FC9A-4612-4B48-B2B7-110BF3E6FB4A}" dt="2020-06-16T02:53:06.259" v="1041" actId="478"/>
          <ac:spMkLst>
            <pc:docMk/>
            <pc:sldMk cId="1828620155" sldId="276"/>
            <ac:spMk id="3" creationId="{D87508C4-9F09-4AC7-9937-F2F227EBABC4}"/>
          </ac:spMkLst>
        </pc:spChg>
        <pc:spChg chg="add mod">
          <ac:chgData name="huang shuigui" userId="ef9457fff4279138" providerId="LiveId" clId="{3E95FC9A-4612-4B48-B2B7-110BF3E6FB4A}" dt="2020-06-16T03:02:42.437" v="1127" actId="1076"/>
          <ac:spMkLst>
            <pc:docMk/>
            <pc:sldMk cId="1828620155" sldId="276"/>
            <ac:spMk id="5" creationId="{7F3BEB88-72F2-476E-8797-38D3565841AB}"/>
          </ac:spMkLst>
        </pc:spChg>
        <pc:spChg chg="add mod">
          <ac:chgData name="huang shuigui" userId="ef9457fff4279138" providerId="LiveId" clId="{3E95FC9A-4612-4B48-B2B7-110BF3E6FB4A}" dt="2020-06-16T03:02:45.926" v="1128" actId="1076"/>
          <ac:spMkLst>
            <pc:docMk/>
            <pc:sldMk cId="1828620155" sldId="276"/>
            <ac:spMk id="7" creationId="{72C797F1-3C7D-48B3-BB33-CA60F6C6D7D8}"/>
          </ac:spMkLst>
        </pc:spChg>
        <pc:spChg chg="add del mod">
          <ac:chgData name="huang shuigui" userId="ef9457fff4279138" providerId="LiveId" clId="{3E95FC9A-4612-4B48-B2B7-110BF3E6FB4A}" dt="2020-06-16T02:54:59.111" v="1075" actId="478"/>
          <ac:spMkLst>
            <pc:docMk/>
            <pc:sldMk cId="1828620155" sldId="276"/>
            <ac:spMk id="8" creationId="{C9FC2B78-D905-436E-9AE9-6787C33B9E6C}"/>
          </ac:spMkLst>
        </pc:spChg>
        <pc:spChg chg="add del mod">
          <ac:chgData name="huang shuigui" userId="ef9457fff4279138" providerId="LiveId" clId="{3E95FC9A-4612-4B48-B2B7-110BF3E6FB4A}" dt="2020-06-16T02:55:02.260" v="1076" actId="478"/>
          <ac:spMkLst>
            <pc:docMk/>
            <pc:sldMk cId="1828620155" sldId="276"/>
            <ac:spMk id="9" creationId="{501458CA-A4DE-4020-B211-3629DD8B3287}"/>
          </ac:spMkLst>
        </pc:spChg>
        <pc:spChg chg="add mod">
          <ac:chgData name="huang shuigui" userId="ef9457fff4279138" providerId="LiveId" clId="{3E95FC9A-4612-4B48-B2B7-110BF3E6FB4A}" dt="2020-06-16T03:01:54.583" v="1126" actId="1035"/>
          <ac:spMkLst>
            <pc:docMk/>
            <pc:sldMk cId="1828620155" sldId="276"/>
            <ac:spMk id="11" creationId="{F2AB9AC5-0C5F-4AA4-8AB7-6ACA6A44E45B}"/>
          </ac:spMkLst>
        </pc:spChg>
        <pc:graphicFrameChg chg="add mod modGraphic">
          <ac:chgData name="huang shuigui" userId="ef9457fff4279138" providerId="LiveId" clId="{3E95FC9A-4612-4B48-B2B7-110BF3E6FB4A}" dt="2020-06-16T03:07:30.088" v="1146" actId="6549"/>
          <ac:graphicFrameMkLst>
            <pc:docMk/>
            <pc:sldMk cId="1828620155" sldId="276"/>
            <ac:graphicFrameMk id="4" creationId="{494D7F80-1E27-4388-B184-284C0A5267E3}"/>
          </ac:graphicFrameMkLst>
        </pc:graphicFrameChg>
        <pc:graphicFrameChg chg="add mod modGraphic">
          <ac:chgData name="huang shuigui" userId="ef9457fff4279138" providerId="LiveId" clId="{3E95FC9A-4612-4B48-B2B7-110BF3E6FB4A}" dt="2020-06-16T02:58:18.129" v="1089" actId="1076"/>
          <ac:graphicFrameMkLst>
            <pc:docMk/>
            <pc:sldMk cId="1828620155" sldId="276"/>
            <ac:graphicFrameMk id="6" creationId="{D1E8EB00-AA52-490B-AA96-33D85555E8D1}"/>
          </ac:graphicFrameMkLst>
        </pc:graphicFrameChg>
        <pc:graphicFrameChg chg="add mod modGraphic">
          <ac:chgData name="huang shuigui" userId="ef9457fff4279138" providerId="LiveId" clId="{3E95FC9A-4612-4B48-B2B7-110BF3E6FB4A}" dt="2020-06-16T03:08:37.673" v="1176"/>
          <ac:graphicFrameMkLst>
            <pc:docMk/>
            <pc:sldMk cId="1828620155" sldId="276"/>
            <ac:graphicFrameMk id="10" creationId="{630DDD59-66ED-4ECC-919A-1E2F62CC70C3}"/>
          </ac:graphicFrameMkLst>
        </pc:graphicFrameChg>
      </pc:sldChg>
      <pc:sldChg chg="addSp delSp modSp add modNotesTx">
        <pc:chgData name="huang shuigui" userId="ef9457fff4279138" providerId="LiveId" clId="{3E95FC9A-4612-4B48-B2B7-110BF3E6FB4A}" dt="2020-06-19T03:51:49.720" v="2833" actId="1076"/>
        <pc:sldMkLst>
          <pc:docMk/>
          <pc:sldMk cId="2871472759" sldId="277"/>
        </pc:sldMkLst>
        <pc:spChg chg="mod">
          <ac:chgData name="huang shuigui" userId="ef9457fff4279138" providerId="LiveId" clId="{3E95FC9A-4612-4B48-B2B7-110BF3E6FB4A}" dt="2020-06-18T14:40:19.391" v="1663"/>
          <ac:spMkLst>
            <pc:docMk/>
            <pc:sldMk cId="2871472759" sldId="277"/>
            <ac:spMk id="2" creationId="{21C67BFF-5D73-4E38-A21B-BC174FE434DB}"/>
          </ac:spMkLst>
        </pc:spChg>
        <pc:spChg chg="del">
          <ac:chgData name="huang shuigui" userId="ef9457fff4279138" providerId="LiveId" clId="{3E95FC9A-4612-4B48-B2B7-110BF3E6FB4A}" dt="2020-06-16T03:41:05.858" v="1617" actId="478"/>
          <ac:spMkLst>
            <pc:docMk/>
            <pc:sldMk cId="2871472759" sldId="277"/>
            <ac:spMk id="3" creationId="{102D7BF3-511E-4441-B3F9-440664F855A8}"/>
          </ac:spMkLst>
        </pc:spChg>
        <pc:spChg chg="add del mod">
          <ac:chgData name="huang shuigui" userId="ef9457fff4279138" providerId="LiveId" clId="{3E95FC9A-4612-4B48-B2B7-110BF3E6FB4A}" dt="2020-06-19T02:04:35.830" v="1984" actId="478"/>
          <ac:spMkLst>
            <pc:docMk/>
            <pc:sldMk cId="2871472759" sldId="277"/>
            <ac:spMk id="4" creationId="{2FD59990-E081-4C54-8CDC-958E8A39EE92}"/>
          </ac:spMkLst>
        </pc:spChg>
        <pc:spChg chg="add del mod">
          <ac:chgData name="huang shuigui" userId="ef9457fff4279138" providerId="LiveId" clId="{3E95FC9A-4612-4B48-B2B7-110BF3E6FB4A}" dt="2020-06-19T02:05:48.022" v="1986" actId="478"/>
          <ac:spMkLst>
            <pc:docMk/>
            <pc:sldMk cId="2871472759" sldId="277"/>
            <ac:spMk id="5" creationId="{1BF831F1-BE80-416A-B9BD-04277239F811}"/>
          </ac:spMkLst>
        </pc:spChg>
        <pc:spChg chg="add mod">
          <ac:chgData name="huang shuigui" userId="ef9457fff4279138" providerId="LiveId" clId="{3E95FC9A-4612-4B48-B2B7-110BF3E6FB4A}" dt="2020-06-19T03:28:26.373" v="2751" actId="164"/>
          <ac:spMkLst>
            <pc:docMk/>
            <pc:sldMk cId="2871472759" sldId="277"/>
            <ac:spMk id="6" creationId="{B7CC9046-5961-425A-BAB5-77636F8BCC36}"/>
          </ac:spMkLst>
        </pc:spChg>
        <pc:spChg chg="add del mod">
          <ac:chgData name="huang shuigui" userId="ef9457fff4279138" providerId="LiveId" clId="{3E95FC9A-4612-4B48-B2B7-110BF3E6FB4A}" dt="2020-06-19T01:57:31.840" v="1922" actId="478"/>
          <ac:spMkLst>
            <pc:docMk/>
            <pc:sldMk cId="2871472759" sldId="277"/>
            <ac:spMk id="7" creationId="{85E40D83-C46F-453F-91B8-DF0B290676A4}"/>
          </ac:spMkLst>
        </pc:spChg>
        <pc:spChg chg="add del mod">
          <ac:chgData name="huang shuigui" userId="ef9457fff4279138" providerId="LiveId" clId="{3E95FC9A-4612-4B48-B2B7-110BF3E6FB4A}" dt="2020-06-19T01:57:29.404" v="1921" actId="478"/>
          <ac:spMkLst>
            <pc:docMk/>
            <pc:sldMk cId="2871472759" sldId="277"/>
            <ac:spMk id="8" creationId="{D4C531A3-2532-41CB-BBA5-F2F3E4072E7B}"/>
          </ac:spMkLst>
        </pc:spChg>
        <pc:spChg chg="add del mod">
          <ac:chgData name="huang shuigui" userId="ef9457fff4279138" providerId="LiveId" clId="{3E95FC9A-4612-4B48-B2B7-110BF3E6FB4A}" dt="2020-06-19T01:57:29.404" v="1921" actId="478"/>
          <ac:spMkLst>
            <pc:docMk/>
            <pc:sldMk cId="2871472759" sldId="277"/>
            <ac:spMk id="9" creationId="{91D267B1-E6F5-4806-91CB-316BC6039360}"/>
          </ac:spMkLst>
        </pc:spChg>
        <pc:spChg chg="add mod">
          <ac:chgData name="huang shuigui" userId="ef9457fff4279138" providerId="LiveId" clId="{3E95FC9A-4612-4B48-B2B7-110BF3E6FB4A}" dt="2020-06-19T03:43:41.431" v="2755"/>
          <ac:spMkLst>
            <pc:docMk/>
            <pc:sldMk cId="2871472759" sldId="277"/>
            <ac:spMk id="16" creationId="{9B632C15-E4AA-45BF-B55B-F89199ECF9DA}"/>
          </ac:spMkLst>
        </pc:spChg>
        <pc:spChg chg="add del mod">
          <ac:chgData name="huang shuigui" userId="ef9457fff4279138" providerId="LiveId" clId="{3E95FC9A-4612-4B48-B2B7-110BF3E6FB4A}" dt="2020-06-19T03:51:23.959" v="2832" actId="478"/>
          <ac:spMkLst>
            <pc:docMk/>
            <pc:sldMk cId="2871472759" sldId="277"/>
            <ac:spMk id="20" creationId="{52F4C8D1-37E3-46EA-ABA5-A2831427023A}"/>
          </ac:spMkLst>
        </pc:spChg>
        <pc:spChg chg="add del mod">
          <ac:chgData name="huang shuigui" userId="ef9457fff4279138" providerId="LiveId" clId="{3E95FC9A-4612-4B48-B2B7-110BF3E6FB4A}" dt="2020-06-19T03:51:22.266" v="2831" actId="478"/>
          <ac:spMkLst>
            <pc:docMk/>
            <pc:sldMk cId="2871472759" sldId="277"/>
            <ac:spMk id="21" creationId="{A6854B5C-A644-4D9A-B4CB-76B0038E3A37}"/>
          </ac:spMkLst>
        </pc:spChg>
        <pc:spChg chg="add mod">
          <ac:chgData name="huang shuigui" userId="ef9457fff4279138" providerId="LiveId" clId="{3E95FC9A-4612-4B48-B2B7-110BF3E6FB4A}" dt="2020-06-19T03:28:26.373" v="2751" actId="164"/>
          <ac:spMkLst>
            <pc:docMk/>
            <pc:sldMk cId="2871472759" sldId="277"/>
            <ac:spMk id="22" creationId="{2BAA0BD3-7B77-4EE2-A7C3-28C412718DD0}"/>
          </ac:spMkLst>
        </pc:spChg>
        <pc:spChg chg="add mod">
          <ac:chgData name="huang shuigui" userId="ef9457fff4279138" providerId="LiveId" clId="{3E95FC9A-4612-4B48-B2B7-110BF3E6FB4A}" dt="2020-06-19T03:28:26.373" v="2751" actId="164"/>
          <ac:spMkLst>
            <pc:docMk/>
            <pc:sldMk cId="2871472759" sldId="277"/>
            <ac:spMk id="23" creationId="{2FF2505B-EEEA-464B-A990-CA1D827C9A29}"/>
          </ac:spMkLst>
        </pc:spChg>
        <pc:spChg chg="add mod">
          <ac:chgData name="huang shuigui" userId="ef9457fff4279138" providerId="LiveId" clId="{3E95FC9A-4612-4B48-B2B7-110BF3E6FB4A}" dt="2020-06-19T03:28:26.373" v="2751" actId="164"/>
          <ac:spMkLst>
            <pc:docMk/>
            <pc:sldMk cId="2871472759" sldId="277"/>
            <ac:spMk id="24" creationId="{285227C0-83A4-403B-B443-72CCAD7823FF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34" creationId="{5DE0B410-D5AE-4B31-8DA5-D732AA97C407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35" creationId="{BAFF2B16-B286-4F83-8DE8-D955F056B782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36" creationId="{28A528CC-0C35-4650-8B05-10019BFA5DE9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37" creationId="{111A44F7-D5E4-4336-A2BA-76A55B8EE7DA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43" creationId="{2504C403-4BC6-4ED8-A0B1-89CB4622AF5F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47" creationId="{25839125-ABBF-4ED1-ABF4-157F784313C2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48" creationId="{2D7DE77B-7C2C-4400-975B-7B708B34CE04}"/>
          </ac:spMkLst>
        </pc:spChg>
        <pc:spChg chg="add mod">
          <ac:chgData name="huang shuigui" userId="ef9457fff4279138" providerId="LiveId" clId="{3E95FC9A-4612-4B48-B2B7-110BF3E6FB4A}" dt="2020-06-19T03:51:07.033" v="2828" actId="164"/>
          <ac:spMkLst>
            <pc:docMk/>
            <pc:sldMk cId="2871472759" sldId="277"/>
            <ac:spMk id="49" creationId="{FD01E492-FB1E-4EB3-B9AC-5ABCDA3A21BF}"/>
          </ac:spMkLst>
        </pc:spChg>
        <pc:spChg chg="add mod">
          <ac:chgData name="huang shuigui" userId="ef9457fff4279138" providerId="LiveId" clId="{3E95FC9A-4612-4B48-B2B7-110BF3E6FB4A}" dt="2020-06-19T03:51:18.473" v="2830" actId="1076"/>
          <ac:spMkLst>
            <pc:docMk/>
            <pc:sldMk cId="2871472759" sldId="277"/>
            <ac:spMk id="71" creationId="{F31CADDC-2861-4BB4-88BD-BBD90BED4109}"/>
          </ac:spMkLst>
        </pc:spChg>
        <pc:grpChg chg="add mod">
          <ac:chgData name="huang shuigui" userId="ef9457fff4279138" providerId="LiveId" clId="{3E95FC9A-4612-4B48-B2B7-110BF3E6FB4A}" dt="2020-06-19T03:28:45.988" v="2752" actId="1076"/>
          <ac:grpSpMkLst>
            <pc:docMk/>
            <pc:sldMk cId="2871472759" sldId="277"/>
            <ac:grpSpMk id="33" creationId="{A4EF2F11-AE0E-4593-90AC-BCEAC91CEBB7}"/>
          </ac:grpSpMkLst>
        </pc:grpChg>
        <pc:grpChg chg="add mod">
          <ac:chgData name="huang shuigui" userId="ef9457fff4279138" providerId="LiveId" clId="{3E95FC9A-4612-4B48-B2B7-110BF3E6FB4A}" dt="2020-06-19T03:51:49.720" v="2833" actId="1076"/>
          <ac:grpSpMkLst>
            <pc:docMk/>
            <pc:sldMk cId="2871472759" sldId="277"/>
            <ac:grpSpMk id="72" creationId="{9C51F1E0-3439-42E3-99D8-491B0D019BFD}"/>
          </ac:grpSpMkLst>
        </pc:grpChg>
        <pc:cxnChg chg="add del mod">
          <ac:chgData name="huang shuigui" userId="ef9457fff4279138" providerId="LiveId" clId="{3E95FC9A-4612-4B48-B2B7-110BF3E6FB4A}" dt="2020-06-19T01:57:34.370" v="1925" actId="478"/>
          <ac:cxnSpMkLst>
            <pc:docMk/>
            <pc:sldMk cId="2871472759" sldId="277"/>
            <ac:cxnSpMk id="11" creationId="{4D28A97A-C41F-4AD8-A3A2-B57B12E6F5A8}"/>
          </ac:cxnSpMkLst>
        </pc:cxnChg>
        <pc:cxnChg chg="add del mod">
          <ac:chgData name="huang shuigui" userId="ef9457fff4279138" providerId="LiveId" clId="{3E95FC9A-4612-4B48-B2B7-110BF3E6FB4A}" dt="2020-06-19T01:57:33.878" v="1924" actId="478"/>
          <ac:cxnSpMkLst>
            <pc:docMk/>
            <pc:sldMk cId="2871472759" sldId="277"/>
            <ac:cxnSpMk id="13" creationId="{845FA34F-B12E-48A7-952A-E6F584900B0E}"/>
          </ac:cxnSpMkLst>
        </pc:cxnChg>
        <pc:cxnChg chg="add del mod">
          <ac:chgData name="huang shuigui" userId="ef9457fff4279138" providerId="LiveId" clId="{3E95FC9A-4612-4B48-B2B7-110BF3E6FB4A}" dt="2020-06-19T01:57:32.891" v="1923" actId="478"/>
          <ac:cxnSpMkLst>
            <pc:docMk/>
            <pc:sldMk cId="2871472759" sldId="277"/>
            <ac:cxnSpMk id="15" creationId="{0AB3556C-F904-4A90-9796-26CAC5107FF0}"/>
          </ac:cxnSpMkLst>
        </pc:cxnChg>
        <pc:cxnChg chg="add mod">
          <ac:chgData name="huang shuigui" userId="ef9457fff4279138" providerId="LiveId" clId="{3E95FC9A-4612-4B48-B2B7-110BF3E6FB4A}" dt="2020-06-19T03:28:26.373" v="2751" actId="164"/>
          <ac:cxnSpMkLst>
            <pc:docMk/>
            <pc:sldMk cId="2871472759" sldId="277"/>
            <ac:cxnSpMk id="26" creationId="{29DC304D-3297-4495-A03A-F267E65DC614}"/>
          </ac:cxnSpMkLst>
        </pc:cxnChg>
        <pc:cxnChg chg="add mod">
          <ac:chgData name="huang shuigui" userId="ef9457fff4279138" providerId="LiveId" clId="{3E95FC9A-4612-4B48-B2B7-110BF3E6FB4A}" dt="2020-06-19T03:28:26.373" v="2751" actId="164"/>
          <ac:cxnSpMkLst>
            <pc:docMk/>
            <pc:sldMk cId="2871472759" sldId="277"/>
            <ac:cxnSpMk id="28" creationId="{8E832D2D-5529-4EE4-9FC8-AFED21E82E3B}"/>
          </ac:cxnSpMkLst>
        </pc:cxnChg>
        <pc:cxnChg chg="add mod">
          <ac:chgData name="huang shuigui" userId="ef9457fff4279138" providerId="LiveId" clId="{3E95FC9A-4612-4B48-B2B7-110BF3E6FB4A}" dt="2020-06-19T03:28:26.373" v="2751" actId="164"/>
          <ac:cxnSpMkLst>
            <pc:docMk/>
            <pc:sldMk cId="2871472759" sldId="277"/>
            <ac:cxnSpMk id="30" creationId="{B5BB6865-FB5E-46B0-9510-11D442C76DF8}"/>
          </ac:cxnSpMkLst>
        </pc:cxnChg>
        <pc:cxnChg chg="add mod">
          <ac:chgData name="huang shuigui" userId="ef9457fff4279138" providerId="LiveId" clId="{3E95FC9A-4612-4B48-B2B7-110BF3E6FB4A}" dt="2020-06-19T03:28:26.373" v="2751" actId="164"/>
          <ac:cxnSpMkLst>
            <pc:docMk/>
            <pc:sldMk cId="2871472759" sldId="277"/>
            <ac:cxnSpMk id="32" creationId="{B6D6BEE3-2559-4806-A698-31CAB49D0F7B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39" creationId="{09BC7F34-5B59-484D-A643-4801C1F1E946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41" creationId="{635E2F9F-B4A9-4540-BC87-0110C9C65E41}"/>
          </ac:cxnSpMkLst>
        </pc:cxnChg>
        <pc:cxnChg chg="add del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45" creationId="{8DF2CFE2-09A9-4F94-A260-D8B885760C9D}"/>
          </ac:cxnSpMkLst>
        </pc:cxnChg>
        <pc:cxnChg chg="add del mod">
          <ac:chgData name="huang shuigui" userId="ef9457fff4279138" providerId="LiveId" clId="{3E95FC9A-4612-4B48-B2B7-110BF3E6FB4A}" dt="2020-06-19T03:49:47.364" v="2813" actId="478"/>
          <ac:cxnSpMkLst>
            <pc:docMk/>
            <pc:sldMk cId="2871472759" sldId="277"/>
            <ac:cxnSpMk id="51" creationId="{0038A797-D4DB-4C57-8F21-88C6A2811B07}"/>
          </ac:cxnSpMkLst>
        </pc:cxnChg>
        <pc:cxnChg chg="add del mod">
          <ac:chgData name="huang shuigui" userId="ef9457fff4279138" providerId="LiveId" clId="{3E95FC9A-4612-4B48-B2B7-110BF3E6FB4A}" dt="2020-06-19T03:49:44.689" v="2811" actId="11529"/>
          <ac:cxnSpMkLst>
            <pc:docMk/>
            <pc:sldMk cId="2871472759" sldId="277"/>
            <ac:cxnSpMk id="53" creationId="{B4931B5F-AEA7-428C-950A-7F6F1B824E02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55" creationId="{128C44CD-E3C6-4168-B3BE-FB9D4BFBEFF6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58" creationId="{945AFF89-E565-47AE-8B63-488F724A0AFF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60" creationId="{8E229BC7-6D41-4EDD-8A78-D2AEE1BB4C4E}"/>
          </ac:cxnSpMkLst>
        </pc:cxnChg>
        <pc:cxnChg chg="add mod">
          <ac:chgData name="huang shuigui" userId="ef9457fff4279138" providerId="LiveId" clId="{3E95FC9A-4612-4B48-B2B7-110BF3E6FB4A}" dt="2020-06-19T03:51:07.033" v="2828" actId="164"/>
          <ac:cxnSpMkLst>
            <pc:docMk/>
            <pc:sldMk cId="2871472759" sldId="277"/>
            <ac:cxnSpMk id="62" creationId="{16A407E4-A366-446A-A998-FCB210E52F2E}"/>
          </ac:cxnSpMkLst>
        </pc:cxnChg>
      </pc:sldChg>
      <pc:sldChg chg="addSp modSp add modNotesTx">
        <pc:chgData name="huang shuigui" userId="ef9457fff4279138" providerId="LiveId" clId="{3E95FC9A-4612-4B48-B2B7-110BF3E6FB4A}" dt="2020-06-19T02:53:51.703" v="2716" actId="20577"/>
        <pc:sldMkLst>
          <pc:docMk/>
          <pc:sldMk cId="3749681184" sldId="278"/>
        </pc:sldMkLst>
        <pc:spChg chg="mod">
          <ac:chgData name="huang shuigui" userId="ef9457fff4279138" providerId="LiveId" clId="{3E95FC9A-4612-4B48-B2B7-110BF3E6FB4A}" dt="2020-06-19T02:19:08.834" v="2279"/>
          <ac:spMkLst>
            <pc:docMk/>
            <pc:sldMk cId="3749681184" sldId="278"/>
            <ac:spMk id="2" creationId="{C58380CE-7BCD-4BFC-A517-9958446E37F8}"/>
          </ac:spMkLst>
        </pc:spChg>
        <pc:spChg chg="mod">
          <ac:chgData name="huang shuigui" userId="ef9457fff4279138" providerId="LiveId" clId="{3E95FC9A-4612-4B48-B2B7-110BF3E6FB4A}" dt="2020-06-19T02:35:11.948" v="2663" actId="20577"/>
          <ac:spMkLst>
            <pc:docMk/>
            <pc:sldMk cId="3749681184" sldId="278"/>
            <ac:spMk id="3" creationId="{93BE6ECE-9FA6-44EF-92A8-0662974324D0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4" creationId="{068FA7E5-0501-4F01-A5B2-EA88D07AA608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5" creationId="{5C6EEBAB-FC16-4F7F-9413-36C20DC0A22F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6" creationId="{6D26500A-9942-4E2E-A97D-C04A3754B1B7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7" creationId="{2B6D123D-AF0C-4E6B-89AC-7B7245A673C9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8" creationId="{30B27321-533C-4A46-BB00-4B99222B763A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13" creationId="{10897206-C03A-4B37-9451-66BA9E8F08F7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14" creationId="{E2FB2996-E176-4B3F-B8EB-6DCBEFE3042B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15" creationId="{DDA2226B-D952-45A5-B7BE-BEB899EFD9AC}"/>
          </ac:spMkLst>
        </pc:spChg>
        <pc:spChg chg="add mod">
          <ac:chgData name="huang shuigui" userId="ef9457fff4279138" providerId="LiveId" clId="{3E95FC9A-4612-4B48-B2B7-110BF3E6FB4A}" dt="2020-06-19T02:30:52.690" v="2543" actId="164"/>
          <ac:spMkLst>
            <pc:docMk/>
            <pc:sldMk cId="3749681184" sldId="278"/>
            <ac:spMk id="16" creationId="{99D94A0E-F935-45C8-8BBE-EE6093D0D7B4}"/>
          </ac:spMkLst>
        </pc:spChg>
        <pc:spChg chg="add mod ord">
          <ac:chgData name="huang shuigui" userId="ef9457fff4279138" providerId="LiveId" clId="{3E95FC9A-4612-4B48-B2B7-110BF3E6FB4A}" dt="2020-06-19T02:53:51.703" v="2716" actId="20577"/>
          <ac:spMkLst>
            <pc:docMk/>
            <pc:sldMk cId="3749681184" sldId="278"/>
            <ac:spMk id="21" creationId="{52081B06-30D0-4809-9362-3B3F9AA29818}"/>
          </ac:spMkLst>
        </pc:spChg>
        <pc:grpChg chg="add mod">
          <ac:chgData name="huang shuigui" userId="ef9457fff4279138" providerId="LiveId" clId="{3E95FC9A-4612-4B48-B2B7-110BF3E6FB4A}" dt="2020-06-19T02:35:58.246" v="2664" actId="1076"/>
          <ac:grpSpMkLst>
            <pc:docMk/>
            <pc:sldMk cId="3749681184" sldId="278"/>
            <ac:grpSpMk id="22" creationId="{8D0D2409-4DF0-4545-8B8F-58A787D246BD}"/>
          </ac:grpSpMkLst>
        </pc:grp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9" creationId="{A92C4B7C-561C-455E-830D-53C2E2FBC192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0" creationId="{5372B03E-3CFD-4164-94BC-312C7153CC69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1" creationId="{DAAB6894-0326-4452-99ED-B6B91C0DD3ED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2" creationId="{9F30A600-DFFF-4E58-B248-B3672D6C5A22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7" creationId="{703BA1C4-61F5-43FC-A962-3F8D9469A42F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8" creationId="{21A1EA01-29CA-4520-98EE-23648E07B1F5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19" creationId="{D106ADA3-74CF-4D43-ACC1-CBBD5BA97917}"/>
          </ac:cxnSpMkLst>
        </pc:cxnChg>
        <pc:cxnChg chg="add mod">
          <ac:chgData name="huang shuigui" userId="ef9457fff4279138" providerId="LiveId" clId="{3E95FC9A-4612-4B48-B2B7-110BF3E6FB4A}" dt="2020-06-19T02:30:52.690" v="2543" actId="164"/>
          <ac:cxnSpMkLst>
            <pc:docMk/>
            <pc:sldMk cId="3749681184" sldId="278"/>
            <ac:cxnSpMk id="20" creationId="{F18DDA9E-DE2B-47E5-A7AB-CB4A4D66750C}"/>
          </ac:cxnSpMkLst>
        </pc:cxnChg>
      </pc:sldChg>
    </pc:docChg>
  </pc:docChgLst>
  <pc:docChgLst>
    <pc:chgData name="huang shuigui" userId="ef9457fff4279138" providerId="LiveId" clId="{8A4C27CC-1B89-46FD-8DA8-F64D7F415327}"/>
    <pc:docChg chg="undo custSel modSld">
      <pc:chgData name="huang shuigui" userId="ef9457fff4279138" providerId="LiveId" clId="{8A4C27CC-1B89-46FD-8DA8-F64D7F415327}" dt="2020-06-20T06:28:52.630" v="460" actId="20577"/>
      <pc:docMkLst>
        <pc:docMk/>
      </pc:docMkLst>
      <pc:sldChg chg="addSp delSp modSp">
        <pc:chgData name="huang shuigui" userId="ef9457fff4279138" providerId="LiveId" clId="{8A4C27CC-1B89-46FD-8DA8-F64D7F415327}" dt="2020-06-20T06:16:27.441" v="396" actId="1035"/>
        <pc:sldMkLst>
          <pc:docMk/>
          <pc:sldMk cId="605887195" sldId="267"/>
        </pc:sldMkLst>
        <pc:spChg chg="mod">
          <ac:chgData name="huang shuigui" userId="ef9457fff4279138" providerId="LiveId" clId="{8A4C27CC-1B89-46FD-8DA8-F64D7F415327}" dt="2020-06-20T06:13:56.524" v="392"/>
          <ac:spMkLst>
            <pc:docMk/>
            <pc:sldMk cId="605887195" sldId="267"/>
            <ac:spMk id="3" creationId="{D1E72CF0-8ABB-457F-94F7-727B9ED6E9B8}"/>
          </ac:spMkLst>
        </pc:spChg>
        <pc:spChg chg="del mod topLvl">
          <ac:chgData name="huang shuigui" userId="ef9457fff4279138" providerId="LiveId" clId="{8A4C27CC-1B89-46FD-8DA8-F64D7F415327}" dt="2020-06-20T05:55:01.919" v="61" actId="478"/>
          <ac:spMkLst>
            <pc:docMk/>
            <pc:sldMk cId="605887195" sldId="267"/>
            <ac:spMk id="5" creationId="{78B648E0-876F-4D92-AF71-F4AA408F844B}"/>
          </ac:spMkLst>
        </pc:spChg>
        <pc:spChg chg="mod topLvl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6" creationId="{2D8D6EF1-B280-44D1-9799-F9C81CFABB8B}"/>
          </ac:spMkLst>
        </pc:spChg>
        <pc:spChg chg="mod topLvl">
          <ac:chgData name="huang shuigui" userId="ef9457fff4279138" providerId="LiveId" clId="{8A4C27CC-1B89-46FD-8DA8-F64D7F415327}" dt="2020-06-20T06:04:00.039" v="193" actId="20577"/>
          <ac:spMkLst>
            <pc:docMk/>
            <pc:sldMk cId="605887195" sldId="267"/>
            <ac:spMk id="7" creationId="{AB91273C-21D4-49D2-94AA-31D35724C009}"/>
          </ac:spMkLst>
        </pc:spChg>
        <pc:spChg chg="mod topLvl">
          <ac:chgData name="huang shuigui" userId="ef9457fff4279138" providerId="LiveId" clId="{8A4C27CC-1B89-46FD-8DA8-F64D7F415327}" dt="2020-06-20T06:03:59.496" v="192" actId="20577"/>
          <ac:spMkLst>
            <pc:docMk/>
            <pc:sldMk cId="605887195" sldId="267"/>
            <ac:spMk id="8" creationId="{4E4CD30C-9904-4739-A080-BE663906E911}"/>
          </ac:spMkLst>
        </pc:spChg>
        <pc:spChg chg="mod topLvl">
          <ac:chgData name="huang shuigui" userId="ef9457fff4279138" providerId="LiveId" clId="{8A4C27CC-1B89-46FD-8DA8-F64D7F415327}" dt="2020-06-20T06:03:59.006" v="191" actId="20577"/>
          <ac:spMkLst>
            <pc:docMk/>
            <pc:sldMk cId="605887195" sldId="267"/>
            <ac:spMk id="9" creationId="{3D2C9869-D9B5-488C-A832-F0E3464D5519}"/>
          </ac:spMkLst>
        </pc:spChg>
        <pc:spChg chg="del mod topLvl">
          <ac:chgData name="huang shuigui" userId="ef9457fff4279138" providerId="LiveId" clId="{8A4C27CC-1B89-46FD-8DA8-F64D7F415327}" dt="2020-06-20T05:57:01.874" v="96" actId="478"/>
          <ac:spMkLst>
            <pc:docMk/>
            <pc:sldMk cId="605887195" sldId="267"/>
            <ac:spMk id="10" creationId="{2DDB54D1-15D4-46CA-8290-23322A7E84A5}"/>
          </ac:spMkLst>
        </pc:spChg>
        <pc:spChg chg="mod topLvl">
          <ac:chgData name="huang shuigui" userId="ef9457fff4279138" providerId="LiveId" clId="{8A4C27CC-1B89-46FD-8DA8-F64D7F415327}" dt="2020-06-20T06:03:58.410" v="190" actId="20577"/>
          <ac:spMkLst>
            <pc:docMk/>
            <pc:sldMk cId="605887195" sldId="267"/>
            <ac:spMk id="15" creationId="{CDD19B62-10A9-4E05-8565-5C09CBB3D66D}"/>
          </ac:spMkLst>
        </pc:spChg>
        <pc:spChg chg="mod topLvl">
          <ac:chgData name="huang shuigui" userId="ef9457fff4279138" providerId="LiveId" clId="{8A4C27CC-1B89-46FD-8DA8-F64D7F415327}" dt="2020-06-20T06:03:57.932" v="189" actId="20577"/>
          <ac:spMkLst>
            <pc:docMk/>
            <pc:sldMk cId="605887195" sldId="267"/>
            <ac:spMk id="16" creationId="{FEAE5841-4BA4-4448-AC22-65A55CA663DD}"/>
          </ac:spMkLst>
        </pc:spChg>
        <pc:spChg chg="mod topLvl">
          <ac:chgData name="huang shuigui" userId="ef9457fff4279138" providerId="LiveId" clId="{8A4C27CC-1B89-46FD-8DA8-F64D7F415327}" dt="2020-06-20T06:03:56.212" v="187" actId="20577"/>
          <ac:spMkLst>
            <pc:docMk/>
            <pc:sldMk cId="605887195" sldId="267"/>
            <ac:spMk id="17" creationId="{4A497ECF-064F-4E1F-9C40-A6CBBF2A1AC8}"/>
          </ac:spMkLst>
        </pc:spChg>
        <pc:spChg chg="mod topLvl">
          <ac:chgData name="huang shuigui" userId="ef9457fff4279138" providerId="LiveId" clId="{8A4C27CC-1B89-46FD-8DA8-F64D7F415327}" dt="2020-06-20T06:03:57.323" v="188" actId="20577"/>
          <ac:spMkLst>
            <pc:docMk/>
            <pc:sldMk cId="605887195" sldId="267"/>
            <ac:spMk id="18" creationId="{C884A927-AF1F-4822-8962-1D53149A3CC6}"/>
          </ac:spMkLst>
        </pc:spChg>
        <pc:spChg chg="add mod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33" creationId="{55EC194E-33AA-46C1-B0D8-1CE18BC83A60}"/>
          </ac:spMkLst>
        </pc:spChg>
        <pc:spChg chg="add mod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34" creationId="{5C881327-3E02-424A-8B6E-FC91E9790453}"/>
          </ac:spMkLst>
        </pc:spChg>
        <pc:spChg chg="add mod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35" creationId="{1D0F3375-8F28-4117-AC17-C3285AFA0C46}"/>
          </ac:spMkLst>
        </pc:spChg>
        <pc:spChg chg="add mod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49" creationId="{CE769EC9-A218-445F-870F-C10510815A6E}"/>
          </ac:spMkLst>
        </pc:spChg>
        <pc:spChg chg="add mod">
          <ac:chgData name="huang shuigui" userId="ef9457fff4279138" providerId="LiveId" clId="{8A4C27CC-1B89-46FD-8DA8-F64D7F415327}" dt="2020-06-20T06:03:11.050" v="165" actId="164"/>
          <ac:spMkLst>
            <pc:docMk/>
            <pc:sldMk cId="605887195" sldId="267"/>
            <ac:spMk id="50" creationId="{F27F43E9-335D-44BA-AF4A-8242C2249E55}"/>
          </ac:spMkLst>
        </pc:spChg>
        <pc:spChg chg="add del mod">
          <ac:chgData name="huang shuigui" userId="ef9457fff4279138" providerId="LiveId" clId="{8A4C27CC-1B89-46FD-8DA8-F64D7F415327}" dt="2020-06-20T06:03:00.527" v="164" actId="478"/>
          <ac:spMkLst>
            <pc:docMk/>
            <pc:sldMk cId="605887195" sldId="267"/>
            <ac:spMk id="65" creationId="{DBB1BC60-BD67-4E26-BE28-93B5FDBD74EA}"/>
          </ac:spMkLst>
        </pc:spChg>
        <pc:grpChg chg="add del mod">
          <ac:chgData name="huang shuigui" userId="ef9457fff4279138" providerId="LiveId" clId="{8A4C27CC-1B89-46FD-8DA8-F64D7F415327}" dt="2020-06-20T05:54:56.612" v="60" actId="165"/>
          <ac:grpSpMkLst>
            <pc:docMk/>
            <pc:sldMk cId="605887195" sldId="267"/>
            <ac:grpSpMk id="4" creationId="{270B878B-BA56-4DF0-B89D-81E37B0677F4}"/>
          </ac:grpSpMkLst>
        </pc:grpChg>
        <pc:grpChg chg="add mod">
          <ac:chgData name="huang shuigui" userId="ef9457fff4279138" providerId="LiveId" clId="{8A4C27CC-1B89-46FD-8DA8-F64D7F415327}" dt="2020-06-20T06:16:27.441" v="396" actId="1035"/>
          <ac:grpSpMkLst>
            <pc:docMk/>
            <pc:sldMk cId="605887195" sldId="267"/>
            <ac:grpSpMk id="66" creationId="{3FE7E1BE-6354-43A1-83ED-77053FE546C0}"/>
          </ac:grpSpMkLst>
        </pc:grpChg>
        <pc:cxnChg chg="del mod topLvl">
          <ac:chgData name="huang shuigui" userId="ef9457fff4279138" providerId="LiveId" clId="{8A4C27CC-1B89-46FD-8DA8-F64D7F415327}" dt="2020-06-20T05:56:05.291" v="70" actId="478"/>
          <ac:cxnSpMkLst>
            <pc:docMk/>
            <pc:sldMk cId="605887195" sldId="267"/>
            <ac:cxnSpMk id="11" creationId="{18284E52-F152-4EE2-8483-C61E4E852552}"/>
          </ac:cxnSpMkLst>
        </pc:cxnChg>
        <pc:cxnChg chg="del mod topLvl">
          <ac:chgData name="huang shuigui" userId="ef9457fff4279138" providerId="LiveId" clId="{8A4C27CC-1B89-46FD-8DA8-F64D7F415327}" dt="2020-06-20T05:56:04.580" v="69" actId="478"/>
          <ac:cxnSpMkLst>
            <pc:docMk/>
            <pc:sldMk cId="605887195" sldId="267"/>
            <ac:cxnSpMk id="12" creationId="{EBB1C43E-D8B7-46E0-821F-4D2ACC8C5ED6}"/>
          </ac:cxnSpMkLst>
        </pc:cxnChg>
        <pc:cxnChg chg="del mod topLvl">
          <ac:chgData name="huang shuigui" userId="ef9457fff4279138" providerId="LiveId" clId="{8A4C27CC-1B89-46FD-8DA8-F64D7F415327}" dt="2020-06-20T05:56:03.946" v="68" actId="478"/>
          <ac:cxnSpMkLst>
            <pc:docMk/>
            <pc:sldMk cId="605887195" sldId="267"/>
            <ac:cxnSpMk id="13" creationId="{E2A8D77D-7AC5-4760-A699-97DB69EEB276}"/>
          </ac:cxnSpMkLst>
        </pc:cxnChg>
        <pc:cxnChg chg="del mod topLvl">
          <ac:chgData name="huang shuigui" userId="ef9457fff4279138" providerId="LiveId" clId="{8A4C27CC-1B89-46FD-8DA8-F64D7F415327}" dt="2020-06-20T05:56:03.408" v="67" actId="478"/>
          <ac:cxnSpMkLst>
            <pc:docMk/>
            <pc:sldMk cId="605887195" sldId="267"/>
            <ac:cxnSpMk id="14" creationId="{E85F1506-3608-415B-8A6D-15B6CCCE0D68}"/>
          </ac:cxnSpMkLst>
        </pc:cxnChg>
        <pc:cxnChg chg="del mod topLvl">
          <ac:chgData name="huang shuigui" userId="ef9457fff4279138" providerId="LiveId" clId="{8A4C27CC-1B89-46FD-8DA8-F64D7F415327}" dt="2020-06-20T05:58:32.537" v="120" actId="478"/>
          <ac:cxnSpMkLst>
            <pc:docMk/>
            <pc:sldMk cId="605887195" sldId="267"/>
            <ac:cxnSpMk id="19" creationId="{FAB1F636-9B20-45DF-9DAC-1373BFEE3B21}"/>
          </ac:cxnSpMkLst>
        </pc:cxnChg>
        <pc:cxnChg chg="del mod topLvl">
          <ac:chgData name="huang shuigui" userId="ef9457fff4279138" providerId="LiveId" clId="{8A4C27CC-1B89-46FD-8DA8-F64D7F415327}" dt="2020-06-20T05:57:35.712" v="106" actId="478"/>
          <ac:cxnSpMkLst>
            <pc:docMk/>
            <pc:sldMk cId="605887195" sldId="267"/>
            <ac:cxnSpMk id="20" creationId="{79D68665-1167-46C0-AC04-D6539DB9259B}"/>
          </ac:cxnSpMkLst>
        </pc:cxnChg>
        <pc:cxnChg chg="del mod topLvl">
          <ac:chgData name="huang shuigui" userId="ef9457fff4279138" providerId="LiveId" clId="{8A4C27CC-1B89-46FD-8DA8-F64D7F415327}" dt="2020-06-20T05:57:42.241" v="108" actId="478"/>
          <ac:cxnSpMkLst>
            <pc:docMk/>
            <pc:sldMk cId="605887195" sldId="267"/>
            <ac:cxnSpMk id="21" creationId="{5BD772B5-7F8A-4829-834D-13C2EAEC820A}"/>
          </ac:cxnSpMkLst>
        </pc:cxnChg>
        <pc:cxnChg chg="del mod topLvl">
          <ac:chgData name="huang shuigui" userId="ef9457fff4279138" providerId="LiveId" clId="{8A4C27CC-1B89-46FD-8DA8-F64D7F415327}" dt="2020-06-20T05:57:39.126" v="107" actId="478"/>
          <ac:cxnSpMkLst>
            <pc:docMk/>
            <pc:sldMk cId="605887195" sldId="267"/>
            <ac:cxnSpMk id="22" creationId="{2B19FF23-B52C-4080-85F9-0AAD580D0586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24" creationId="{B556CF11-8EAE-4441-B76F-2EBE757B720E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27" creationId="{83CBDDCB-9FAC-4B6B-AB6E-482CDCE38CC9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29" creationId="{F67F211A-BBA6-48C9-A7B3-E9B0647C142C}"/>
          </ac:cxnSpMkLst>
        </pc:cxnChg>
        <pc:cxnChg chg="add del mod">
          <ac:chgData name="huang shuigui" userId="ef9457fff4279138" providerId="LiveId" clId="{8A4C27CC-1B89-46FD-8DA8-F64D7F415327}" dt="2020-06-20T05:57:04.873" v="97" actId="478"/>
          <ac:cxnSpMkLst>
            <pc:docMk/>
            <pc:sldMk cId="605887195" sldId="267"/>
            <ac:cxnSpMk id="31" creationId="{F39293E8-54A9-4501-9866-6111A0C53706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44" creationId="{34639CDD-EE55-42A4-855C-093C22794098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46" creationId="{37873D0F-3A32-425F-ABBC-79589BDDF00A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48" creationId="{DAE80BD6-3571-49E3-90F0-6609B5C9C5E3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52" creationId="{36D5111C-03B2-44AE-B3FA-8DDAF29C05DE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54" creationId="{0EC04865-5673-4FF4-9E82-41C63D427D67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56" creationId="{5622A0DC-81A7-45D4-B5E0-ABE5CE9BE594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58" creationId="{A03082EC-03CC-4CF6-A4CC-74E720002445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62" creationId="{C282EFCA-029A-4704-9EF7-CC941F68C04A}"/>
          </ac:cxnSpMkLst>
        </pc:cxnChg>
        <pc:cxnChg chg="add mod">
          <ac:chgData name="huang shuigui" userId="ef9457fff4279138" providerId="LiveId" clId="{8A4C27CC-1B89-46FD-8DA8-F64D7F415327}" dt="2020-06-20T06:03:11.050" v="165" actId="164"/>
          <ac:cxnSpMkLst>
            <pc:docMk/>
            <pc:sldMk cId="605887195" sldId="267"/>
            <ac:cxnSpMk id="64" creationId="{0C8FDA19-9A12-4C43-9143-8F15E55AF76F}"/>
          </ac:cxnSpMkLst>
        </pc:cxnChg>
      </pc:sldChg>
      <pc:sldChg chg="modSp">
        <pc:chgData name="huang shuigui" userId="ef9457fff4279138" providerId="LiveId" clId="{8A4C27CC-1B89-46FD-8DA8-F64D7F415327}" dt="2020-06-20T06:28:52.630" v="460" actId="20577"/>
        <pc:sldMkLst>
          <pc:docMk/>
          <pc:sldMk cId="749918108" sldId="268"/>
        </pc:sldMkLst>
        <pc:spChg chg="mod">
          <ac:chgData name="huang shuigui" userId="ef9457fff4279138" providerId="LiveId" clId="{8A4C27CC-1B89-46FD-8DA8-F64D7F415327}" dt="2020-06-20T06:28:52.630" v="460" actId="20577"/>
          <ac:spMkLst>
            <pc:docMk/>
            <pc:sldMk cId="749918108" sldId="268"/>
            <ac:spMk id="3" creationId="{1BA1B972-5924-4DF6-A66C-E5FC70A3CE2B}"/>
          </ac:spMkLst>
        </pc:spChg>
      </pc:sldChg>
      <pc:sldChg chg="addSp modSp">
        <pc:chgData name="huang shuigui" userId="ef9457fff4279138" providerId="LiveId" clId="{8A4C27CC-1B89-46FD-8DA8-F64D7F415327}" dt="2020-06-20T06:11:38.094" v="334" actId="1035"/>
        <pc:sldMkLst>
          <pc:docMk/>
          <pc:sldMk cId="2871472759" sldId="277"/>
        </pc:sldMkLst>
        <pc:spChg chg="add mod">
          <ac:chgData name="huang shuigui" userId="ef9457fff4279138" providerId="LiveId" clId="{8A4C27CC-1B89-46FD-8DA8-F64D7F415327}" dt="2020-06-20T06:09:44.153" v="321" actId="1076"/>
          <ac:spMkLst>
            <pc:docMk/>
            <pc:sldMk cId="2871472759" sldId="277"/>
            <ac:spMk id="3" creationId="{B086E324-E448-469D-BB4C-584FF7DFD1E0}"/>
          </ac:spMkLst>
        </pc:spChg>
        <pc:spChg chg="add mod">
          <ac:chgData name="huang shuigui" userId="ef9457fff4279138" providerId="LiveId" clId="{8A4C27CC-1B89-46FD-8DA8-F64D7F415327}" dt="2020-06-20T06:11:38.094" v="334" actId="1035"/>
          <ac:spMkLst>
            <pc:docMk/>
            <pc:sldMk cId="2871472759" sldId="277"/>
            <ac:spMk id="31" creationId="{8FBEC468-F23F-4957-BE83-8411BA61D05E}"/>
          </ac:spMkLst>
        </pc:spChg>
      </pc:sldChg>
      <pc:sldChg chg="modSp">
        <pc:chgData name="huang shuigui" userId="ef9457fff4279138" providerId="LiveId" clId="{8A4C27CC-1B89-46FD-8DA8-F64D7F415327}" dt="2020-06-20T06:05:24.393" v="227"/>
        <pc:sldMkLst>
          <pc:docMk/>
          <pc:sldMk cId="3749681184" sldId="278"/>
        </pc:sldMkLst>
        <pc:spChg chg="mod">
          <ac:chgData name="huang shuigui" userId="ef9457fff4279138" providerId="LiveId" clId="{8A4C27CC-1B89-46FD-8DA8-F64D7F415327}" dt="2020-06-20T06:05:24.393" v="227"/>
          <ac:spMkLst>
            <pc:docMk/>
            <pc:sldMk cId="3749681184" sldId="278"/>
            <ac:spMk id="3" creationId="{93BE6ECE-9FA6-44EF-92A8-0662974324D0}"/>
          </ac:spMkLst>
        </pc:spChg>
        <pc:grpChg chg="mod">
          <ac:chgData name="huang shuigui" userId="ef9457fff4279138" providerId="LiveId" clId="{8A4C27CC-1B89-46FD-8DA8-F64D7F415327}" dt="2020-06-20T06:04:53.110" v="198" actId="1036"/>
          <ac:grpSpMkLst>
            <pc:docMk/>
            <pc:sldMk cId="3749681184" sldId="278"/>
            <ac:grpSpMk id="22" creationId="{8D0D2409-4DF0-4545-8B8F-58A787D246BD}"/>
          </ac:grpSpMkLst>
        </pc:gr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84DEC-700F-4CE7-A836-E80D9A7E29C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368056-35D2-41AC-BAD6-89538BD624B7}">
      <dgm:prSet/>
      <dgm:spPr/>
      <dgm:t>
        <a:bodyPr/>
        <a:lstStyle/>
        <a:p>
          <a:r>
            <a:rPr lang="en-US" dirty="0"/>
            <a:t>2007 ~ 2014</a:t>
          </a:r>
          <a:endParaRPr lang="zh-CN" dirty="0"/>
        </a:p>
      </dgm:t>
    </dgm:pt>
    <dgm:pt modelId="{A6712278-9FF3-42D4-9C05-345439DA1DBE}" type="parTrans" cxnId="{292FB586-8498-4AB9-AAA1-8133877B1A6D}">
      <dgm:prSet/>
      <dgm:spPr/>
      <dgm:t>
        <a:bodyPr/>
        <a:lstStyle/>
        <a:p>
          <a:endParaRPr lang="zh-CN" altLang="en-US"/>
        </a:p>
      </dgm:t>
    </dgm:pt>
    <dgm:pt modelId="{6BCE8828-9E57-4ACC-BD15-935C265C6D0C}" type="sibTrans" cxnId="{292FB586-8498-4AB9-AAA1-8133877B1A6D}">
      <dgm:prSet/>
      <dgm:spPr/>
      <dgm:t>
        <a:bodyPr/>
        <a:lstStyle/>
        <a:p>
          <a:endParaRPr lang="zh-CN" altLang="en-US"/>
        </a:p>
      </dgm:t>
    </dgm:pt>
    <dgm:pt modelId="{CD7EBDCA-58DF-4384-B87E-4F3548122A9F}">
      <dgm:prSet/>
      <dgm:spPr/>
      <dgm:t>
        <a:bodyPr/>
        <a:lstStyle/>
        <a:p>
          <a:r>
            <a:rPr lang="zh-CN"/>
            <a:t>北京邮电大学计算机专业</a:t>
          </a:r>
        </a:p>
      </dgm:t>
    </dgm:pt>
    <dgm:pt modelId="{BEF30F50-90D5-4857-A6B8-819102C8847E}" type="parTrans" cxnId="{F7E1A775-A2C8-403D-8C13-14A858CC3F67}">
      <dgm:prSet/>
      <dgm:spPr/>
      <dgm:t>
        <a:bodyPr/>
        <a:lstStyle/>
        <a:p>
          <a:endParaRPr lang="zh-CN" altLang="en-US"/>
        </a:p>
      </dgm:t>
    </dgm:pt>
    <dgm:pt modelId="{F2E631B3-0819-42D3-A14D-355CB986F580}" type="sibTrans" cxnId="{F7E1A775-A2C8-403D-8C13-14A858CC3F67}">
      <dgm:prSet/>
      <dgm:spPr/>
      <dgm:t>
        <a:bodyPr/>
        <a:lstStyle/>
        <a:p>
          <a:endParaRPr lang="zh-CN" altLang="en-US"/>
        </a:p>
      </dgm:t>
    </dgm:pt>
    <dgm:pt modelId="{CD4401A0-3778-4A7E-BD61-4D7401D45900}">
      <dgm:prSet/>
      <dgm:spPr/>
      <dgm:t>
        <a:bodyPr/>
        <a:lstStyle/>
        <a:p>
          <a:r>
            <a:rPr lang="en-US"/>
            <a:t>2014 ~ 2018</a:t>
          </a:r>
          <a:endParaRPr lang="zh-CN"/>
        </a:p>
      </dgm:t>
    </dgm:pt>
    <dgm:pt modelId="{BF08DBDF-6227-4314-9B00-D7B06762CE2B}" type="parTrans" cxnId="{73D0A0E7-E009-4024-A896-51EF1F16D1A3}">
      <dgm:prSet/>
      <dgm:spPr/>
      <dgm:t>
        <a:bodyPr/>
        <a:lstStyle/>
        <a:p>
          <a:endParaRPr lang="zh-CN" altLang="en-US"/>
        </a:p>
      </dgm:t>
    </dgm:pt>
    <dgm:pt modelId="{7C5549F3-C52B-4E76-9D0B-F27C8CE8255E}" type="sibTrans" cxnId="{73D0A0E7-E009-4024-A896-51EF1F16D1A3}">
      <dgm:prSet/>
      <dgm:spPr/>
      <dgm:t>
        <a:bodyPr/>
        <a:lstStyle/>
        <a:p>
          <a:endParaRPr lang="zh-CN" altLang="en-US"/>
        </a:p>
      </dgm:t>
    </dgm:pt>
    <dgm:pt modelId="{A7B283D5-2267-4EF4-963F-C8DD28EEED78}">
      <dgm:prSet/>
      <dgm:spPr/>
      <dgm:t>
        <a:bodyPr/>
        <a:lstStyle/>
        <a:p>
          <a:r>
            <a:rPr lang="zh-CN"/>
            <a:t>微软</a:t>
          </a:r>
          <a:r>
            <a:rPr lang="en-US"/>
            <a:t>Bing</a:t>
          </a:r>
          <a:r>
            <a:rPr lang="zh-CN"/>
            <a:t>搜索引擎</a:t>
          </a:r>
          <a:r>
            <a:rPr lang="en-US"/>
            <a:t>Index Serve</a:t>
          </a:r>
          <a:r>
            <a:rPr lang="zh-CN" altLang="en-US"/>
            <a:t>正排索引与检索</a:t>
          </a:r>
          <a:endParaRPr lang="zh-CN"/>
        </a:p>
      </dgm:t>
    </dgm:pt>
    <dgm:pt modelId="{C73C7832-11A2-4E8A-BDD6-3AE4D6AD87DB}" type="parTrans" cxnId="{244B9964-DB01-4C8A-A275-9479A0B595CB}">
      <dgm:prSet/>
      <dgm:spPr/>
      <dgm:t>
        <a:bodyPr/>
        <a:lstStyle/>
        <a:p>
          <a:endParaRPr lang="zh-CN" altLang="en-US"/>
        </a:p>
      </dgm:t>
    </dgm:pt>
    <dgm:pt modelId="{282D499A-893C-41D6-BB57-AB85DC770BD1}" type="sibTrans" cxnId="{244B9964-DB01-4C8A-A275-9479A0B595CB}">
      <dgm:prSet/>
      <dgm:spPr/>
      <dgm:t>
        <a:bodyPr/>
        <a:lstStyle/>
        <a:p>
          <a:endParaRPr lang="zh-CN" altLang="en-US"/>
        </a:p>
      </dgm:t>
    </dgm:pt>
    <dgm:pt modelId="{C69F6D54-C5BF-4440-956E-FA7DC60C6A71}">
      <dgm:prSet/>
      <dgm:spPr/>
      <dgm:t>
        <a:bodyPr/>
        <a:lstStyle/>
        <a:p>
          <a:r>
            <a:rPr lang="en-US"/>
            <a:t>2018 ~ </a:t>
          </a:r>
          <a:r>
            <a:rPr lang="zh-CN"/>
            <a:t>至今</a:t>
          </a:r>
        </a:p>
      </dgm:t>
    </dgm:pt>
    <dgm:pt modelId="{97C3959F-B155-453B-A2C2-F54FAEF36CD0}" type="parTrans" cxnId="{FF1B4425-46CE-4A9B-BA7A-F5ECF0DD6346}">
      <dgm:prSet/>
      <dgm:spPr/>
      <dgm:t>
        <a:bodyPr/>
        <a:lstStyle/>
        <a:p>
          <a:endParaRPr lang="zh-CN" altLang="en-US"/>
        </a:p>
      </dgm:t>
    </dgm:pt>
    <dgm:pt modelId="{BA52EC4D-C627-429F-A771-9DDD8A129F8A}" type="sibTrans" cxnId="{FF1B4425-46CE-4A9B-BA7A-F5ECF0DD6346}">
      <dgm:prSet/>
      <dgm:spPr/>
      <dgm:t>
        <a:bodyPr/>
        <a:lstStyle/>
        <a:p>
          <a:endParaRPr lang="zh-CN" altLang="en-US"/>
        </a:p>
      </dgm:t>
    </dgm:pt>
    <dgm:pt modelId="{27BEF35F-DBD7-4336-9B92-B11BE9D84135}">
      <dgm:prSet/>
      <dgm:spPr/>
      <dgm:t>
        <a:bodyPr/>
        <a:lstStyle/>
        <a:p>
          <a:r>
            <a:rPr lang="zh-CN"/>
            <a:t>腾讯广告数据流、索引与检索</a:t>
          </a:r>
        </a:p>
      </dgm:t>
    </dgm:pt>
    <dgm:pt modelId="{9D15298E-FB70-4BB5-BD8C-0CC3E22593D7}" type="parTrans" cxnId="{B684742B-136B-4CA8-B6DB-9FA42F629DB3}">
      <dgm:prSet/>
      <dgm:spPr/>
      <dgm:t>
        <a:bodyPr/>
        <a:lstStyle/>
        <a:p>
          <a:endParaRPr lang="zh-CN" altLang="en-US"/>
        </a:p>
      </dgm:t>
    </dgm:pt>
    <dgm:pt modelId="{C8C98F05-320A-42D2-BDB1-8D32FF3E717E}" type="sibTrans" cxnId="{B684742B-136B-4CA8-B6DB-9FA42F629DB3}">
      <dgm:prSet/>
      <dgm:spPr/>
      <dgm:t>
        <a:bodyPr/>
        <a:lstStyle/>
        <a:p>
          <a:endParaRPr lang="zh-CN" altLang="en-US"/>
        </a:p>
      </dgm:t>
    </dgm:pt>
    <dgm:pt modelId="{C8BA96FF-7B9D-470D-B4C5-E48BA09A46D5}" type="pres">
      <dgm:prSet presAssocID="{29884DEC-700F-4CE7-A836-E80D9A7E29C0}" presName="Name0" presStyleCnt="0">
        <dgm:presLayoutVars>
          <dgm:dir/>
          <dgm:resizeHandles val="exact"/>
        </dgm:presLayoutVars>
      </dgm:prSet>
      <dgm:spPr/>
    </dgm:pt>
    <dgm:pt modelId="{620F90D2-14A9-42F3-99A8-E6E622CE3A51}" type="pres">
      <dgm:prSet presAssocID="{29884DEC-700F-4CE7-A836-E80D9A7E29C0}" presName="arrow" presStyleLbl="bgShp" presStyleIdx="0" presStyleCnt="1"/>
      <dgm:spPr/>
    </dgm:pt>
    <dgm:pt modelId="{7D3E11B1-D703-4CEE-B22B-0A24F12412B0}" type="pres">
      <dgm:prSet presAssocID="{29884DEC-700F-4CE7-A836-E80D9A7E29C0}" presName="points" presStyleCnt="0"/>
      <dgm:spPr/>
    </dgm:pt>
    <dgm:pt modelId="{158098CC-1761-414E-AE48-163564DC9515}" type="pres">
      <dgm:prSet presAssocID="{70368056-35D2-41AC-BAD6-89538BD624B7}" presName="compositeA" presStyleCnt="0"/>
      <dgm:spPr/>
    </dgm:pt>
    <dgm:pt modelId="{C1395E4B-C63C-4E35-B98C-83ED2A2381F2}" type="pres">
      <dgm:prSet presAssocID="{70368056-35D2-41AC-BAD6-89538BD624B7}" presName="textA" presStyleLbl="revTx" presStyleIdx="0" presStyleCnt="3">
        <dgm:presLayoutVars>
          <dgm:bulletEnabled val="1"/>
        </dgm:presLayoutVars>
      </dgm:prSet>
      <dgm:spPr/>
    </dgm:pt>
    <dgm:pt modelId="{E0CBF506-6337-46CC-B9B9-79793B8B29E9}" type="pres">
      <dgm:prSet presAssocID="{70368056-35D2-41AC-BAD6-89538BD624B7}" presName="circleA" presStyleLbl="node1" presStyleIdx="0" presStyleCnt="3"/>
      <dgm:spPr/>
    </dgm:pt>
    <dgm:pt modelId="{DDD58850-6B36-4336-9571-BE7EC03C762F}" type="pres">
      <dgm:prSet presAssocID="{70368056-35D2-41AC-BAD6-89538BD624B7}" presName="spaceA" presStyleCnt="0"/>
      <dgm:spPr/>
    </dgm:pt>
    <dgm:pt modelId="{4D553CDD-055E-435E-822B-DE76230903FA}" type="pres">
      <dgm:prSet presAssocID="{6BCE8828-9E57-4ACC-BD15-935C265C6D0C}" presName="space" presStyleCnt="0"/>
      <dgm:spPr/>
    </dgm:pt>
    <dgm:pt modelId="{E7365BD3-D2C1-4A7B-A53D-0DC4DE58420E}" type="pres">
      <dgm:prSet presAssocID="{CD4401A0-3778-4A7E-BD61-4D7401D45900}" presName="compositeB" presStyleCnt="0"/>
      <dgm:spPr/>
    </dgm:pt>
    <dgm:pt modelId="{B6C7E1A4-6F7A-45D4-9F66-B5477CD40E16}" type="pres">
      <dgm:prSet presAssocID="{CD4401A0-3778-4A7E-BD61-4D7401D45900}" presName="textB" presStyleLbl="revTx" presStyleIdx="1" presStyleCnt="3">
        <dgm:presLayoutVars>
          <dgm:bulletEnabled val="1"/>
        </dgm:presLayoutVars>
      </dgm:prSet>
      <dgm:spPr/>
    </dgm:pt>
    <dgm:pt modelId="{36B8B884-F267-4805-897E-C489FDAF8A0E}" type="pres">
      <dgm:prSet presAssocID="{CD4401A0-3778-4A7E-BD61-4D7401D45900}" presName="circleB" presStyleLbl="node1" presStyleIdx="1" presStyleCnt="3"/>
      <dgm:spPr/>
    </dgm:pt>
    <dgm:pt modelId="{A1CDB260-C814-4646-88B4-D2EE41D4224C}" type="pres">
      <dgm:prSet presAssocID="{CD4401A0-3778-4A7E-BD61-4D7401D45900}" presName="spaceB" presStyleCnt="0"/>
      <dgm:spPr/>
    </dgm:pt>
    <dgm:pt modelId="{8C735BFF-AC30-404F-85E6-DA419B0CBFCF}" type="pres">
      <dgm:prSet presAssocID="{7C5549F3-C52B-4E76-9D0B-F27C8CE8255E}" presName="space" presStyleCnt="0"/>
      <dgm:spPr/>
    </dgm:pt>
    <dgm:pt modelId="{52544192-AC03-4A8A-A24C-1783D1A15D6A}" type="pres">
      <dgm:prSet presAssocID="{C69F6D54-C5BF-4440-956E-FA7DC60C6A71}" presName="compositeA" presStyleCnt="0"/>
      <dgm:spPr/>
    </dgm:pt>
    <dgm:pt modelId="{D10FF208-A5F4-454A-975E-33232749DDD3}" type="pres">
      <dgm:prSet presAssocID="{C69F6D54-C5BF-4440-956E-FA7DC60C6A71}" presName="textA" presStyleLbl="revTx" presStyleIdx="2" presStyleCnt="3">
        <dgm:presLayoutVars>
          <dgm:bulletEnabled val="1"/>
        </dgm:presLayoutVars>
      </dgm:prSet>
      <dgm:spPr/>
    </dgm:pt>
    <dgm:pt modelId="{877F3FF2-D2D6-4DFE-9807-3CF67972342B}" type="pres">
      <dgm:prSet presAssocID="{C69F6D54-C5BF-4440-956E-FA7DC60C6A71}" presName="circleA" presStyleLbl="node1" presStyleIdx="2" presStyleCnt="3"/>
      <dgm:spPr/>
    </dgm:pt>
    <dgm:pt modelId="{31696C85-8C7E-4BCE-A2E5-8CDD37F77816}" type="pres">
      <dgm:prSet presAssocID="{C69F6D54-C5BF-4440-956E-FA7DC60C6A71}" presName="spaceA" presStyleCnt="0"/>
      <dgm:spPr/>
    </dgm:pt>
  </dgm:ptLst>
  <dgm:cxnLst>
    <dgm:cxn modelId="{B2A2511D-F63C-473C-9505-C152012963EC}" type="presOf" srcId="{CD4401A0-3778-4A7E-BD61-4D7401D45900}" destId="{B6C7E1A4-6F7A-45D4-9F66-B5477CD40E16}" srcOrd="0" destOrd="0" presId="urn:microsoft.com/office/officeart/2005/8/layout/hProcess11"/>
    <dgm:cxn modelId="{FF1B4425-46CE-4A9B-BA7A-F5ECF0DD6346}" srcId="{29884DEC-700F-4CE7-A836-E80D9A7E29C0}" destId="{C69F6D54-C5BF-4440-956E-FA7DC60C6A71}" srcOrd="2" destOrd="0" parTransId="{97C3959F-B155-453B-A2C2-F54FAEF36CD0}" sibTransId="{BA52EC4D-C627-429F-A771-9DDD8A129F8A}"/>
    <dgm:cxn modelId="{B684742B-136B-4CA8-B6DB-9FA42F629DB3}" srcId="{C69F6D54-C5BF-4440-956E-FA7DC60C6A71}" destId="{27BEF35F-DBD7-4336-9B92-B11BE9D84135}" srcOrd="0" destOrd="0" parTransId="{9D15298E-FB70-4BB5-BD8C-0CC3E22593D7}" sibTransId="{C8C98F05-320A-42D2-BDB1-8D32FF3E717E}"/>
    <dgm:cxn modelId="{E11DC830-65DB-4866-AEE9-6225AA02FFA6}" type="presOf" srcId="{A7B283D5-2267-4EF4-963F-C8DD28EEED78}" destId="{B6C7E1A4-6F7A-45D4-9F66-B5477CD40E16}" srcOrd="0" destOrd="1" presId="urn:microsoft.com/office/officeart/2005/8/layout/hProcess11"/>
    <dgm:cxn modelId="{244B9964-DB01-4C8A-A275-9479A0B595CB}" srcId="{CD4401A0-3778-4A7E-BD61-4D7401D45900}" destId="{A7B283D5-2267-4EF4-963F-C8DD28EEED78}" srcOrd="0" destOrd="0" parTransId="{C73C7832-11A2-4E8A-BDD6-3AE4D6AD87DB}" sibTransId="{282D499A-893C-41D6-BB57-AB85DC770BD1}"/>
    <dgm:cxn modelId="{CE831545-8FBE-4E31-A0A8-28B9502FA1BB}" type="presOf" srcId="{29884DEC-700F-4CE7-A836-E80D9A7E29C0}" destId="{C8BA96FF-7B9D-470D-B4C5-E48BA09A46D5}" srcOrd="0" destOrd="0" presId="urn:microsoft.com/office/officeart/2005/8/layout/hProcess11"/>
    <dgm:cxn modelId="{F7E1A775-A2C8-403D-8C13-14A858CC3F67}" srcId="{70368056-35D2-41AC-BAD6-89538BD624B7}" destId="{CD7EBDCA-58DF-4384-B87E-4F3548122A9F}" srcOrd="0" destOrd="0" parTransId="{BEF30F50-90D5-4857-A6B8-819102C8847E}" sibTransId="{F2E631B3-0819-42D3-A14D-355CB986F580}"/>
    <dgm:cxn modelId="{292FB586-8498-4AB9-AAA1-8133877B1A6D}" srcId="{29884DEC-700F-4CE7-A836-E80D9A7E29C0}" destId="{70368056-35D2-41AC-BAD6-89538BD624B7}" srcOrd="0" destOrd="0" parTransId="{A6712278-9FF3-42D4-9C05-345439DA1DBE}" sibTransId="{6BCE8828-9E57-4ACC-BD15-935C265C6D0C}"/>
    <dgm:cxn modelId="{9B1162BD-7C19-4A5F-98F6-17EBCC096EE5}" type="presOf" srcId="{CD7EBDCA-58DF-4384-B87E-4F3548122A9F}" destId="{C1395E4B-C63C-4E35-B98C-83ED2A2381F2}" srcOrd="0" destOrd="1" presId="urn:microsoft.com/office/officeart/2005/8/layout/hProcess11"/>
    <dgm:cxn modelId="{643521D1-320D-4D83-BB53-3BE4F2026CAE}" type="presOf" srcId="{27BEF35F-DBD7-4336-9B92-B11BE9D84135}" destId="{D10FF208-A5F4-454A-975E-33232749DDD3}" srcOrd="0" destOrd="1" presId="urn:microsoft.com/office/officeart/2005/8/layout/hProcess11"/>
    <dgm:cxn modelId="{4A31BFE1-C78B-4F8D-B513-E587E0DA71A8}" type="presOf" srcId="{70368056-35D2-41AC-BAD6-89538BD624B7}" destId="{C1395E4B-C63C-4E35-B98C-83ED2A2381F2}" srcOrd="0" destOrd="0" presId="urn:microsoft.com/office/officeart/2005/8/layout/hProcess11"/>
    <dgm:cxn modelId="{73D0A0E7-E009-4024-A896-51EF1F16D1A3}" srcId="{29884DEC-700F-4CE7-A836-E80D9A7E29C0}" destId="{CD4401A0-3778-4A7E-BD61-4D7401D45900}" srcOrd="1" destOrd="0" parTransId="{BF08DBDF-6227-4314-9B00-D7B06762CE2B}" sibTransId="{7C5549F3-C52B-4E76-9D0B-F27C8CE8255E}"/>
    <dgm:cxn modelId="{F7114FED-0114-417F-BD2D-BBEA89C942CE}" type="presOf" srcId="{C69F6D54-C5BF-4440-956E-FA7DC60C6A71}" destId="{D10FF208-A5F4-454A-975E-33232749DDD3}" srcOrd="0" destOrd="0" presId="urn:microsoft.com/office/officeart/2005/8/layout/hProcess11"/>
    <dgm:cxn modelId="{AB128432-9897-4269-A706-84D36B3705F0}" type="presParOf" srcId="{C8BA96FF-7B9D-470D-B4C5-E48BA09A46D5}" destId="{620F90D2-14A9-42F3-99A8-E6E622CE3A51}" srcOrd="0" destOrd="0" presId="urn:microsoft.com/office/officeart/2005/8/layout/hProcess11"/>
    <dgm:cxn modelId="{AF1AFAB2-834F-4922-A49A-652C6642FD33}" type="presParOf" srcId="{C8BA96FF-7B9D-470D-B4C5-E48BA09A46D5}" destId="{7D3E11B1-D703-4CEE-B22B-0A24F12412B0}" srcOrd="1" destOrd="0" presId="urn:microsoft.com/office/officeart/2005/8/layout/hProcess11"/>
    <dgm:cxn modelId="{1D39A28C-7A39-4CDC-B5C8-A459DF3AA4AF}" type="presParOf" srcId="{7D3E11B1-D703-4CEE-B22B-0A24F12412B0}" destId="{158098CC-1761-414E-AE48-163564DC9515}" srcOrd="0" destOrd="0" presId="urn:microsoft.com/office/officeart/2005/8/layout/hProcess11"/>
    <dgm:cxn modelId="{B66B348F-BF3E-473B-84FC-90501C9E2D1D}" type="presParOf" srcId="{158098CC-1761-414E-AE48-163564DC9515}" destId="{C1395E4B-C63C-4E35-B98C-83ED2A2381F2}" srcOrd="0" destOrd="0" presId="urn:microsoft.com/office/officeart/2005/8/layout/hProcess11"/>
    <dgm:cxn modelId="{31BA496A-33BA-4602-839B-2D6B274F6C38}" type="presParOf" srcId="{158098CC-1761-414E-AE48-163564DC9515}" destId="{E0CBF506-6337-46CC-B9B9-79793B8B29E9}" srcOrd="1" destOrd="0" presId="urn:microsoft.com/office/officeart/2005/8/layout/hProcess11"/>
    <dgm:cxn modelId="{50306C14-705A-4F34-ABF2-C835ED304113}" type="presParOf" srcId="{158098CC-1761-414E-AE48-163564DC9515}" destId="{DDD58850-6B36-4336-9571-BE7EC03C762F}" srcOrd="2" destOrd="0" presId="urn:microsoft.com/office/officeart/2005/8/layout/hProcess11"/>
    <dgm:cxn modelId="{ED56B697-01E4-425F-94AD-2BE7029B25CE}" type="presParOf" srcId="{7D3E11B1-D703-4CEE-B22B-0A24F12412B0}" destId="{4D553CDD-055E-435E-822B-DE76230903FA}" srcOrd="1" destOrd="0" presId="urn:microsoft.com/office/officeart/2005/8/layout/hProcess11"/>
    <dgm:cxn modelId="{57407DE9-10E1-4C9C-A71D-2CEB35969E31}" type="presParOf" srcId="{7D3E11B1-D703-4CEE-B22B-0A24F12412B0}" destId="{E7365BD3-D2C1-4A7B-A53D-0DC4DE58420E}" srcOrd="2" destOrd="0" presId="urn:microsoft.com/office/officeart/2005/8/layout/hProcess11"/>
    <dgm:cxn modelId="{2C215561-A438-4A81-8065-2761466935D0}" type="presParOf" srcId="{E7365BD3-D2C1-4A7B-A53D-0DC4DE58420E}" destId="{B6C7E1A4-6F7A-45D4-9F66-B5477CD40E16}" srcOrd="0" destOrd="0" presId="urn:microsoft.com/office/officeart/2005/8/layout/hProcess11"/>
    <dgm:cxn modelId="{D6FB525B-0667-4801-B1C3-70A93EA2F6A4}" type="presParOf" srcId="{E7365BD3-D2C1-4A7B-A53D-0DC4DE58420E}" destId="{36B8B884-F267-4805-897E-C489FDAF8A0E}" srcOrd="1" destOrd="0" presId="urn:microsoft.com/office/officeart/2005/8/layout/hProcess11"/>
    <dgm:cxn modelId="{B8ADE300-E212-4896-8556-C6367BAE2FA9}" type="presParOf" srcId="{E7365BD3-D2C1-4A7B-A53D-0DC4DE58420E}" destId="{A1CDB260-C814-4646-88B4-D2EE41D4224C}" srcOrd="2" destOrd="0" presId="urn:microsoft.com/office/officeart/2005/8/layout/hProcess11"/>
    <dgm:cxn modelId="{DFF616EB-14B1-4370-B6DC-016FEEA47513}" type="presParOf" srcId="{7D3E11B1-D703-4CEE-B22B-0A24F12412B0}" destId="{8C735BFF-AC30-404F-85E6-DA419B0CBFCF}" srcOrd="3" destOrd="0" presId="urn:microsoft.com/office/officeart/2005/8/layout/hProcess11"/>
    <dgm:cxn modelId="{B2CAD194-3AAB-4916-BBCA-C9C7A1713604}" type="presParOf" srcId="{7D3E11B1-D703-4CEE-B22B-0A24F12412B0}" destId="{52544192-AC03-4A8A-A24C-1783D1A15D6A}" srcOrd="4" destOrd="0" presId="urn:microsoft.com/office/officeart/2005/8/layout/hProcess11"/>
    <dgm:cxn modelId="{1E9C13D7-8FB6-4820-88C5-A416EC37B4B0}" type="presParOf" srcId="{52544192-AC03-4A8A-A24C-1783D1A15D6A}" destId="{D10FF208-A5F4-454A-975E-33232749DDD3}" srcOrd="0" destOrd="0" presId="urn:microsoft.com/office/officeart/2005/8/layout/hProcess11"/>
    <dgm:cxn modelId="{884D4799-17B5-462D-988C-663713811A16}" type="presParOf" srcId="{52544192-AC03-4A8A-A24C-1783D1A15D6A}" destId="{877F3FF2-D2D6-4DFE-9807-3CF67972342B}" srcOrd="1" destOrd="0" presId="urn:microsoft.com/office/officeart/2005/8/layout/hProcess11"/>
    <dgm:cxn modelId="{2C7692A6-37E3-4617-A244-7F2D76B36B53}" type="presParOf" srcId="{52544192-AC03-4A8A-A24C-1783D1A15D6A}" destId="{31696C85-8C7E-4BCE-A2E5-8CDD37F778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7CBCE-27E4-4A6A-ACE9-66E183F58D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D33B73-3731-435E-8E8F-CB27E5F13864}">
      <dgm:prSet/>
      <dgm:spPr/>
      <dgm:t>
        <a:bodyPr/>
        <a:lstStyle/>
        <a:p>
          <a:r>
            <a:rPr lang="zh-CN"/>
            <a:t>定向树：</a:t>
          </a:r>
          <a:r>
            <a:rPr lang="en-US"/>
            <a:t>lambda</a:t>
          </a:r>
          <a:endParaRPr lang="zh-CN"/>
        </a:p>
      </dgm:t>
    </dgm:pt>
    <dgm:pt modelId="{A6E8BB2E-79E4-47C6-BB3C-AC43B537D41E}" type="parTrans" cxnId="{E675D6CB-4628-457D-905B-B24937677D25}">
      <dgm:prSet/>
      <dgm:spPr/>
      <dgm:t>
        <a:bodyPr/>
        <a:lstStyle/>
        <a:p>
          <a:endParaRPr lang="zh-CN" altLang="en-US"/>
        </a:p>
      </dgm:t>
    </dgm:pt>
    <dgm:pt modelId="{B4684120-6FF3-45C2-A460-6B4A831E3F6F}" type="sibTrans" cxnId="{E675D6CB-4628-457D-905B-B24937677D25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4E85C23-0F02-4B89-8B89-3AA9F0129DB1}">
          <dgm:prSet/>
          <dgm:spPr/>
          <dgm:t>
            <a:bodyPr/>
            <a:lstStyle/>
            <a:p>
              <a:r>
                <a:rPr lang="en-US"/>
                <a:t>Lambda =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𝑛𝑜𝑡</m:t>
                  </m:r>
                  <m:r>
                    <a:rPr lang="en-US" b="0" i="1">
                      <a:latin typeface="Cambria Math" panose="02040503050406030204" pitchFamily="18" charset="0"/>
                    </a:rPr>
                    <m:t>?</m:t>
                  </m:r>
                  <m:d>
                    <m:d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</m:d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𝑙𝑎𝑚𝑏𝑑𝑎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𝑟𝑒𝑝𝑜𝑠𝑖𝑡𝑜𝑟𝑦</m:t>
                          </m:r>
                        </m:e>
                      </m:d>
                    </m:e>
                  </m:d>
                </m:oMath>
              </a14:m>
              <a:endParaRPr lang="zh-CN"/>
            </a:p>
          </dgm:t>
        </dgm:pt>
      </mc:Choice>
      <mc:Fallback xmlns="">
        <dgm:pt modelId="{64E85C23-0F02-4B89-8B89-3AA9F0129DB1}">
          <dgm:prSet/>
          <dgm:spPr/>
          <dgm:t>
            <a:bodyPr/>
            <a:lstStyle/>
            <a:p>
              <a:r>
                <a:rPr lang="en-US"/>
                <a:t>Lambda = </a:t>
              </a:r>
              <a:r>
                <a:rPr lang="en-US" b="0" i="0"/>
                <a:t>𝑛𝑜𝑡?</a:t>
              </a:r>
              <a:r>
                <a:rPr lang="en-US" altLang="zh-CN" b="0" i="0"/>
                <a:t>((</a:t>
              </a:r>
              <a:r>
                <a:rPr lang="en-US" b="0" i="0"/>
                <a:t>𝑎𝑛𝑑│𝑜𝑟)((𝑙𝑎𝑚𝑏𝑑𝑎)∗│𝑟𝑒𝑝𝑜𝑠𝑖𝑡𝑜𝑟𝑦))</a:t>
              </a:r>
              <a:endParaRPr lang="zh-CN"/>
            </a:p>
          </dgm:t>
        </dgm:pt>
      </mc:Fallback>
    </mc:AlternateContent>
    <dgm:pt modelId="{4B32884F-63FE-47C1-9B18-8C376F7F261E}" type="parTrans" cxnId="{50D988BB-C7DA-4939-AF67-3E26CB66F329}">
      <dgm:prSet/>
      <dgm:spPr/>
      <dgm:t>
        <a:bodyPr/>
        <a:lstStyle/>
        <a:p>
          <a:endParaRPr lang="zh-CN" altLang="en-US"/>
        </a:p>
      </dgm:t>
    </dgm:pt>
    <dgm:pt modelId="{709A74AC-4139-4FFC-807B-95EF1AB7D669}" type="sibTrans" cxnId="{50D988BB-C7DA-4939-AF67-3E26CB66F329}">
      <dgm:prSet/>
      <dgm:spPr/>
      <dgm:t>
        <a:bodyPr/>
        <a:lstStyle/>
        <a:p>
          <a:endParaRPr lang="zh-CN" altLang="en-US"/>
        </a:p>
      </dgm:t>
    </dgm:pt>
    <dgm:pt modelId="{7EC46789-C0A7-4A4F-A6D0-F49C586B9F65}">
      <dgm:prSet/>
      <dgm:spPr/>
      <dgm:t>
        <a:bodyPr/>
        <a:lstStyle/>
        <a:p>
          <a:r>
            <a:rPr lang="zh-CN"/>
            <a:t>递归定义</a:t>
          </a:r>
          <a:r>
            <a:rPr lang="zh-CN" altLang="en-US"/>
            <a:t>：深度多叉树</a:t>
          </a:r>
          <a:endParaRPr lang="zh-CN"/>
        </a:p>
      </dgm:t>
    </dgm:pt>
    <dgm:pt modelId="{F888721A-0B4E-4758-AB3C-91EA30762DE8}" type="parTrans" cxnId="{FDDBCB20-D14F-4B12-AA38-8D9987747AF4}">
      <dgm:prSet/>
      <dgm:spPr/>
      <dgm:t>
        <a:bodyPr/>
        <a:lstStyle/>
        <a:p>
          <a:endParaRPr lang="zh-CN" altLang="en-US"/>
        </a:p>
      </dgm:t>
    </dgm:pt>
    <dgm:pt modelId="{61431524-CAEB-445B-B056-39D8A27E7731}" type="sibTrans" cxnId="{FDDBCB20-D14F-4B12-AA38-8D9987747AF4}">
      <dgm:prSet/>
      <dgm:spPr/>
      <dgm:t>
        <a:bodyPr/>
        <a:lstStyle/>
        <a:p>
          <a:endParaRPr lang="zh-CN" altLang="en-US"/>
        </a:p>
      </dgm:t>
    </dgm:pt>
    <dgm:pt modelId="{E0CF9945-1828-4941-8EA8-3B76AB843C81}">
      <dgm:prSet/>
      <dgm:spPr/>
      <dgm:t>
        <a:bodyPr/>
        <a:lstStyle/>
        <a:p>
          <a:r>
            <a:rPr lang="zh-CN" altLang="en-US" dirty="0"/>
            <a:t>特征</a:t>
          </a:r>
          <a:r>
            <a:rPr lang="zh-CN" dirty="0"/>
            <a:t>集：</a:t>
          </a:r>
          <a:r>
            <a:rPr lang="en-US" dirty="0"/>
            <a:t>Repository</a:t>
          </a:r>
          <a:endParaRPr lang="zh-CN" dirty="0"/>
        </a:p>
      </dgm:t>
    </dgm:pt>
    <dgm:pt modelId="{0DAA6042-D377-4B2F-8AEC-446B79448740}" type="parTrans" cxnId="{D691A482-FC4E-4FF8-AECB-3C9B86496E0E}">
      <dgm:prSet/>
      <dgm:spPr/>
      <dgm:t>
        <a:bodyPr/>
        <a:lstStyle/>
        <a:p>
          <a:endParaRPr lang="zh-CN" altLang="en-US"/>
        </a:p>
      </dgm:t>
    </dgm:pt>
    <dgm:pt modelId="{364D12C3-C1E3-447C-BDAA-3AFD09AA3BA1}" type="sibTrans" cxnId="{D691A482-FC4E-4FF8-AECB-3C9B86496E0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F02F8D2-FD66-415E-95C6-C6A4583EB639}">
          <dgm:prSet/>
          <dgm:spPr/>
          <dgm:t>
            <a:bodyPr/>
            <a:lstStyle/>
            <a:p>
              <a:r>
                <a:rPr lang="en-US"/>
                <a:t>Repository =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𝑛𝑜𝑡</m:t>
                  </m:r>
                  <m:r>
                    <a:rPr lang="en-US" b="0" i="1">
                      <a:latin typeface="Cambria Math" panose="02040503050406030204" pitchFamily="18" charset="0"/>
                    </a:rPr>
                    <m:t>?</m:t>
                  </m:r>
                  <m:d>
                    <m:dPr>
                      <m:ctrlPr>
                        <a:rPr lang="en-US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>
                          <a:latin typeface="Cambria Math" panose="02040503050406030204" pitchFamily="18" charset="0"/>
                        </a:rPr>
                        <m:t>𝑡𝑜𝑘𝑒𝑛</m:t>
                      </m:r>
                    </m:e>
                  </m:d>
                  <m:r>
                    <a:rPr lang="en-US" b="0" i="1">
                      <a:latin typeface="Cambria Math" panose="02040503050406030204" pitchFamily="18" charset="0"/>
                    </a:rPr>
                    <m:t>+</m:t>
                  </m:r>
                </m:oMath>
              </a14:m>
              <a:endParaRPr lang="zh-CN"/>
            </a:p>
          </dgm:t>
        </dgm:pt>
      </mc:Choice>
      <mc:Fallback xmlns="">
        <dgm:pt modelId="{1F02F8D2-FD66-415E-95C6-C6A4583EB639}">
          <dgm:prSet/>
          <dgm:spPr/>
          <dgm:t>
            <a:bodyPr/>
            <a:lstStyle/>
            <a:p>
              <a:r>
                <a:rPr lang="en-US"/>
                <a:t>Repository = </a:t>
              </a:r>
              <a:r>
                <a:rPr lang="en-US" b="0" i="0"/>
                <a:t>𝑛𝑜𝑡?</a:t>
              </a:r>
              <a:r>
                <a:rPr lang="en-US" altLang="zh-CN" b="0" i="0"/>
                <a:t>(</a:t>
              </a:r>
              <a:r>
                <a:rPr lang="en-US" b="0" i="0"/>
                <a:t>𝑡𝑜𝑘𝑒𝑛)+</a:t>
              </a:r>
              <a:endParaRPr lang="zh-CN"/>
            </a:p>
          </dgm:t>
        </dgm:pt>
      </mc:Fallback>
    </mc:AlternateContent>
    <dgm:pt modelId="{1DB35453-E0CF-4D97-B05D-890BDB17A4FE}" type="parTrans" cxnId="{9443CDCC-4C91-4D9F-B67C-8C1A229B38B9}">
      <dgm:prSet/>
      <dgm:spPr/>
      <dgm:t>
        <a:bodyPr/>
        <a:lstStyle/>
        <a:p>
          <a:endParaRPr lang="zh-CN" altLang="en-US"/>
        </a:p>
      </dgm:t>
    </dgm:pt>
    <dgm:pt modelId="{2714392D-94E1-4114-BF21-EE654265F689}" type="sibTrans" cxnId="{9443CDCC-4C91-4D9F-B67C-8C1A229B38B9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CCC8A7-4E7A-4307-B8B8-3E30289D0D6C}">
          <dgm:prSet/>
          <dgm:spPr/>
          <dgm:t>
            <a:bodyPr/>
            <a:lstStyle/>
            <a:p>
              <a:r>
                <a:rPr lang="en-US"/>
                <a:t>Token =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𝑖𝑑</m:t>
                  </m:r>
                  <m:r>
                    <a:rPr lang="en-US" b="0" i="1">
                      <a:latin typeface="Cambria Math" panose="02040503050406030204" pitchFamily="18" charset="0"/>
                    </a:rPr>
                    <m:t>|</m:t>
                  </m:r>
                  <m:r>
                    <a:rPr lang="en-US" b="0" i="1">
                      <a:latin typeface="Cambria Math" panose="02040503050406030204" pitchFamily="18" charset="0"/>
                    </a:rPr>
                    <m:t>𝑟𝑎𝑛𝑔𝑒</m:t>
                  </m:r>
                  <m:r>
                    <a:rPr lang="en-US" b="0" i="1">
                      <a:latin typeface="Cambria Math" panose="02040503050406030204" pitchFamily="18" charset="0"/>
                    </a:rPr>
                    <m:t>|</m:t>
                  </m:r>
                  <m:r>
                    <a:rPr lang="en-US" b="0" i="1">
                      <a:latin typeface="Cambria Math" panose="02040503050406030204" pitchFamily="18" charset="0"/>
                    </a:rPr>
                    <m:t>𝑡𝑒𝑥𝑡</m:t>
                  </m:r>
                </m:oMath>
              </a14:m>
              <a:r>
                <a:rPr lang="en-US"/>
                <a:t> </a:t>
              </a:r>
              <a:endParaRPr lang="zh-CN"/>
            </a:p>
          </dgm:t>
        </dgm:pt>
      </mc:Choice>
      <mc:Fallback xmlns="">
        <dgm:pt modelId="{F3CCC8A7-4E7A-4307-B8B8-3E30289D0D6C}">
          <dgm:prSet/>
          <dgm:spPr/>
          <dgm:t>
            <a:bodyPr/>
            <a:lstStyle/>
            <a:p>
              <a:r>
                <a:rPr lang="en-US"/>
                <a:t>Token = </a:t>
              </a:r>
              <a:r>
                <a:rPr lang="en-US" b="0" i="0"/>
                <a:t>𝑖𝑑|𝑟𝑎𝑛𝑔𝑒|𝑡𝑒𝑥𝑡</a:t>
              </a:r>
              <a:r>
                <a:rPr lang="en-US"/>
                <a:t> </a:t>
              </a:r>
              <a:endParaRPr lang="zh-CN"/>
            </a:p>
          </dgm:t>
        </dgm:pt>
      </mc:Fallback>
    </mc:AlternateContent>
    <dgm:pt modelId="{BBA65FE3-4CD3-41C4-B5C6-26880DE1A55F}" type="parTrans" cxnId="{58B6F366-0F55-4347-BED4-F44496546703}">
      <dgm:prSet/>
      <dgm:spPr/>
      <dgm:t>
        <a:bodyPr/>
        <a:lstStyle/>
        <a:p>
          <a:endParaRPr lang="zh-CN" altLang="en-US"/>
        </a:p>
      </dgm:t>
    </dgm:pt>
    <dgm:pt modelId="{98E747D6-6572-4D5A-8F85-FCD4CA3F4DE8}" type="sibTrans" cxnId="{58B6F366-0F55-4347-BED4-F44496546703}">
      <dgm:prSet/>
      <dgm:spPr/>
      <dgm:t>
        <a:bodyPr/>
        <a:lstStyle/>
        <a:p>
          <a:endParaRPr lang="zh-CN" altLang="en-US"/>
        </a:p>
      </dgm:t>
    </dgm:pt>
    <dgm:pt modelId="{798A859A-565C-479F-848F-E064BB030A19}">
      <dgm:prSet/>
      <dgm:spPr/>
      <dgm:t>
        <a:bodyPr/>
        <a:lstStyle/>
        <a:p>
          <a:r>
            <a:rPr lang="zh-CN" dirty="0"/>
            <a:t>通常表示一种</a:t>
          </a:r>
          <a:r>
            <a:rPr lang="zh-CN" altLang="en-US" dirty="0"/>
            <a:t>特征</a:t>
          </a:r>
          <a:r>
            <a:rPr lang="zh-CN" dirty="0"/>
            <a:t>分类</a:t>
          </a:r>
          <a:r>
            <a:rPr lang="en-US" dirty="0"/>
            <a:t>, </a:t>
          </a:r>
          <a:r>
            <a:rPr lang="zh-CN" altLang="en-US" dirty="0"/>
            <a:t>特征</a:t>
          </a:r>
          <a:r>
            <a:rPr lang="zh-CN" dirty="0"/>
            <a:t>集中的</a:t>
          </a:r>
          <a:r>
            <a:rPr lang="en-US" dirty="0"/>
            <a:t>Token</a:t>
          </a:r>
          <a:r>
            <a:rPr lang="zh-CN" dirty="0"/>
            <a:t>之间为“或”关系</a:t>
          </a:r>
        </a:p>
      </dgm:t>
    </dgm:pt>
    <dgm:pt modelId="{794252C8-5B61-4F5A-A53B-466357CEA703}" type="parTrans" cxnId="{55D11381-CF68-4600-A506-7663983317DD}">
      <dgm:prSet/>
      <dgm:spPr/>
      <dgm:t>
        <a:bodyPr/>
        <a:lstStyle/>
        <a:p>
          <a:endParaRPr lang="zh-CN" altLang="en-US"/>
        </a:p>
      </dgm:t>
    </dgm:pt>
    <dgm:pt modelId="{854B669A-FAB8-4136-8086-07F16A2F9F0A}" type="sibTrans" cxnId="{55D11381-CF68-4600-A506-7663983317DD}">
      <dgm:prSet/>
      <dgm:spPr/>
      <dgm:t>
        <a:bodyPr/>
        <a:lstStyle/>
        <a:p>
          <a:endParaRPr lang="zh-CN" altLang="en-US"/>
        </a:p>
      </dgm:t>
    </dgm:pt>
    <dgm:pt modelId="{10877558-8D5F-443F-89A4-F0EABD24CFD9}">
      <dgm:prSet/>
      <dgm:spPr/>
      <dgm:t>
        <a:bodyPr/>
        <a:lstStyle/>
        <a:p>
          <a:r>
            <a:rPr lang="zh-CN"/>
            <a:t>逻辑表达式</a:t>
          </a:r>
          <a:r>
            <a:rPr lang="zh-CN" altLang="en-US"/>
            <a:t>：</a:t>
          </a:r>
          <a:r>
            <a:rPr lang="en-US" altLang="zh-CN"/>
            <a:t>True</a:t>
          </a:r>
          <a:r>
            <a:rPr lang="zh-CN" altLang="en-US"/>
            <a:t>或</a:t>
          </a:r>
          <a:r>
            <a:rPr lang="en-US" altLang="zh-CN"/>
            <a:t>False</a:t>
          </a:r>
          <a:endParaRPr lang="zh-CN"/>
        </a:p>
      </dgm:t>
    </dgm:pt>
    <dgm:pt modelId="{50354016-5548-4AB8-BD8A-4A6B24502EA4}" type="parTrans" cxnId="{28550FA2-E7C5-48AF-B1FC-5D637A803139}">
      <dgm:prSet/>
      <dgm:spPr/>
      <dgm:t>
        <a:bodyPr/>
        <a:lstStyle/>
        <a:p>
          <a:endParaRPr lang="zh-CN" altLang="en-US"/>
        </a:p>
      </dgm:t>
    </dgm:pt>
    <dgm:pt modelId="{41B3DECF-64B0-4973-BC06-8FB0D60E05B9}" type="sibTrans" cxnId="{28550FA2-E7C5-48AF-B1FC-5D637A803139}">
      <dgm:prSet/>
      <dgm:spPr/>
      <dgm:t>
        <a:bodyPr/>
        <a:lstStyle/>
        <a:p>
          <a:endParaRPr lang="zh-CN" altLang="en-US"/>
        </a:p>
      </dgm:t>
    </dgm:pt>
    <dgm:pt modelId="{DBAB87CC-BE92-4FE7-B2C3-25D677809BEB}" type="pres">
      <dgm:prSet presAssocID="{5A37CBCE-27E4-4A6A-ACE9-66E183F58DE8}" presName="Name0" presStyleCnt="0">
        <dgm:presLayoutVars>
          <dgm:dir/>
          <dgm:animLvl val="lvl"/>
          <dgm:resizeHandles val="exact"/>
        </dgm:presLayoutVars>
      </dgm:prSet>
      <dgm:spPr/>
    </dgm:pt>
    <dgm:pt modelId="{AEA95C49-7FF3-4BDA-8F52-0D0AE4D7BC4D}" type="pres">
      <dgm:prSet presAssocID="{9CD33B73-3731-435E-8E8F-CB27E5F13864}" presName="composite" presStyleCnt="0"/>
      <dgm:spPr/>
    </dgm:pt>
    <dgm:pt modelId="{34B4CC6C-1347-4137-B137-3DF45E33A9EC}" type="pres">
      <dgm:prSet presAssocID="{9CD33B73-3731-435E-8E8F-CB27E5F1386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47D32FB-728C-4892-835D-EAF8F5D7089B}" type="pres">
      <dgm:prSet presAssocID="{9CD33B73-3731-435E-8E8F-CB27E5F13864}" presName="desTx" presStyleLbl="alignAccFollowNode1" presStyleIdx="0" presStyleCnt="2">
        <dgm:presLayoutVars>
          <dgm:bulletEnabled val="1"/>
        </dgm:presLayoutVars>
      </dgm:prSet>
      <dgm:spPr/>
    </dgm:pt>
    <dgm:pt modelId="{41537817-4459-49B5-B366-444A7CA14887}" type="pres">
      <dgm:prSet presAssocID="{B4684120-6FF3-45C2-A460-6B4A831E3F6F}" presName="space" presStyleCnt="0"/>
      <dgm:spPr/>
    </dgm:pt>
    <dgm:pt modelId="{686FE7AC-9E88-4502-B0CD-9CB23AA95499}" type="pres">
      <dgm:prSet presAssocID="{E0CF9945-1828-4941-8EA8-3B76AB843C81}" presName="composite" presStyleCnt="0"/>
      <dgm:spPr/>
    </dgm:pt>
    <dgm:pt modelId="{3DA6D13E-9303-4418-930E-7F39F8AF80D5}" type="pres">
      <dgm:prSet presAssocID="{E0CF9945-1828-4941-8EA8-3B76AB843C8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13DB507-2B51-4502-8458-3BCD5196BE72}" type="pres">
      <dgm:prSet presAssocID="{E0CF9945-1828-4941-8EA8-3B76AB843C8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99EBA00-9186-402F-915B-C826ABEB61CA}" type="presOf" srcId="{5A37CBCE-27E4-4A6A-ACE9-66E183F58DE8}" destId="{DBAB87CC-BE92-4FE7-B2C3-25D677809BEB}" srcOrd="0" destOrd="0" presId="urn:microsoft.com/office/officeart/2005/8/layout/hList1"/>
    <dgm:cxn modelId="{FDDBCB20-D14F-4B12-AA38-8D9987747AF4}" srcId="{9CD33B73-3731-435E-8E8F-CB27E5F13864}" destId="{7EC46789-C0A7-4A4F-A6D0-F49C586B9F65}" srcOrd="1" destOrd="0" parTransId="{F888721A-0B4E-4758-AB3C-91EA30762DE8}" sibTransId="{61431524-CAEB-445B-B056-39D8A27E7731}"/>
    <dgm:cxn modelId="{60A4952C-8F64-4995-AD30-1214DC05D6D2}" type="presOf" srcId="{E0CF9945-1828-4941-8EA8-3B76AB843C81}" destId="{3DA6D13E-9303-4418-930E-7F39F8AF80D5}" srcOrd="0" destOrd="0" presId="urn:microsoft.com/office/officeart/2005/8/layout/hList1"/>
    <dgm:cxn modelId="{58B6F366-0F55-4347-BED4-F44496546703}" srcId="{E0CF9945-1828-4941-8EA8-3B76AB843C81}" destId="{F3CCC8A7-4E7A-4307-B8B8-3E30289D0D6C}" srcOrd="1" destOrd="0" parTransId="{BBA65FE3-4CD3-41C4-B5C6-26880DE1A55F}" sibTransId="{98E747D6-6572-4D5A-8F85-FCD4CA3F4DE8}"/>
    <dgm:cxn modelId="{16623D53-7426-44C6-83EF-82C2F8F14E94}" type="presOf" srcId="{10877558-8D5F-443F-89A4-F0EABD24CFD9}" destId="{C47D32FB-728C-4892-835D-EAF8F5D7089B}" srcOrd="0" destOrd="2" presId="urn:microsoft.com/office/officeart/2005/8/layout/hList1"/>
    <dgm:cxn modelId="{55D11381-CF68-4600-A506-7663983317DD}" srcId="{E0CF9945-1828-4941-8EA8-3B76AB843C81}" destId="{798A859A-565C-479F-848F-E064BB030A19}" srcOrd="2" destOrd="0" parTransId="{794252C8-5B61-4F5A-A53B-466357CEA703}" sibTransId="{854B669A-FAB8-4136-8086-07F16A2F9F0A}"/>
    <dgm:cxn modelId="{D691A482-FC4E-4FF8-AECB-3C9B86496E0E}" srcId="{5A37CBCE-27E4-4A6A-ACE9-66E183F58DE8}" destId="{E0CF9945-1828-4941-8EA8-3B76AB843C81}" srcOrd="1" destOrd="0" parTransId="{0DAA6042-D377-4B2F-8AEC-446B79448740}" sibTransId="{364D12C3-C1E3-447C-BDAA-3AFD09AA3BA1}"/>
    <dgm:cxn modelId="{C6261E8D-4A96-48B1-B3A4-B565292352D9}" type="presOf" srcId="{64E85C23-0F02-4B89-8B89-3AA9F0129DB1}" destId="{C47D32FB-728C-4892-835D-EAF8F5D7089B}" srcOrd="0" destOrd="0" presId="urn:microsoft.com/office/officeart/2005/8/layout/hList1"/>
    <dgm:cxn modelId="{6D94C690-3CF8-44B3-AD8E-079008681946}" type="presOf" srcId="{9CD33B73-3731-435E-8E8F-CB27E5F13864}" destId="{34B4CC6C-1347-4137-B137-3DF45E33A9EC}" srcOrd="0" destOrd="0" presId="urn:microsoft.com/office/officeart/2005/8/layout/hList1"/>
    <dgm:cxn modelId="{28550FA2-E7C5-48AF-B1FC-5D637A803139}" srcId="{9CD33B73-3731-435E-8E8F-CB27E5F13864}" destId="{10877558-8D5F-443F-89A4-F0EABD24CFD9}" srcOrd="2" destOrd="0" parTransId="{50354016-5548-4AB8-BD8A-4A6B24502EA4}" sibTransId="{41B3DECF-64B0-4973-BC06-8FB0D60E05B9}"/>
    <dgm:cxn modelId="{609374A4-0853-4055-A077-A7EC6ED46BDE}" type="presOf" srcId="{7EC46789-C0A7-4A4F-A6D0-F49C586B9F65}" destId="{C47D32FB-728C-4892-835D-EAF8F5D7089B}" srcOrd="0" destOrd="1" presId="urn:microsoft.com/office/officeart/2005/8/layout/hList1"/>
    <dgm:cxn modelId="{218297A4-0E57-4856-A167-DB1F5A33EDE5}" type="presOf" srcId="{F3CCC8A7-4E7A-4307-B8B8-3E30289D0D6C}" destId="{F13DB507-2B51-4502-8458-3BCD5196BE72}" srcOrd="0" destOrd="1" presId="urn:microsoft.com/office/officeart/2005/8/layout/hList1"/>
    <dgm:cxn modelId="{50D988BB-C7DA-4939-AF67-3E26CB66F329}" srcId="{9CD33B73-3731-435E-8E8F-CB27E5F13864}" destId="{64E85C23-0F02-4B89-8B89-3AA9F0129DB1}" srcOrd="0" destOrd="0" parTransId="{4B32884F-63FE-47C1-9B18-8C376F7F261E}" sibTransId="{709A74AC-4139-4FFC-807B-95EF1AB7D669}"/>
    <dgm:cxn modelId="{E675D6CB-4628-457D-905B-B24937677D25}" srcId="{5A37CBCE-27E4-4A6A-ACE9-66E183F58DE8}" destId="{9CD33B73-3731-435E-8E8F-CB27E5F13864}" srcOrd="0" destOrd="0" parTransId="{A6E8BB2E-79E4-47C6-BB3C-AC43B537D41E}" sibTransId="{B4684120-6FF3-45C2-A460-6B4A831E3F6F}"/>
    <dgm:cxn modelId="{9443CDCC-4C91-4D9F-B67C-8C1A229B38B9}" srcId="{E0CF9945-1828-4941-8EA8-3B76AB843C81}" destId="{1F02F8D2-FD66-415E-95C6-C6A4583EB639}" srcOrd="0" destOrd="0" parTransId="{1DB35453-E0CF-4D97-B05D-890BDB17A4FE}" sibTransId="{2714392D-94E1-4114-BF21-EE654265F689}"/>
    <dgm:cxn modelId="{B1C457EF-0024-4581-915F-A9497C3936EC}" type="presOf" srcId="{798A859A-565C-479F-848F-E064BB030A19}" destId="{F13DB507-2B51-4502-8458-3BCD5196BE72}" srcOrd="0" destOrd="2" presId="urn:microsoft.com/office/officeart/2005/8/layout/hList1"/>
    <dgm:cxn modelId="{22B654FD-A66A-4A2A-8C8B-1DB2A6B0D356}" type="presOf" srcId="{1F02F8D2-FD66-415E-95C6-C6A4583EB639}" destId="{F13DB507-2B51-4502-8458-3BCD5196BE72}" srcOrd="0" destOrd="0" presId="urn:microsoft.com/office/officeart/2005/8/layout/hList1"/>
    <dgm:cxn modelId="{412A8EC4-671C-4C74-A0BB-31DD3DD228C2}" type="presParOf" srcId="{DBAB87CC-BE92-4FE7-B2C3-25D677809BEB}" destId="{AEA95C49-7FF3-4BDA-8F52-0D0AE4D7BC4D}" srcOrd="0" destOrd="0" presId="urn:microsoft.com/office/officeart/2005/8/layout/hList1"/>
    <dgm:cxn modelId="{A9E5D94D-8EC0-46B7-9AEF-30DA1CB194FA}" type="presParOf" srcId="{AEA95C49-7FF3-4BDA-8F52-0D0AE4D7BC4D}" destId="{34B4CC6C-1347-4137-B137-3DF45E33A9EC}" srcOrd="0" destOrd="0" presId="urn:microsoft.com/office/officeart/2005/8/layout/hList1"/>
    <dgm:cxn modelId="{48B80742-4295-4977-A9C3-157E81451E07}" type="presParOf" srcId="{AEA95C49-7FF3-4BDA-8F52-0D0AE4D7BC4D}" destId="{C47D32FB-728C-4892-835D-EAF8F5D7089B}" srcOrd="1" destOrd="0" presId="urn:microsoft.com/office/officeart/2005/8/layout/hList1"/>
    <dgm:cxn modelId="{DD52FCC7-19E8-4D18-80B8-E4CE8F503262}" type="presParOf" srcId="{DBAB87CC-BE92-4FE7-B2C3-25D677809BEB}" destId="{41537817-4459-49B5-B366-444A7CA14887}" srcOrd="1" destOrd="0" presId="urn:microsoft.com/office/officeart/2005/8/layout/hList1"/>
    <dgm:cxn modelId="{9CCF5BA9-D47A-472B-BBE3-07A6C01F6187}" type="presParOf" srcId="{DBAB87CC-BE92-4FE7-B2C3-25D677809BEB}" destId="{686FE7AC-9E88-4502-B0CD-9CB23AA95499}" srcOrd="2" destOrd="0" presId="urn:microsoft.com/office/officeart/2005/8/layout/hList1"/>
    <dgm:cxn modelId="{246D0A3D-1315-4375-8F35-083FCE1D5650}" type="presParOf" srcId="{686FE7AC-9E88-4502-B0CD-9CB23AA95499}" destId="{3DA6D13E-9303-4418-930E-7F39F8AF80D5}" srcOrd="0" destOrd="0" presId="urn:microsoft.com/office/officeart/2005/8/layout/hList1"/>
    <dgm:cxn modelId="{3B0D0E90-8F79-447D-AB67-5FCC46398F5F}" type="presParOf" srcId="{686FE7AC-9E88-4502-B0CD-9CB23AA95499}" destId="{F13DB507-2B51-4502-8458-3BCD5196B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7CBCE-27E4-4A6A-ACE9-66E183F58D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D33B73-3731-435E-8E8F-CB27E5F13864}">
      <dgm:prSet/>
      <dgm:spPr/>
      <dgm:t>
        <a:bodyPr/>
        <a:lstStyle/>
        <a:p>
          <a:r>
            <a:rPr lang="zh-CN"/>
            <a:t>定向树：</a:t>
          </a:r>
          <a:r>
            <a:rPr lang="en-US"/>
            <a:t>lambda</a:t>
          </a:r>
          <a:endParaRPr lang="zh-CN"/>
        </a:p>
      </dgm:t>
    </dgm:pt>
    <dgm:pt modelId="{A6E8BB2E-79E4-47C6-BB3C-AC43B537D41E}" type="parTrans" cxnId="{E675D6CB-4628-457D-905B-B24937677D25}">
      <dgm:prSet/>
      <dgm:spPr/>
      <dgm:t>
        <a:bodyPr/>
        <a:lstStyle/>
        <a:p>
          <a:endParaRPr lang="zh-CN" altLang="en-US"/>
        </a:p>
      </dgm:t>
    </dgm:pt>
    <dgm:pt modelId="{B4684120-6FF3-45C2-A460-6B4A831E3F6F}" type="sibTrans" cxnId="{E675D6CB-4628-457D-905B-B24937677D25}">
      <dgm:prSet/>
      <dgm:spPr/>
      <dgm:t>
        <a:bodyPr/>
        <a:lstStyle/>
        <a:p>
          <a:endParaRPr lang="zh-CN" altLang="en-US"/>
        </a:p>
      </dgm:t>
    </dgm:pt>
    <dgm:pt modelId="{64E85C23-0F02-4B89-8B89-3AA9F0129DB1}">
      <dgm:prSet/>
      <dgm:spPr>
        <a:blipFill>
          <a:blip xmlns:r="http://schemas.openxmlformats.org/officeDocument/2006/relationships" r:embed="rId1"/>
          <a:stretch>
            <a:fillRect l="-123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B32884F-63FE-47C1-9B18-8C376F7F261E}" type="parTrans" cxnId="{50D988BB-C7DA-4939-AF67-3E26CB66F329}">
      <dgm:prSet/>
      <dgm:spPr/>
      <dgm:t>
        <a:bodyPr/>
        <a:lstStyle/>
        <a:p>
          <a:endParaRPr lang="zh-CN" altLang="en-US"/>
        </a:p>
      </dgm:t>
    </dgm:pt>
    <dgm:pt modelId="{709A74AC-4139-4FFC-807B-95EF1AB7D669}" type="sibTrans" cxnId="{50D988BB-C7DA-4939-AF67-3E26CB66F329}">
      <dgm:prSet/>
      <dgm:spPr/>
      <dgm:t>
        <a:bodyPr/>
        <a:lstStyle/>
        <a:p>
          <a:endParaRPr lang="zh-CN" altLang="en-US"/>
        </a:p>
      </dgm:t>
    </dgm:pt>
    <dgm:pt modelId="{7EC46789-C0A7-4A4F-A6D0-F49C586B9F65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888721A-0B4E-4758-AB3C-91EA30762DE8}" type="parTrans" cxnId="{FDDBCB20-D14F-4B12-AA38-8D9987747AF4}">
      <dgm:prSet/>
      <dgm:spPr/>
      <dgm:t>
        <a:bodyPr/>
        <a:lstStyle/>
        <a:p>
          <a:endParaRPr lang="zh-CN" altLang="en-US"/>
        </a:p>
      </dgm:t>
    </dgm:pt>
    <dgm:pt modelId="{61431524-CAEB-445B-B056-39D8A27E7731}" type="sibTrans" cxnId="{FDDBCB20-D14F-4B12-AA38-8D9987747AF4}">
      <dgm:prSet/>
      <dgm:spPr/>
      <dgm:t>
        <a:bodyPr/>
        <a:lstStyle/>
        <a:p>
          <a:endParaRPr lang="zh-CN" altLang="en-US"/>
        </a:p>
      </dgm:t>
    </dgm:pt>
    <dgm:pt modelId="{E0CF9945-1828-4941-8EA8-3B76AB843C81}">
      <dgm:prSet/>
      <dgm:spPr/>
      <dgm:t>
        <a:bodyPr/>
        <a:lstStyle/>
        <a:p>
          <a:r>
            <a:rPr lang="zh-CN" altLang="en-US" dirty="0"/>
            <a:t>特征</a:t>
          </a:r>
          <a:r>
            <a:rPr lang="zh-CN" dirty="0"/>
            <a:t>集：</a:t>
          </a:r>
          <a:r>
            <a:rPr lang="en-US" dirty="0"/>
            <a:t>Repository</a:t>
          </a:r>
          <a:endParaRPr lang="zh-CN" dirty="0"/>
        </a:p>
      </dgm:t>
    </dgm:pt>
    <dgm:pt modelId="{0DAA6042-D377-4B2F-8AEC-446B79448740}" type="parTrans" cxnId="{D691A482-FC4E-4FF8-AECB-3C9B86496E0E}">
      <dgm:prSet/>
      <dgm:spPr/>
      <dgm:t>
        <a:bodyPr/>
        <a:lstStyle/>
        <a:p>
          <a:endParaRPr lang="zh-CN" altLang="en-US"/>
        </a:p>
      </dgm:t>
    </dgm:pt>
    <dgm:pt modelId="{364D12C3-C1E3-447C-BDAA-3AFD09AA3BA1}" type="sibTrans" cxnId="{D691A482-FC4E-4FF8-AECB-3C9B86496E0E}">
      <dgm:prSet/>
      <dgm:spPr/>
      <dgm:t>
        <a:bodyPr/>
        <a:lstStyle/>
        <a:p>
          <a:endParaRPr lang="zh-CN" altLang="en-US"/>
        </a:p>
      </dgm:t>
    </dgm:pt>
    <dgm:pt modelId="{1F02F8D2-FD66-415E-95C6-C6A4583EB639}">
      <dgm:prSet/>
      <dgm:spPr>
        <a:blipFill>
          <a:blip xmlns:r="http://schemas.openxmlformats.org/officeDocument/2006/relationships" r:embed="rId2"/>
          <a:stretch>
            <a:fillRect l="-111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DB35453-E0CF-4D97-B05D-890BDB17A4FE}" type="parTrans" cxnId="{9443CDCC-4C91-4D9F-B67C-8C1A229B38B9}">
      <dgm:prSet/>
      <dgm:spPr/>
      <dgm:t>
        <a:bodyPr/>
        <a:lstStyle/>
        <a:p>
          <a:endParaRPr lang="zh-CN" altLang="en-US"/>
        </a:p>
      </dgm:t>
    </dgm:pt>
    <dgm:pt modelId="{2714392D-94E1-4114-BF21-EE654265F689}" type="sibTrans" cxnId="{9443CDCC-4C91-4D9F-B67C-8C1A229B38B9}">
      <dgm:prSet/>
      <dgm:spPr/>
      <dgm:t>
        <a:bodyPr/>
        <a:lstStyle/>
        <a:p>
          <a:endParaRPr lang="zh-CN" altLang="en-US"/>
        </a:p>
      </dgm:t>
    </dgm:pt>
    <dgm:pt modelId="{F3CCC8A7-4E7A-4307-B8B8-3E30289D0D6C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BA65FE3-4CD3-41C4-B5C6-26880DE1A55F}" type="parTrans" cxnId="{58B6F366-0F55-4347-BED4-F44496546703}">
      <dgm:prSet/>
      <dgm:spPr/>
      <dgm:t>
        <a:bodyPr/>
        <a:lstStyle/>
        <a:p>
          <a:endParaRPr lang="zh-CN" altLang="en-US"/>
        </a:p>
      </dgm:t>
    </dgm:pt>
    <dgm:pt modelId="{98E747D6-6572-4D5A-8F85-FCD4CA3F4DE8}" type="sibTrans" cxnId="{58B6F366-0F55-4347-BED4-F44496546703}">
      <dgm:prSet/>
      <dgm:spPr/>
      <dgm:t>
        <a:bodyPr/>
        <a:lstStyle/>
        <a:p>
          <a:endParaRPr lang="zh-CN" altLang="en-US"/>
        </a:p>
      </dgm:t>
    </dgm:pt>
    <dgm:pt modelId="{798A859A-565C-479F-848F-E064BB030A19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94252C8-5B61-4F5A-A53B-466357CEA703}" type="parTrans" cxnId="{55D11381-CF68-4600-A506-7663983317DD}">
      <dgm:prSet/>
      <dgm:spPr/>
      <dgm:t>
        <a:bodyPr/>
        <a:lstStyle/>
        <a:p>
          <a:endParaRPr lang="zh-CN" altLang="en-US"/>
        </a:p>
      </dgm:t>
    </dgm:pt>
    <dgm:pt modelId="{854B669A-FAB8-4136-8086-07F16A2F9F0A}" type="sibTrans" cxnId="{55D11381-CF68-4600-A506-7663983317DD}">
      <dgm:prSet/>
      <dgm:spPr/>
      <dgm:t>
        <a:bodyPr/>
        <a:lstStyle/>
        <a:p>
          <a:endParaRPr lang="zh-CN" altLang="en-US"/>
        </a:p>
      </dgm:t>
    </dgm:pt>
    <dgm:pt modelId="{10877558-8D5F-443F-89A4-F0EABD24CFD9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0354016-5548-4AB8-BD8A-4A6B24502EA4}" type="parTrans" cxnId="{28550FA2-E7C5-48AF-B1FC-5D637A803139}">
      <dgm:prSet/>
      <dgm:spPr/>
      <dgm:t>
        <a:bodyPr/>
        <a:lstStyle/>
        <a:p>
          <a:endParaRPr lang="zh-CN" altLang="en-US"/>
        </a:p>
      </dgm:t>
    </dgm:pt>
    <dgm:pt modelId="{41B3DECF-64B0-4973-BC06-8FB0D60E05B9}" type="sibTrans" cxnId="{28550FA2-E7C5-48AF-B1FC-5D637A803139}">
      <dgm:prSet/>
      <dgm:spPr/>
      <dgm:t>
        <a:bodyPr/>
        <a:lstStyle/>
        <a:p>
          <a:endParaRPr lang="zh-CN" altLang="en-US"/>
        </a:p>
      </dgm:t>
    </dgm:pt>
    <dgm:pt modelId="{DBAB87CC-BE92-4FE7-B2C3-25D677809BEB}" type="pres">
      <dgm:prSet presAssocID="{5A37CBCE-27E4-4A6A-ACE9-66E183F58DE8}" presName="Name0" presStyleCnt="0">
        <dgm:presLayoutVars>
          <dgm:dir/>
          <dgm:animLvl val="lvl"/>
          <dgm:resizeHandles val="exact"/>
        </dgm:presLayoutVars>
      </dgm:prSet>
      <dgm:spPr/>
    </dgm:pt>
    <dgm:pt modelId="{AEA95C49-7FF3-4BDA-8F52-0D0AE4D7BC4D}" type="pres">
      <dgm:prSet presAssocID="{9CD33B73-3731-435E-8E8F-CB27E5F13864}" presName="composite" presStyleCnt="0"/>
      <dgm:spPr/>
    </dgm:pt>
    <dgm:pt modelId="{34B4CC6C-1347-4137-B137-3DF45E33A9EC}" type="pres">
      <dgm:prSet presAssocID="{9CD33B73-3731-435E-8E8F-CB27E5F1386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47D32FB-728C-4892-835D-EAF8F5D7089B}" type="pres">
      <dgm:prSet presAssocID="{9CD33B73-3731-435E-8E8F-CB27E5F13864}" presName="desTx" presStyleLbl="alignAccFollowNode1" presStyleIdx="0" presStyleCnt="2">
        <dgm:presLayoutVars>
          <dgm:bulletEnabled val="1"/>
        </dgm:presLayoutVars>
      </dgm:prSet>
      <dgm:spPr/>
    </dgm:pt>
    <dgm:pt modelId="{41537817-4459-49B5-B366-444A7CA14887}" type="pres">
      <dgm:prSet presAssocID="{B4684120-6FF3-45C2-A460-6B4A831E3F6F}" presName="space" presStyleCnt="0"/>
      <dgm:spPr/>
    </dgm:pt>
    <dgm:pt modelId="{686FE7AC-9E88-4502-B0CD-9CB23AA95499}" type="pres">
      <dgm:prSet presAssocID="{E0CF9945-1828-4941-8EA8-3B76AB843C81}" presName="composite" presStyleCnt="0"/>
      <dgm:spPr/>
    </dgm:pt>
    <dgm:pt modelId="{3DA6D13E-9303-4418-930E-7F39F8AF80D5}" type="pres">
      <dgm:prSet presAssocID="{E0CF9945-1828-4941-8EA8-3B76AB843C8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13DB507-2B51-4502-8458-3BCD5196BE72}" type="pres">
      <dgm:prSet presAssocID="{E0CF9945-1828-4941-8EA8-3B76AB843C8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99EBA00-9186-402F-915B-C826ABEB61CA}" type="presOf" srcId="{5A37CBCE-27E4-4A6A-ACE9-66E183F58DE8}" destId="{DBAB87CC-BE92-4FE7-B2C3-25D677809BEB}" srcOrd="0" destOrd="0" presId="urn:microsoft.com/office/officeart/2005/8/layout/hList1"/>
    <dgm:cxn modelId="{FDDBCB20-D14F-4B12-AA38-8D9987747AF4}" srcId="{9CD33B73-3731-435E-8E8F-CB27E5F13864}" destId="{7EC46789-C0A7-4A4F-A6D0-F49C586B9F65}" srcOrd="1" destOrd="0" parTransId="{F888721A-0B4E-4758-AB3C-91EA30762DE8}" sibTransId="{61431524-CAEB-445B-B056-39D8A27E7731}"/>
    <dgm:cxn modelId="{60A4952C-8F64-4995-AD30-1214DC05D6D2}" type="presOf" srcId="{E0CF9945-1828-4941-8EA8-3B76AB843C81}" destId="{3DA6D13E-9303-4418-930E-7F39F8AF80D5}" srcOrd="0" destOrd="0" presId="urn:microsoft.com/office/officeart/2005/8/layout/hList1"/>
    <dgm:cxn modelId="{58B6F366-0F55-4347-BED4-F44496546703}" srcId="{E0CF9945-1828-4941-8EA8-3B76AB843C81}" destId="{F3CCC8A7-4E7A-4307-B8B8-3E30289D0D6C}" srcOrd="1" destOrd="0" parTransId="{BBA65FE3-4CD3-41C4-B5C6-26880DE1A55F}" sibTransId="{98E747D6-6572-4D5A-8F85-FCD4CA3F4DE8}"/>
    <dgm:cxn modelId="{16623D53-7426-44C6-83EF-82C2F8F14E94}" type="presOf" srcId="{10877558-8D5F-443F-89A4-F0EABD24CFD9}" destId="{C47D32FB-728C-4892-835D-EAF8F5D7089B}" srcOrd="0" destOrd="2" presId="urn:microsoft.com/office/officeart/2005/8/layout/hList1"/>
    <dgm:cxn modelId="{55D11381-CF68-4600-A506-7663983317DD}" srcId="{E0CF9945-1828-4941-8EA8-3B76AB843C81}" destId="{798A859A-565C-479F-848F-E064BB030A19}" srcOrd="2" destOrd="0" parTransId="{794252C8-5B61-4F5A-A53B-466357CEA703}" sibTransId="{854B669A-FAB8-4136-8086-07F16A2F9F0A}"/>
    <dgm:cxn modelId="{D691A482-FC4E-4FF8-AECB-3C9B86496E0E}" srcId="{5A37CBCE-27E4-4A6A-ACE9-66E183F58DE8}" destId="{E0CF9945-1828-4941-8EA8-3B76AB843C81}" srcOrd="1" destOrd="0" parTransId="{0DAA6042-D377-4B2F-8AEC-446B79448740}" sibTransId="{364D12C3-C1E3-447C-BDAA-3AFD09AA3BA1}"/>
    <dgm:cxn modelId="{C6261E8D-4A96-48B1-B3A4-B565292352D9}" type="presOf" srcId="{64E85C23-0F02-4B89-8B89-3AA9F0129DB1}" destId="{C47D32FB-728C-4892-835D-EAF8F5D7089B}" srcOrd="0" destOrd="0" presId="urn:microsoft.com/office/officeart/2005/8/layout/hList1"/>
    <dgm:cxn modelId="{6D94C690-3CF8-44B3-AD8E-079008681946}" type="presOf" srcId="{9CD33B73-3731-435E-8E8F-CB27E5F13864}" destId="{34B4CC6C-1347-4137-B137-3DF45E33A9EC}" srcOrd="0" destOrd="0" presId="urn:microsoft.com/office/officeart/2005/8/layout/hList1"/>
    <dgm:cxn modelId="{28550FA2-E7C5-48AF-B1FC-5D637A803139}" srcId="{9CD33B73-3731-435E-8E8F-CB27E5F13864}" destId="{10877558-8D5F-443F-89A4-F0EABD24CFD9}" srcOrd="2" destOrd="0" parTransId="{50354016-5548-4AB8-BD8A-4A6B24502EA4}" sibTransId="{41B3DECF-64B0-4973-BC06-8FB0D60E05B9}"/>
    <dgm:cxn modelId="{609374A4-0853-4055-A077-A7EC6ED46BDE}" type="presOf" srcId="{7EC46789-C0A7-4A4F-A6D0-F49C586B9F65}" destId="{C47D32FB-728C-4892-835D-EAF8F5D7089B}" srcOrd="0" destOrd="1" presId="urn:microsoft.com/office/officeart/2005/8/layout/hList1"/>
    <dgm:cxn modelId="{218297A4-0E57-4856-A167-DB1F5A33EDE5}" type="presOf" srcId="{F3CCC8A7-4E7A-4307-B8B8-3E30289D0D6C}" destId="{F13DB507-2B51-4502-8458-3BCD5196BE72}" srcOrd="0" destOrd="1" presId="urn:microsoft.com/office/officeart/2005/8/layout/hList1"/>
    <dgm:cxn modelId="{50D988BB-C7DA-4939-AF67-3E26CB66F329}" srcId="{9CD33B73-3731-435E-8E8F-CB27E5F13864}" destId="{64E85C23-0F02-4B89-8B89-3AA9F0129DB1}" srcOrd="0" destOrd="0" parTransId="{4B32884F-63FE-47C1-9B18-8C376F7F261E}" sibTransId="{709A74AC-4139-4FFC-807B-95EF1AB7D669}"/>
    <dgm:cxn modelId="{E675D6CB-4628-457D-905B-B24937677D25}" srcId="{5A37CBCE-27E4-4A6A-ACE9-66E183F58DE8}" destId="{9CD33B73-3731-435E-8E8F-CB27E5F13864}" srcOrd="0" destOrd="0" parTransId="{A6E8BB2E-79E4-47C6-BB3C-AC43B537D41E}" sibTransId="{B4684120-6FF3-45C2-A460-6B4A831E3F6F}"/>
    <dgm:cxn modelId="{9443CDCC-4C91-4D9F-B67C-8C1A229B38B9}" srcId="{E0CF9945-1828-4941-8EA8-3B76AB843C81}" destId="{1F02F8D2-FD66-415E-95C6-C6A4583EB639}" srcOrd="0" destOrd="0" parTransId="{1DB35453-E0CF-4D97-B05D-890BDB17A4FE}" sibTransId="{2714392D-94E1-4114-BF21-EE654265F689}"/>
    <dgm:cxn modelId="{B1C457EF-0024-4581-915F-A9497C3936EC}" type="presOf" srcId="{798A859A-565C-479F-848F-E064BB030A19}" destId="{F13DB507-2B51-4502-8458-3BCD5196BE72}" srcOrd="0" destOrd="2" presId="urn:microsoft.com/office/officeart/2005/8/layout/hList1"/>
    <dgm:cxn modelId="{22B654FD-A66A-4A2A-8C8B-1DB2A6B0D356}" type="presOf" srcId="{1F02F8D2-FD66-415E-95C6-C6A4583EB639}" destId="{F13DB507-2B51-4502-8458-3BCD5196BE72}" srcOrd="0" destOrd="0" presId="urn:microsoft.com/office/officeart/2005/8/layout/hList1"/>
    <dgm:cxn modelId="{412A8EC4-671C-4C74-A0BB-31DD3DD228C2}" type="presParOf" srcId="{DBAB87CC-BE92-4FE7-B2C3-25D677809BEB}" destId="{AEA95C49-7FF3-4BDA-8F52-0D0AE4D7BC4D}" srcOrd="0" destOrd="0" presId="urn:microsoft.com/office/officeart/2005/8/layout/hList1"/>
    <dgm:cxn modelId="{A9E5D94D-8EC0-46B7-9AEF-30DA1CB194FA}" type="presParOf" srcId="{AEA95C49-7FF3-4BDA-8F52-0D0AE4D7BC4D}" destId="{34B4CC6C-1347-4137-B137-3DF45E33A9EC}" srcOrd="0" destOrd="0" presId="urn:microsoft.com/office/officeart/2005/8/layout/hList1"/>
    <dgm:cxn modelId="{48B80742-4295-4977-A9C3-157E81451E07}" type="presParOf" srcId="{AEA95C49-7FF3-4BDA-8F52-0D0AE4D7BC4D}" destId="{C47D32FB-728C-4892-835D-EAF8F5D7089B}" srcOrd="1" destOrd="0" presId="urn:microsoft.com/office/officeart/2005/8/layout/hList1"/>
    <dgm:cxn modelId="{DD52FCC7-19E8-4D18-80B8-E4CE8F503262}" type="presParOf" srcId="{DBAB87CC-BE92-4FE7-B2C3-25D677809BEB}" destId="{41537817-4459-49B5-B366-444A7CA14887}" srcOrd="1" destOrd="0" presId="urn:microsoft.com/office/officeart/2005/8/layout/hList1"/>
    <dgm:cxn modelId="{9CCF5BA9-D47A-472B-BBE3-07A6C01F6187}" type="presParOf" srcId="{DBAB87CC-BE92-4FE7-B2C3-25D677809BEB}" destId="{686FE7AC-9E88-4502-B0CD-9CB23AA95499}" srcOrd="2" destOrd="0" presId="urn:microsoft.com/office/officeart/2005/8/layout/hList1"/>
    <dgm:cxn modelId="{246D0A3D-1315-4375-8F35-083FCE1D5650}" type="presParOf" srcId="{686FE7AC-9E88-4502-B0CD-9CB23AA95499}" destId="{3DA6D13E-9303-4418-930E-7F39F8AF80D5}" srcOrd="0" destOrd="0" presId="urn:microsoft.com/office/officeart/2005/8/layout/hList1"/>
    <dgm:cxn modelId="{3B0D0E90-8F79-447D-AB67-5FCC46398F5F}" type="presParOf" srcId="{686FE7AC-9E88-4502-B0CD-9CB23AA95499}" destId="{F13DB507-2B51-4502-8458-3BCD5196BE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0CE150-74A5-4A72-A6CA-E396F954A2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39F1A-AF37-457E-BDC0-97852CB78F50}">
      <dgm:prSet/>
      <dgm:spPr/>
      <dgm:t>
        <a:bodyPr/>
        <a:lstStyle/>
        <a:p>
          <a:r>
            <a:rPr lang="zh-CN"/>
            <a:t>离线索引构建耗时</a:t>
          </a:r>
        </a:p>
      </dgm:t>
    </dgm:pt>
    <dgm:pt modelId="{9582D801-BE6B-43D0-9B37-1662A87FF4F5}" type="parTrans" cxnId="{64192336-F82A-4205-A9E2-57268760F4F3}">
      <dgm:prSet/>
      <dgm:spPr/>
      <dgm:t>
        <a:bodyPr/>
        <a:lstStyle/>
        <a:p>
          <a:endParaRPr lang="zh-CN" altLang="en-US"/>
        </a:p>
      </dgm:t>
    </dgm:pt>
    <dgm:pt modelId="{620DD59F-88F4-4E63-A1B9-B5881B3F7829}" type="sibTrans" cxnId="{64192336-F82A-4205-A9E2-57268760F4F3}">
      <dgm:prSet/>
      <dgm:spPr/>
      <dgm:t>
        <a:bodyPr/>
        <a:lstStyle/>
        <a:p>
          <a:endParaRPr lang="zh-CN" altLang="en-US"/>
        </a:p>
      </dgm:t>
    </dgm:pt>
    <dgm:pt modelId="{37EA8CFD-E8BE-47BC-AD57-78B55B6BF0C1}">
      <dgm:prSet/>
      <dgm:spPr/>
      <dgm:t>
        <a:bodyPr/>
        <a:lstStyle/>
        <a:p>
          <a:r>
            <a:rPr lang="zh-CN"/>
            <a:t>多种多样的广告数据聚合</a:t>
          </a:r>
        </a:p>
      </dgm:t>
    </dgm:pt>
    <dgm:pt modelId="{3F8672D3-17D5-4DEB-8D34-D79F5717421F}" type="parTrans" cxnId="{07EB5343-B03C-4C33-8508-B8DF941AD588}">
      <dgm:prSet/>
      <dgm:spPr/>
      <dgm:t>
        <a:bodyPr/>
        <a:lstStyle/>
        <a:p>
          <a:endParaRPr lang="zh-CN" altLang="en-US"/>
        </a:p>
      </dgm:t>
    </dgm:pt>
    <dgm:pt modelId="{4D530D56-A479-4251-8B6C-698031910920}" type="sibTrans" cxnId="{07EB5343-B03C-4C33-8508-B8DF941AD588}">
      <dgm:prSet/>
      <dgm:spPr/>
      <dgm:t>
        <a:bodyPr/>
        <a:lstStyle/>
        <a:p>
          <a:endParaRPr lang="zh-CN" altLang="en-US"/>
        </a:p>
      </dgm:t>
    </dgm:pt>
    <dgm:pt modelId="{F93A5593-7B87-40D8-A3CB-4C5E8DBC5AE2}">
      <dgm:prSet/>
      <dgm:spPr/>
      <dgm:t>
        <a:bodyPr/>
        <a:lstStyle/>
        <a:p>
          <a:r>
            <a:rPr lang="zh-CN"/>
            <a:t>不断增加的广告数</a:t>
          </a:r>
        </a:p>
      </dgm:t>
    </dgm:pt>
    <dgm:pt modelId="{A89208F3-F2FB-4DF4-BC94-D43F76FC498A}" type="parTrans" cxnId="{26D812E4-D175-4111-967A-EE0158591A58}">
      <dgm:prSet/>
      <dgm:spPr/>
      <dgm:t>
        <a:bodyPr/>
        <a:lstStyle/>
        <a:p>
          <a:endParaRPr lang="zh-CN" altLang="en-US"/>
        </a:p>
      </dgm:t>
    </dgm:pt>
    <dgm:pt modelId="{3552328B-C4F0-46AD-BD92-8A74CB8237CF}" type="sibTrans" cxnId="{26D812E4-D175-4111-967A-EE0158591A58}">
      <dgm:prSet/>
      <dgm:spPr/>
      <dgm:t>
        <a:bodyPr/>
        <a:lstStyle/>
        <a:p>
          <a:endParaRPr lang="zh-CN" altLang="en-US"/>
        </a:p>
      </dgm:t>
    </dgm:pt>
    <dgm:pt modelId="{C7C6BCF6-2DAF-486C-9EAA-A87DAB95AEAD}">
      <dgm:prSet/>
      <dgm:spPr/>
      <dgm:t>
        <a:bodyPr/>
        <a:lstStyle/>
        <a:p>
          <a:r>
            <a:rPr lang="zh-CN"/>
            <a:t>在线定向检索时延</a:t>
          </a:r>
        </a:p>
      </dgm:t>
    </dgm:pt>
    <dgm:pt modelId="{106611C4-37FC-4EAE-AAB9-55A21D12FFD1}" type="parTrans" cxnId="{D2615BE6-96F2-4087-B533-9326F00CF7AA}">
      <dgm:prSet/>
      <dgm:spPr/>
      <dgm:t>
        <a:bodyPr/>
        <a:lstStyle/>
        <a:p>
          <a:endParaRPr lang="zh-CN" altLang="en-US"/>
        </a:p>
      </dgm:t>
    </dgm:pt>
    <dgm:pt modelId="{A53F1163-F4E3-4BD6-86F5-56B92BD25CDC}" type="sibTrans" cxnId="{D2615BE6-96F2-4087-B533-9326F00CF7AA}">
      <dgm:prSet/>
      <dgm:spPr/>
      <dgm:t>
        <a:bodyPr/>
        <a:lstStyle/>
        <a:p>
          <a:endParaRPr lang="zh-CN" altLang="en-US"/>
        </a:p>
      </dgm:t>
    </dgm:pt>
    <dgm:pt modelId="{9AE481D7-7613-41F8-84AF-26202C2FC613}">
      <dgm:prSet/>
      <dgm:spPr/>
      <dgm:t>
        <a:bodyPr/>
        <a:lstStyle/>
        <a:p>
          <a:r>
            <a:rPr lang="zh-CN"/>
            <a:t>越来越多的扩量子树</a:t>
          </a:r>
        </a:p>
      </dgm:t>
    </dgm:pt>
    <dgm:pt modelId="{212BB668-9046-43B1-B5F9-3E1134DF7120}" type="parTrans" cxnId="{857E70E3-1EBB-4A08-BE48-D286E5723AA3}">
      <dgm:prSet/>
      <dgm:spPr/>
      <dgm:t>
        <a:bodyPr/>
        <a:lstStyle/>
        <a:p>
          <a:endParaRPr lang="zh-CN" altLang="en-US"/>
        </a:p>
      </dgm:t>
    </dgm:pt>
    <dgm:pt modelId="{4870CCC5-CA5C-4D49-84F9-7A57BA670854}" type="sibTrans" cxnId="{857E70E3-1EBB-4A08-BE48-D286E5723AA3}">
      <dgm:prSet/>
      <dgm:spPr/>
      <dgm:t>
        <a:bodyPr/>
        <a:lstStyle/>
        <a:p>
          <a:endParaRPr lang="zh-CN" altLang="en-US"/>
        </a:p>
      </dgm:t>
    </dgm:pt>
    <dgm:pt modelId="{987DB580-FBC9-4419-8EA2-6D1E9E5227A4}">
      <dgm:prSet/>
      <dgm:spPr/>
      <dgm:t>
        <a:bodyPr/>
        <a:lstStyle/>
        <a:p>
          <a:r>
            <a:rPr lang="zh-CN"/>
            <a:t>优化实践</a:t>
          </a:r>
        </a:p>
      </dgm:t>
    </dgm:pt>
    <dgm:pt modelId="{4AC132AE-EFA6-48B5-AC82-6F3D18DEF8C9}" type="parTrans" cxnId="{4D563C23-3FC1-42AD-8E54-EE228ED54319}">
      <dgm:prSet/>
      <dgm:spPr/>
      <dgm:t>
        <a:bodyPr/>
        <a:lstStyle/>
        <a:p>
          <a:endParaRPr lang="zh-CN" altLang="en-US"/>
        </a:p>
      </dgm:t>
    </dgm:pt>
    <dgm:pt modelId="{4B8823FA-338E-4998-B2A2-205066AB6477}" type="sibTrans" cxnId="{4D563C23-3FC1-42AD-8E54-EE228ED54319}">
      <dgm:prSet/>
      <dgm:spPr/>
      <dgm:t>
        <a:bodyPr/>
        <a:lstStyle/>
        <a:p>
          <a:endParaRPr lang="zh-CN" altLang="en-US"/>
        </a:p>
      </dgm:t>
    </dgm:pt>
    <dgm:pt modelId="{80363D8E-6D85-40AC-B1B3-F66891643E85}">
      <dgm:prSet/>
      <dgm:spPr/>
      <dgm:t>
        <a:bodyPr/>
        <a:lstStyle/>
        <a:p>
          <a:r>
            <a:rPr lang="zh-CN"/>
            <a:t>增量索引构建</a:t>
          </a:r>
        </a:p>
      </dgm:t>
    </dgm:pt>
    <dgm:pt modelId="{DEA78E2B-C61E-4D1B-B5C9-E5FD7BF04E8E}" type="parTrans" cxnId="{5F2F8B21-8CF6-4E0C-9193-88D887BE318B}">
      <dgm:prSet/>
      <dgm:spPr/>
      <dgm:t>
        <a:bodyPr/>
        <a:lstStyle/>
        <a:p>
          <a:endParaRPr lang="zh-CN" altLang="en-US"/>
        </a:p>
      </dgm:t>
    </dgm:pt>
    <dgm:pt modelId="{D9108D1B-573A-4EC6-AEF8-D00FFC999717}" type="sibTrans" cxnId="{5F2F8B21-8CF6-4E0C-9193-88D887BE318B}">
      <dgm:prSet/>
      <dgm:spPr/>
      <dgm:t>
        <a:bodyPr/>
        <a:lstStyle/>
        <a:p>
          <a:endParaRPr lang="zh-CN" altLang="en-US"/>
        </a:p>
      </dgm:t>
    </dgm:pt>
    <dgm:pt modelId="{B01781CA-4073-43CD-84CE-6E36B4673E4C}">
      <dgm:prSet/>
      <dgm:spPr/>
      <dgm:t>
        <a:bodyPr/>
        <a:lstStyle/>
        <a:p>
          <a:r>
            <a:rPr lang="zh-CN"/>
            <a:t>优化匹配项个数</a:t>
          </a:r>
        </a:p>
      </dgm:t>
    </dgm:pt>
    <dgm:pt modelId="{11F0BE05-DBC6-4D3F-BFB7-6CB15CB3C4A6}" type="parTrans" cxnId="{6D96D4C4-5A59-47B1-B7C7-06018E3EF54F}">
      <dgm:prSet/>
      <dgm:spPr/>
      <dgm:t>
        <a:bodyPr/>
        <a:lstStyle/>
        <a:p>
          <a:endParaRPr lang="zh-CN" altLang="en-US"/>
        </a:p>
      </dgm:t>
    </dgm:pt>
    <dgm:pt modelId="{EB8BD32A-CEBA-4242-94A2-00D6A438808F}" type="sibTrans" cxnId="{6D96D4C4-5A59-47B1-B7C7-06018E3EF54F}">
      <dgm:prSet/>
      <dgm:spPr/>
      <dgm:t>
        <a:bodyPr/>
        <a:lstStyle/>
        <a:p>
          <a:endParaRPr lang="zh-CN" altLang="en-US"/>
        </a:p>
      </dgm:t>
    </dgm:pt>
    <dgm:pt modelId="{63D39415-698D-4A11-86A9-D7C25765DCF7}">
      <dgm:prSet/>
      <dgm:spPr/>
      <dgm:t>
        <a:bodyPr/>
        <a:lstStyle/>
        <a:p>
          <a:r>
            <a:rPr lang="zh-CN"/>
            <a:t>提取热门匹配项</a:t>
          </a:r>
        </a:p>
      </dgm:t>
    </dgm:pt>
    <dgm:pt modelId="{8489A9A2-1A34-499E-ABE3-C7A7F56DC401}" type="parTrans" cxnId="{6BD93CBA-0358-4673-B5F4-6EC129681525}">
      <dgm:prSet/>
      <dgm:spPr/>
      <dgm:t>
        <a:bodyPr/>
        <a:lstStyle/>
        <a:p>
          <a:endParaRPr lang="zh-CN" altLang="en-US"/>
        </a:p>
      </dgm:t>
    </dgm:pt>
    <dgm:pt modelId="{FAD6D51E-A51D-48BA-BA54-511BBDFBF809}" type="sibTrans" cxnId="{6BD93CBA-0358-4673-B5F4-6EC129681525}">
      <dgm:prSet/>
      <dgm:spPr/>
      <dgm:t>
        <a:bodyPr/>
        <a:lstStyle/>
        <a:p>
          <a:endParaRPr lang="zh-CN" altLang="en-US"/>
        </a:p>
      </dgm:t>
    </dgm:pt>
    <dgm:pt modelId="{C6824177-7E4A-4924-AB57-9B2BA873D5B9}">
      <dgm:prSet/>
      <dgm:spPr/>
      <dgm:t>
        <a:bodyPr/>
        <a:lstStyle/>
        <a:p>
          <a:r>
            <a:rPr lang="zh-CN"/>
            <a:t>优化索引项个数</a:t>
          </a:r>
        </a:p>
      </dgm:t>
    </dgm:pt>
    <dgm:pt modelId="{6B720670-195C-40FB-AA79-CBF8A6349F0C}" type="parTrans" cxnId="{E4B7A1A2-4DFA-4174-889B-EE6A632CBADF}">
      <dgm:prSet/>
      <dgm:spPr/>
      <dgm:t>
        <a:bodyPr/>
        <a:lstStyle/>
        <a:p>
          <a:endParaRPr lang="zh-CN" altLang="en-US"/>
        </a:p>
      </dgm:t>
    </dgm:pt>
    <dgm:pt modelId="{C266AD4D-2492-41B2-A92D-D21F063D3548}" type="sibTrans" cxnId="{E4B7A1A2-4DFA-4174-889B-EE6A632CBADF}">
      <dgm:prSet/>
      <dgm:spPr/>
      <dgm:t>
        <a:bodyPr/>
        <a:lstStyle/>
        <a:p>
          <a:endParaRPr lang="zh-CN" altLang="en-US"/>
        </a:p>
      </dgm:t>
    </dgm:pt>
    <dgm:pt modelId="{460A5DAB-CF34-4D3F-AAD8-8D30157D7260}">
      <dgm:prSet/>
      <dgm:spPr/>
      <dgm:t>
        <a:bodyPr/>
        <a:lstStyle/>
        <a:p>
          <a:r>
            <a:rPr lang="zh-CN"/>
            <a:t>提取公共的“非”匹配项</a:t>
          </a:r>
        </a:p>
      </dgm:t>
    </dgm:pt>
    <dgm:pt modelId="{873FD24A-2452-40AB-90B8-93A4A33D0AA3}" type="parTrans" cxnId="{6EA1E053-0E6C-4710-96F2-2480AD0F28FA}">
      <dgm:prSet/>
      <dgm:spPr/>
      <dgm:t>
        <a:bodyPr/>
        <a:lstStyle/>
        <a:p>
          <a:endParaRPr lang="zh-CN" altLang="en-US"/>
        </a:p>
      </dgm:t>
    </dgm:pt>
    <dgm:pt modelId="{EB12DA69-A0DF-4D4E-8811-9CFD7FAF6DA4}" type="sibTrans" cxnId="{6EA1E053-0E6C-4710-96F2-2480AD0F28FA}">
      <dgm:prSet/>
      <dgm:spPr/>
      <dgm:t>
        <a:bodyPr/>
        <a:lstStyle/>
        <a:p>
          <a:endParaRPr lang="zh-CN" altLang="en-US"/>
        </a:p>
      </dgm:t>
    </dgm:pt>
    <dgm:pt modelId="{DC5B96CC-F1D8-40ED-8C54-89D509A48CDA}" type="pres">
      <dgm:prSet presAssocID="{E70CE150-74A5-4A72-A6CA-E396F954A2B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01A88D7-7BD1-43C4-BB0F-70047BB9E526}" type="pres">
      <dgm:prSet presAssocID="{BAE39F1A-AF37-457E-BDC0-97852CB78F50}" presName="circle1" presStyleLbl="node1" presStyleIdx="0" presStyleCnt="3"/>
      <dgm:spPr/>
    </dgm:pt>
    <dgm:pt modelId="{CEF822E3-773E-482C-99DA-74EA25E91DD1}" type="pres">
      <dgm:prSet presAssocID="{BAE39F1A-AF37-457E-BDC0-97852CB78F50}" presName="space" presStyleCnt="0"/>
      <dgm:spPr/>
    </dgm:pt>
    <dgm:pt modelId="{4CE31005-4B0B-4FC1-B70F-239CF1A706CD}" type="pres">
      <dgm:prSet presAssocID="{BAE39F1A-AF37-457E-BDC0-97852CB78F50}" presName="rect1" presStyleLbl="alignAcc1" presStyleIdx="0" presStyleCnt="3"/>
      <dgm:spPr/>
    </dgm:pt>
    <dgm:pt modelId="{F1EBFE26-E2B7-4352-B821-C23C8C7B0C5C}" type="pres">
      <dgm:prSet presAssocID="{C7C6BCF6-2DAF-486C-9EAA-A87DAB95AEAD}" presName="vertSpace2" presStyleLbl="node1" presStyleIdx="0" presStyleCnt="3"/>
      <dgm:spPr/>
    </dgm:pt>
    <dgm:pt modelId="{9C98009D-425F-4B73-BB7D-9BB51AF1E3C0}" type="pres">
      <dgm:prSet presAssocID="{C7C6BCF6-2DAF-486C-9EAA-A87DAB95AEAD}" presName="circle2" presStyleLbl="node1" presStyleIdx="1" presStyleCnt="3"/>
      <dgm:spPr/>
    </dgm:pt>
    <dgm:pt modelId="{90171757-1518-49C4-BB3F-AB6C8C39AC71}" type="pres">
      <dgm:prSet presAssocID="{C7C6BCF6-2DAF-486C-9EAA-A87DAB95AEAD}" presName="rect2" presStyleLbl="alignAcc1" presStyleIdx="1" presStyleCnt="3"/>
      <dgm:spPr/>
    </dgm:pt>
    <dgm:pt modelId="{F9450D5A-3F75-4547-8319-5BC3117CF169}" type="pres">
      <dgm:prSet presAssocID="{987DB580-FBC9-4419-8EA2-6D1E9E5227A4}" presName="vertSpace3" presStyleLbl="node1" presStyleIdx="1" presStyleCnt="3"/>
      <dgm:spPr/>
    </dgm:pt>
    <dgm:pt modelId="{2ADB28B6-C5DD-40C6-A045-058B1BEA5F7C}" type="pres">
      <dgm:prSet presAssocID="{987DB580-FBC9-4419-8EA2-6D1E9E5227A4}" presName="circle3" presStyleLbl="node1" presStyleIdx="2" presStyleCnt="3"/>
      <dgm:spPr/>
    </dgm:pt>
    <dgm:pt modelId="{CF45EA28-C99F-4FEF-9406-DEF94765080D}" type="pres">
      <dgm:prSet presAssocID="{987DB580-FBC9-4419-8EA2-6D1E9E5227A4}" presName="rect3" presStyleLbl="alignAcc1" presStyleIdx="2" presStyleCnt="3"/>
      <dgm:spPr/>
    </dgm:pt>
    <dgm:pt modelId="{C23EA0F7-1C5A-4D41-82A2-2FC8C24BFE4F}" type="pres">
      <dgm:prSet presAssocID="{BAE39F1A-AF37-457E-BDC0-97852CB78F50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5106A56A-2E83-4453-A5D4-49A114520BCE}" type="pres">
      <dgm:prSet presAssocID="{BAE39F1A-AF37-457E-BDC0-97852CB78F50}" presName="rect1ChTx" presStyleLbl="alignAcc1" presStyleIdx="2" presStyleCnt="3">
        <dgm:presLayoutVars>
          <dgm:bulletEnabled val="1"/>
        </dgm:presLayoutVars>
      </dgm:prSet>
      <dgm:spPr/>
    </dgm:pt>
    <dgm:pt modelId="{1FE5F1C2-BF66-4E16-97D0-05A2BF46AB9D}" type="pres">
      <dgm:prSet presAssocID="{C7C6BCF6-2DAF-486C-9EAA-A87DAB95AEAD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4936CDA-5D05-461D-8DF1-13A91ABD12A3}" type="pres">
      <dgm:prSet presAssocID="{C7C6BCF6-2DAF-486C-9EAA-A87DAB95AEAD}" presName="rect2ChTx" presStyleLbl="alignAcc1" presStyleIdx="2" presStyleCnt="3">
        <dgm:presLayoutVars>
          <dgm:bulletEnabled val="1"/>
        </dgm:presLayoutVars>
      </dgm:prSet>
      <dgm:spPr/>
    </dgm:pt>
    <dgm:pt modelId="{B8F3E425-D02B-4FAC-935B-9720E7FBB10A}" type="pres">
      <dgm:prSet presAssocID="{987DB580-FBC9-4419-8EA2-6D1E9E5227A4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97E5FF7A-B77B-42D5-A302-00C535E63099}" type="pres">
      <dgm:prSet presAssocID="{987DB580-FBC9-4419-8EA2-6D1E9E5227A4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E21D00C-3A47-4CDB-BC9D-F5BC14914209}" type="presOf" srcId="{987DB580-FBC9-4419-8EA2-6D1E9E5227A4}" destId="{B8F3E425-D02B-4FAC-935B-9720E7FBB10A}" srcOrd="1" destOrd="0" presId="urn:microsoft.com/office/officeart/2005/8/layout/target3"/>
    <dgm:cxn modelId="{6D2AA019-BE09-4876-BFD8-D051A60A482E}" type="presOf" srcId="{C7C6BCF6-2DAF-486C-9EAA-A87DAB95AEAD}" destId="{90171757-1518-49C4-BB3F-AB6C8C39AC71}" srcOrd="0" destOrd="0" presId="urn:microsoft.com/office/officeart/2005/8/layout/target3"/>
    <dgm:cxn modelId="{4DC30A20-BAFF-45CB-889E-D5EE1D9BC5C8}" type="presOf" srcId="{E70CE150-74A5-4A72-A6CA-E396F954A2B0}" destId="{DC5B96CC-F1D8-40ED-8C54-89D509A48CDA}" srcOrd="0" destOrd="0" presId="urn:microsoft.com/office/officeart/2005/8/layout/target3"/>
    <dgm:cxn modelId="{5F2F8B21-8CF6-4E0C-9193-88D887BE318B}" srcId="{987DB580-FBC9-4419-8EA2-6D1E9E5227A4}" destId="{80363D8E-6D85-40AC-B1B3-F66891643E85}" srcOrd="0" destOrd="0" parTransId="{DEA78E2B-C61E-4D1B-B5C9-E5FD7BF04E8E}" sibTransId="{D9108D1B-573A-4EC6-AEF8-D00FFC999717}"/>
    <dgm:cxn modelId="{4D563C23-3FC1-42AD-8E54-EE228ED54319}" srcId="{E70CE150-74A5-4A72-A6CA-E396F954A2B0}" destId="{987DB580-FBC9-4419-8EA2-6D1E9E5227A4}" srcOrd="2" destOrd="0" parTransId="{4AC132AE-EFA6-48B5-AC82-6F3D18DEF8C9}" sibTransId="{4B8823FA-338E-4998-B2A2-205066AB6477}"/>
    <dgm:cxn modelId="{64192336-F82A-4205-A9E2-57268760F4F3}" srcId="{E70CE150-74A5-4A72-A6CA-E396F954A2B0}" destId="{BAE39F1A-AF37-457E-BDC0-97852CB78F50}" srcOrd="0" destOrd="0" parTransId="{9582D801-BE6B-43D0-9B37-1662A87FF4F5}" sibTransId="{620DD59F-88F4-4E63-A1B9-B5881B3F7829}"/>
    <dgm:cxn modelId="{24159936-FF18-4E82-A62C-15D9802D5213}" type="presOf" srcId="{B01781CA-4073-43CD-84CE-6E36B4673E4C}" destId="{97E5FF7A-B77B-42D5-A302-00C535E63099}" srcOrd="0" destOrd="1" presId="urn:microsoft.com/office/officeart/2005/8/layout/target3"/>
    <dgm:cxn modelId="{07EB5343-B03C-4C33-8508-B8DF941AD588}" srcId="{BAE39F1A-AF37-457E-BDC0-97852CB78F50}" destId="{37EA8CFD-E8BE-47BC-AD57-78B55B6BF0C1}" srcOrd="0" destOrd="0" parTransId="{3F8672D3-17D5-4DEB-8D34-D79F5717421F}" sibTransId="{4D530D56-A479-4251-8B6C-698031910920}"/>
    <dgm:cxn modelId="{FDEBFE44-CD9D-4216-B7EF-EADD1889DDDD}" type="presOf" srcId="{9AE481D7-7613-41F8-84AF-26202C2FC613}" destId="{94936CDA-5D05-461D-8DF1-13A91ABD12A3}" srcOrd="0" destOrd="0" presId="urn:microsoft.com/office/officeart/2005/8/layout/target3"/>
    <dgm:cxn modelId="{6EA1E053-0E6C-4710-96F2-2480AD0F28FA}" srcId="{C6824177-7E4A-4924-AB57-9B2BA873D5B9}" destId="{460A5DAB-CF34-4D3F-AAD8-8D30157D7260}" srcOrd="0" destOrd="0" parTransId="{873FD24A-2452-40AB-90B8-93A4A33D0AA3}" sibTransId="{EB12DA69-A0DF-4D4E-8811-9CFD7FAF6DA4}"/>
    <dgm:cxn modelId="{46065275-41C6-4770-B96E-073ADB445B39}" type="presOf" srcId="{987DB580-FBC9-4419-8EA2-6D1E9E5227A4}" destId="{CF45EA28-C99F-4FEF-9406-DEF94765080D}" srcOrd="0" destOrd="0" presId="urn:microsoft.com/office/officeart/2005/8/layout/target3"/>
    <dgm:cxn modelId="{3F9DDC80-692C-46E6-8774-E2C2BD562C8E}" type="presOf" srcId="{F93A5593-7B87-40D8-A3CB-4C5E8DBC5AE2}" destId="{5106A56A-2E83-4453-A5D4-49A114520BCE}" srcOrd="0" destOrd="1" presId="urn:microsoft.com/office/officeart/2005/8/layout/target3"/>
    <dgm:cxn modelId="{3E789887-0ABE-407A-A96E-D6275B429432}" type="presOf" srcId="{BAE39F1A-AF37-457E-BDC0-97852CB78F50}" destId="{4CE31005-4B0B-4FC1-B70F-239CF1A706CD}" srcOrd="0" destOrd="0" presId="urn:microsoft.com/office/officeart/2005/8/layout/target3"/>
    <dgm:cxn modelId="{B0B1D78B-8CD3-4DC0-85AF-A7ADC298DF32}" type="presOf" srcId="{63D39415-698D-4A11-86A9-D7C25765DCF7}" destId="{97E5FF7A-B77B-42D5-A302-00C535E63099}" srcOrd="0" destOrd="2" presId="urn:microsoft.com/office/officeart/2005/8/layout/target3"/>
    <dgm:cxn modelId="{91274595-5ADD-4D21-B553-440B9A17DFB9}" type="presOf" srcId="{C7C6BCF6-2DAF-486C-9EAA-A87DAB95AEAD}" destId="{1FE5F1C2-BF66-4E16-97D0-05A2BF46AB9D}" srcOrd="1" destOrd="0" presId="urn:microsoft.com/office/officeart/2005/8/layout/target3"/>
    <dgm:cxn modelId="{6D9CCE9E-547F-4506-8FF0-19E8C40E9DB7}" type="presOf" srcId="{C6824177-7E4A-4924-AB57-9B2BA873D5B9}" destId="{97E5FF7A-B77B-42D5-A302-00C535E63099}" srcOrd="0" destOrd="3" presId="urn:microsoft.com/office/officeart/2005/8/layout/target3"/>
    <dgm:cxn modelId="{E4B7A1A2-4DFA-4174-889B-EE6A632CBADF}" srcId="{987DB580-FBC9-4419-8EA2-6D1E9E5227A4}" destId="{C6824177-7E4A-4924-AB57-9B2BA873D5B9}" srcOrd="2" destOrd="0" parTransId="{6B720670-195C-40FB-AA79-CBF8A6349F0C}" sibTransId="{C266AD4D-2492-41B2-A92D-D21F063D3548}"/>
    <dgm:cxn modelId="{6BD93CBA-0358-4673-B5F4-6EC129681525}" srcId="{B01781CA-4073-43CD-84CE-6E36B4673E4C}" destId="{63D39415-698D-4A11-86A9-D7C25765DCF7}" srcOrd="0" destOrd="0" parTransId="{8489A9A2-1A34-499E-ABE3-C7A7F56DC401}" sibTransId="{FAD6D51E-A51D-48BA-BA54-511BBDFBF809}"/>
    <dgm:cxn modelId="{188C1CBE-7161-4DBC-9E31-720D27CFE470}" type="presOf" srcId="{37EA8CFD-E8BE-47BC-AD57-78B55B6BF0C1}" destId="{5106A56A-2E83-4453-A5D4-49A114520BCE}" srcOrd="0" destOrd="0" presId="urn:microsoft.com/office/officeart/2005/8/layout/target3"/>
    <dgm:cxn modelId="{6D96D4C4-5A59-47B1-B7C7-06018E3EF54F}" srcId="{987DB580-FBC9-4419-8EA2-6D1E9E5227A4}" destId="{B01781CA-4073-43CD-84CE-6E36B4673E4C}" srcOrd="1" destOrd="0" parTransId="{11F0BE05-DBC6-4D3F-BFB7-6CB15CB3C4A6}" sibTransId="{EB8BD32A-CEBA-4242-94A2-00D6A438808F}"/>
    <dgm:cxn modelId="{BC856BC5-BABF-4AA6-88CA-382D6DB6404E}" type="presOf" srcId="{BAE39F1A-AF37-457E-BDC0-97852CB78F50}" destId="{C23EA0F7-1C5A-4D41-82A2-2FC8C24BFE4F}" srcOrd="1" destOrd="0" presId="urn:microsoft.com/office/officeart/2005/8/layout/target3"/>
    <dgm:cxn modelId="{18A901DB-D765-4F3D-AD49-E6FC5A920491}" type="presOf" srcId="{80363D8E-6D85-40AC-B1B3-F66891643E85}" destId="{97E5FF7A-B77B-42D5-A302-00C535E63099}" srcOrd="0" destOrd="0" presId="urn:microsoft.com/office/officeart/2005/8/layout/target3"/>
    <dgm:cxn modelId="{857E70E3-1EBB-4A08-BE48-D286E5723AA3}" srcId="{C7C6BCF6-2DAF-486C-9EAA-A87DAB95AEAD}" destId="{9AE481D7-7613-41F8-84AF-26202C2FC613}" srcOrd="0" destOrd="0" parTransId="{212BB668-9046-43B1-B5F9-3E1134DF7120}" sibTransId="{4870CCC5-CA5C-4D49-84F9-7A57BA670854}"/>
    <dgm:cxn modelId="{26D812E4-D175-4111-967A-EE0158591A58}" srcId="{BAE39F1A-AF37-457E-BDC0-97852CB78F50}" destId="{F93A5593-7B87-40D8-A3CB-4C5E8DBC5AE2}" srcOrd="1" destOrd="0" parTransId="{A89208F3-F2FB-4DF4-BC94-D43F76FC498A}" sibTransId="{3552328B-C4F0-46AD-BD92-8A74CB8237CF}"/>
    <dgm:cxn modelId="{D2615BE6-96F2-4087-B533-9326F00CF7AA}" srcId="{E70CE150-74A5-4A72-A6CA-E396F954A2B0}" destId="{C7C6BCF6-2DAF-486C-9EAA-A87DAB95AEAD}" srcOrd="1" destOrd="0" parTransId="{106611C4-37FC-4EAE-AAB9-55A21D12FFD1}" sibTransId="{A53F1163-F4E3-4BD6-86F5-56B92BD25CDC}"/>
    <dgm:cxn modelId="{B77E48F0-4FE8-4CE0-988F-0D86BDB673E4}" type="presOf" srcId="{460A5DAB-CF34-4D3F-AAD8-8D30157D7260}" destId="{97E5FF7A-B77B-42D5-A302-00C535E63099}" srcOrd="0" destOrd="4" presId="urn:microsoft.com/office/officeart/2005/8/layout/target3"/>
    <dgm:cxn modelId="{4B0F736E-1A14-4E36-B0CE-C777795A4021}" type="presParOf" srcId="{DC5B96CC-F1D8-40ED-8C54-89D509A48CDA}" destId="{101A88D7-7BD1-43C4-BB0F-70047BB9E526}" srcOrd="0" destOrd="0" presId="urn:microsoft.com/office/officeart/2005/8/layout/target3"/>
    <dgm:cxn modelId="{A782EA96-C796-481A-8645-0EE6DB9723CE}" type="presParOf" srcId="{DC5B96CC-F1D8-40ED-8C54-89D509A48CDA}" destId="{CEF822E3-773E-482C-99DA-74EA25E91DD1}" srcOrd="1" destOrd="0" presId="urn:microsoft.com/office/officeart/2005/8/layout/target3"/>
    <dgm:cxn modelId="{153386D3-4CD2-4BA8-9655-081A352608F1}" type="presParOf" srcId="{DC5B96CC-F1D8-40ED-8C54-89D509A48CDA}" destId="{4CE31005-4B0B-4FC1-B70F-239CF1A706CD}" srcOrd="2" destOrd="0" presId="urn:microsoft.com/office/officeart/2005/8/layout/target3"/>
    <dgm:cxn modelId="{4C66B199-CF87-44A8-B862-E6216DE3097D}" type="presParOf" srcId="{DC5B96CC-F1D8-40ED-8C54-89D509A48CDA}" destId="{F1EBFE26-E2B7-4352-B821-C23C8C7B0C5C}" srcOrd="3" destOrd="0" presId="urn:microsoft.com/office/officeart/2005/8/layout/target3"/>
    <dgm:cxn modelId="{A770D23A-3BAC-4E53-8F35-CC7C3E377B0A}" type="presParOf" srcId="{DC5B96CC-F1D8-40ED-8C54-89D509A48CDA}" destId="{9C98009D-425F-4B73-BB7D-9BB51AF1E3C0}" srcOrd="4" destOrd="0" presId="urn:microsoft.com/office/officeart/2005/8/layout/target3"/>
    <dgm:cxn modelId="{95ADA058-121A-4821-83E7-B0F8DA6771FE}" type="presParOf" srcId="{DC5B96CC-F1D8-40ED-8C54-89D509A48CDA}" destId="{90171757-1518-49C4-BB3F-AB6C8C39AC71}" srcOrd="5" destOrd="0" presId="urn:microsoft.com/office/officeart/2005/8/layout/target3"/>
    <dgm:cxn modelId="{CC3FA974-6CB7-486A-BFDC-0BB95B0F3B2C}" type="presParOf" srcId="{DC5B96CC-F1D8-40ED-8C54-89D509A48CDA}" destId="{F9450D5A-3F75-4547-8319-5BC3117CF169}" srcOrd="6" destOrd="0" presId="urn:microsoft.com/office/officeart/2005/8/layout/target3"/>
    <dgm:cxn modelId="{4CBD7439-0919-4700-A7F0-AE520A3EA5D4}" type="presParOf" srcId="{DC5B96CC-F1D8-40ED-8C54-89D509A48CDA}" destId="{2ADB28B6-C5DD-40C6-A045-058B1BEA5F7C}" srcOrd="7" destOrd="0" presId="urn:microsoft.com/office/officeart/2005/8/layout/target3"/>
    <dgm:cxn modelId="{64D158CD-C857-4A2E-86B0-C299508A5C51}" type="presParOf" srcId="{DC5B96CC-F1D8-40ED-8C54-89D509A48CDA}" destId="{CF45EA28-C99F-4FEF-9406-DEF94765080D}" srcOrd="8" destOrd="0" presId="urn:microsoft.com/office/officeart/2005/8/layout/target3"/>
    <dgm:cxn modelId="{8BEE7469-6825-489E-B589-9EB5B75F00FE}" type="presParOf" srcId="{DC5B96CC-F1D8-40ED-8C54-89D509A48CDA}" destId="{C23EA0F7-1C5A-4D41-82A2-2FC8C24BFE4F}" srcOrd="9" destOrd="0" presId="urn:microsoft.com/office/officeart/2005/8/layout/target3"/>
    <dgm:cxn modelId="{0C2BBACB-5803-4665-AA4D-E54BDDBB0F26}" type="presParOf" srcId="{DC5B96CC-F1D8-40ED-8C54-89D509A48CDA}" destId="{5106A56A-2E83-4453-A5D4-49A114520BCE}" srcOrd="10" destOrd="0" presId="urn:microsoft.com/office/officeart/2005/8/layout/target3"/>
    <dgm:cxn modelId="{52DB2C7D-FE24-464C-8483-FC8282361831}" type="presParOf" srcId="{DC5B96CC-F1D8-40ED-8C54-89D509A48CDA}" destId="{1FE5F1C2-BF66-4E16-97D0-05A2BF46AB9D}" srcOrd="11" destOrd="0" presId="urn:microsoft.com/office/officeart/2005/8/layout/target3"/>
    <dgm:cxn modelId="{8730939B-2C0C-45CD-91F0-F4A2C790DCD9}" type="presParOf" srcId="{DC5B96CC-F1D8-40ED-8C54-89D509A48CDA}" destId="{94936CDA-5D05-461D-8DF1-13A91ABD12A3}" srcOrd="12" destOrd="0" presId="urn:microsoft.com/office/officeart/2005/8/layout/target3"/>
    <dgm:cxn modelId="{C83FE1D7-350E-469C-BACC-F8DEBCEB7288}" type="presParOf" srcId="{DC5B96CC-F1D8-40ED-8C54-89D509A48CDA}" destId="{B8F3E425-D02B-4FAC-935B-9720E7FBB10A}" srcOrd="13" destOrd="0" presId="urn:microsoft.com/office/officeart/2005/8/layout/target3"/>
    <dgm:cxn modelId="{D08580CD-CB96-4CF9-B886-1B80E82F6897}" type="presParOf" srcId="{DC5B96CC-F1D8-40ED-8C54-89D509A48CDA}" destId="{97E5FF7A-B77B-42D5-A302-00C535E6309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F90D2-14A9-42F3-99A8-E6E622CE3A5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95E4B-C63C-4E35-B98C-83ED2A2381F2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2007 ~ 2014</a:t>
          </a:r>
          <a:endParaRPr lang="zh-C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北京邮电大学计算机专业</a:t>
          </a:r>
        </a:p>
      </dsp:txBody>
      <dsp:txXfrm>
        <a:off x="4621" y="0"/>
        <a:ext cx="3049934" cy="1740535"/>
      </dsp:txXfrm>
    </dsp:sp>
    <dsp:sp modelId="{E0CBF506-6337-46CC-B9B9-79793B8B29E9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E1A4-6F7A-45D4-9F66-B5477CD40E16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2014 ~ 2018</a:t>
          </a:r>
          <a:endParaRPr lang="zh-CN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微软</a:t>
          </a:r>
          <a:r>
            <a:rPr lang="en-US" sz="1900" kern="1200"/>
            <a:t>Bing</a:t>
          </a:r>
          <a:r>
            <a:rPr lang="zh-CN" sz="1900" kern="1200"/>
            <a:t>搜索引擎</a:t>
          </a:r>
          <a:r>
            <a:rPr lang="en-US" sz="1900" kern="1200"/>
            <a:t>Index Serve</a:t>
          </a:r>
          <a:r>
            <a:rPr lang="zh-CN" altLang="en-US" sz="1900" kern="1200"/>
            <a:t>正排索引与检索</a:t>
          </a:r>
          <a:endParaRPr lang="zh-CN" sz="1900" kern="1200"/>
        </a:p>
      </dsp:txBody>
      <dsp:txXfrm>
        <a:off x="3207052" y="2610802"/>
        <a:ext cx="3049934" cy="1740535"/>
      </dsp:txXfrm>
    </dsp:sp>
    <dsp:sp modelId="{36B8B884-F267-4805-897E-C489FDAF8A0E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FF208-A5F4-454A-975E-33232749DDD3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2018 ~ </a:t>
          </a:r>
          <a:r>
            <a:rPr lang="zh-CN" sz="2400" kern="1200"/>
            <a:t>至今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腾讯广告数据流、索引与检索</a:t>
          </a:r>
        </a:p>
      </dsp:txBody>
      <dsp:txXfrm>
        <a:off x="6409484" y="0"/>
        <a:ext cx="3049934" cy="1740535"/>
      </dsp:txXfrm>
    </dsp:sp>
    <dsp:sp modelId="{877F3FF2-D2D6-4DFE-9807-3CF67972342B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4CC6C-1347-4137-B137-3DF45E33A9EC}">
      <dsp:nvSpPr>
        <dsp:cNvPr id="0" name=""/>
        <dsp:cNvSpPr/>
      </dsp:nvSpPr>
      <dsp:spPr>
        <a:xfrm>
          <a:off x="51" y="57875"/>
          <a:ext cx="491378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定向树：</a:t>
          </a:r>
          <a:r>
            <a:rPr lang="en-US" sz="1900" kern="1200"/>
            <a:t>lambda</a:t>
          </a:r>
          <a:endParaRPr lang="zh-CN" sz="1900" kern="1200"/>
        </a:p>
      </dsp:txBody>
      <dsp:txXfrm>
        <a:off x="51" y="57875"/>
        <a:ext cx="4913783" cy="547200"/>
      </dsp:txXfrm>
    </dsp:sp>
    <dsp:sp modelId="{C47D32FB-728C-4892-835D-EAF8F5D7089B}">
      <dsp:nvSpPr>
        <dsp:cNvPr id="0" name=""/>
        <dsp:cNvSpPr/>
      </dsp:nvSpPr>
      <dsp:spPr>
        <a:xfrm>
          <a:off x="51" y="605075"/>
          <a:ext cx="4913783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Lambda =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>
                  <a:latin typeface="Cambria Math" panose="02040503050406030204" pitchFamily="18" charset="0"/>
                </a:rPr>
                <m:t>𝑛𝑜𝑡</m:t>
              </m:r>
              <m:r>
                <a:rPr lang="en-US" sz="1900" b="0" i="1" kern="1200">
                  <a:latin typeface="Cambria Math" panose="02040503050406030204" pitchFamily="18" charset="0"/>
                </a:rPr>
                <m:t>?</m:t>
              </m:r>
              <m:d>
                <m:dPr>
                  <m:ctrlPr>
                    <a:rPr lang="en-US" sz="1900" b="0" i="1" kern="1200">
                      <a:latin typeface="Cambria Math" panose="02040503050406030204" pitchFamily="18" charset="0"/>
                    </a:rPr>
                  </m:ctrlPr>
                </m:dPr>
                <m:e>
                  <m:d>
                    <m:dPr>
                      <m:ctrlPr>
                        <a:rPr lang="en-US" sz="1900" b="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900" b="0" i="1" kern="1200">
                          <a:latin typeface="Cambria Math" panose="02040503050406030204" pitchFamily="18" charset="0"/>
                        </a:rPr>
                        <m:t>𝑎𝑛𝑑</m:t>
                      </m:r>
                    </m:e>
                    <m:e>
                      <m:r>
                        <a:rPr lang="en-US" sz="1900" b="0" i="1" kern="1200">
                          <a:latin typeface="Cambria Math" panose="02040503050406030204" pitchFamily="18" charset="0"/>
                        </a:rPr>
                        <m:t>𝑜𝑟</m:t>
                      </m:r>
                    </m:e>
                  </m:d>
                  <m:d>
                    <m:dPr>
                      <m:ctrlPr>
                        <a:rPr lang="en-US" sz="1900" b="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d>
                        <m:dPr>
                          <m:ctrlPr>
                            <a:rPr lang="en-US" sz="1900" b="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kern="1200">
                              <a:latin typeface="Cambria Math" panose="02040503050406030204" pitchFamily="18" charset="0"/>
                            </a:rPr>
                            <m:t>𝑙𝑎𝑚𝑏𝑑𝑎</m:t>
                          </m:r>
                        </m:e>
                      </m:d>
                      <m:r>
                        <a:rPr lang="en-US" sz="1900" b="0" i="1" kern="1200">
                          <a:latin typeface="Cambria Math" panose="02040503050406030204" pitchFamily="18" charset="0"/>
                        </a:rPr>
                        <m:t>∗</m:t>
                      </m:r>
                    </m:e>
                    <m:e>
                      <m:r>
                        <a:rPr lang="en-US" sz="1900" b="0" i="1" kern="1200">
                          <a:latin typeface="Cambria Math" panose="02040503050406030204" pitchFamily="18" charset="0"/>
                        </a:rPr>
                        <m:t>𝑟𝑒𝑝𝑜𝑠𝑖𝑡𝑜𝑟𝑦</m:t>
                      </m:r>
                    </m:e>
                  </m:d>
                </m:e>
              </m:d>
            </m:oMath>
          </a14:m>
          <a:endParaRPr lang="zh-C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递归定义</a:t>
          </a:r>
          <a:r>
            <a:rPr lang="zh-CN" altLang="en-US" sz="1900" kern="1200"/>
            <a:t>：深度多叉树</a:t>
          </a:r>
          <a:endParaRPr lang="zh-C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/>
            <a:t>逻辑表达式</a:t>
          </a:r>
          <a:r>
            <a:rPr lang="zh-CN" altLang="en-US" sz="1900" kern="1200"/>
            <a:t>：</a:t>
          </a:r>
          <a:r>
            <a:rPr lang="en-US" altLang="zh-CN" sz="1900" kern="1200"/>
            <a:t>True</a:t>
          </a:r>
          <a:r>
            <a:rPr lang="zh-CN" altLang="en-US" sz="1900" kern="1200"/>
            <a:t>或</a:t>
          </a:r>
          <a:r>
            <a:rPr lang="en-US" altLang="zh-CN" sz="1900" kern="1200"/>
            <a:t>False</a:t>
          </a:r>
          <a:endParaRPr lang="zh-CN" sz="1900" kern="1200"/>
        </a:p>
      </dsp:txBody>
      <dsp:txXfrm>
        <a:off x="51" y="605075"/>
        <a:ext cx="4913783" cy="1564650"/>
      </dsp:txXfrm>
    </dsp:sp>
    <dsp:sp modelId="{3DA6D13E-9303-4418-930E-7F39F8AF80D5}">
      <dsp:nvSpPr>
        <dsp:cNvPr id="0" name=""/>
        <dsp:cNvSpPr/>
      </dsp:nvSpPr>
      <dsp:spPr>
        <a:xfrm>
          <a:off x="5601764" y="57875"/>
          <a:ext cx="491378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特征</a:t>
          </a:r>
          <a:r>
            <a:rPr lang="zh-CN" sz="1900" kern="1200" dirty="0"/>
            <a:t>集：</a:t>
          </a:r>
          <a:r>
            <a:rPr lang="en-US" sz="1900" kern="1200" dirty="0"/>
            <a:t>Repository</a:t>
          </a:r>
          <a:endParaRPr lang="zh-CN" sz="1900" kern="1200" dirty="0"/>
        </a:p>
      </dsp:txBody>
      <dsp:txXfrm>
        <a:off x="5601764" y="57875"/>
        <a:ext cx="4913783" cy="547200"/>
      </dsp:txXfrm>
    </dsp:sp>
    <dsp:sp modelId="{F13DB507-2B51-4502-8458-3BCD5196BE72}">
      <dsp:nvSpPr>
        <dsp:cNvPr id="0" name=""/>
        <dsp:cNvSpPr/>
      </dsp:nvSpPr>
      <dsp:spPr>
        <a:xfrm>
          <a:off x="5601764" y="605075"/>
          <a:ext cx="4913783" cy="1564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Repository =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>
                  <a:latin typeface="Cambria Math" panose="02040503050406030204" pitchFamily="18" charset="0"/>
                </a:rPr>
                <m:t>𝑛𝑜𝑡</m:t>
              </m:r>
              <m:r>
                <a:rPr lang="en-US" sz="1900" b="0" i="1" kern="1200">
                  <a:latin typeface="Cambria Math" panose="02040503050406030204" pitchFamily="18" charset="0"/>
                </a:rPr>
                <m:t>?</m:t>
              </m:r>
              <m:d>
                <m:dPr>
                  <m:ctrlPr>
                    <a:rPr lang="en-US" sz="1900" b="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900" b="0" i="1" kern="1200">
                      <a:latin typeface="Cambria Math" panose="02040503050406030204" pitchFamily="18" charset="0"/>
                    </a:rPr>
                    <m:t>𝑡𝑜𝑘𝑒𝑛</m:t>
                  </m:r>
                </m:e>
              </m:d>
              <m:r>
                <a:rPr lang="en-US" sz="1900" b="0" i="1" kern="1200">
                  <a:latin typeface="Cambria Math" panose="02040503050406030204" pitchFamily="18" charset="0"/>
                </a:rPr>
                <m:t>+</m:t>
              </m:r>
            </m:oMath>
          </a14:m>
          <a:endParaRPr lang="zh-C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Token =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>
                  <a:latin typeface="Cambria Math" panose="02040503050406030204" pitchFamily="18" charset="0"/>
                </a:rPr>
                <m:t>𝑖𝑑</m:t>
              </m:r>
              <m:r>
                <a:rPr lang="en-US" sz="1900" b="0" i="1" kern="1200">
                  <a:latin typeface="Cambria Math" panose="02040503050406030204" pitchFamily="18" charset="0"/>
                </a:rPr>
                <m:t>|</m:t>
              </m:r>
              <m:r>
                <a:rPr lang="en-US" sz="1900" b="0" i="1" kern="1200">
                  <a:latin typeface="Cambria Math" panose="02040503050406030204" pitchFamily="18" charset="0"/>
                </a:rPr>
                <m:t>𝑟𝑎𝑛𝑔𝑒</m:t>
              </m:r>
              <m:r>
                <a:rPr lang="en-US" sz="1900" b="0" i="1" kern="1200">
                  <a:latin typeface="Cambria Math" panose="02040503050406030204" pitchFamily="18" charset="0"/>
                </a:rPr>
                <m:t>|</m:t>
              </m:r>
              <m:r>
                <a:rPr lang="en-US" sz="1900" b="0" i="1" kern="1200">
                  <a:latin typeface="Cambria Math" panose="02040503050406030204" pitchFamily="18" charset="0"/>
                </a:rPr>
                <m:t>𝑡𝑒𝑥𝑡</m:t>
              </m:r>
            </m:oMath>
          </a14:m>
          <a:r>
            <a:rPr lang="en-US" sz="1900" kern="1200"/>
            <a:t> </a:t>
          </a:r>
          <a:endParaRPr lang="zh-C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通常表示一种</a:t>
          </a:r>
          <a:r>
            <a:rPr lang="zh-CN" altLang="en-US" sz="1900" kern="1200" dirty="0"/>
            <a:t>特征</a:t>
          </a:r>
          <a:r>
            <a:rPr lang="zh-CN" sz="1900" kern="1200" dirty="0"/>
            <a:t>分类</a:t>
          </a:r>
          <a:r>
            <a:rPr lang="en-US" sz="1900" kern="1200" dirty="0"/>
            <a:t>, </a:t>
          </a:r>
          <a:r>
            <a:rPr lang="zh-CN" altLang="en-US" sz="1900" kern="1200" dirty="0"/>
            <a:t>特征</a:t>
          </a:r>
          <a:r>
            <a:rPr lang="zh-CN" sz="1900" kern="1200" dirty="0"/>
            <a:t>集中的</a:t>
          </a:r>
          <a:r>
            <a:rPr lang="en-US" sz="1900" kern="1200" dirty="0"/>
            <a:t>Token</a:t>
          </a:r>
          <a:r>
            <a:rPr lang="zh-CN" sz="1900" kern="1200" dirty="0"/>
            <a:t>之间为“或”关系</a:t>
          </a:r>
        </a:p>
      </dsp:txBody>
      <dsp:txXfrm>
        <a:off x="5601764" y="605075"/>
        <a:ext cx="4913783" cy="1564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A88D7-7BD1-43C4-BB0F-70047BB9E526}">
      <dsp:nvSpPr>
        <dsp:cNvPr id="0" name=""/>
        <dsp:cNvSpPr/>
      </dsp:nvSpPr>
      <dsp:spPr>
        <a:xfrm>
          <a:off x="0" y="0"/>
          <a:ext cx="3763615" cy="37636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31005-4B0B-4FC1-B70F-239CF1A706CD}">
      <dsp:nvSpPr>
        <dsp:cNvPr id="0" name=""/>
        <dsp:cNvSpPr/>
      </dsp:nvSpPr>
      <dsp:spPr>
        <a:xfrm>
          <a:off x="1881807" y="0"/>
          <a:ext cx="8380548" cy="37636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离线索引构建耗时</a:t>
          </a:r>
        </a:p>
      </dsp:txBody>
      <dsp:txXfrm>
        <a:off x="1881807" y="0"/>
        <a:ext cx="4190274" cy="1129086"/>
      </dsp:txXfrm>
    </dsp:sp>
    <dsp:sp modelId="{9C98009D-425F-4B73-BB7D-9BB51AF1E3C0}">
      <dsp:nvSpPr>
        <dsp:cNvPr id="0" name=""/>
        <dsp:cNvSpPr/>
      </dsp:nvSpPr>
      <dsp:spPr>
        <a:xfrm>
          <a:off x="658633" y="1129086"/>
          <a:ext cx="2446347" cy="24463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71757-1518-49C4-BB3F-AB6C8C39AC71}">
      <dsp:nvSpPr>
        <dsp:cNvPr id="0" name=""/>
        <dsp:cNvSpPr/>
      </dsp:nvSpPr>
      <dsp:spPr>
        <a:xfrm>
          <a:off x="1881807" y="1129086"/>
          <a:ext cx="8380548" cy="2446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在线定向检索时延</a:t>
          </a:r>
        </a:p>
      </dsp:txBody>
      <dsp:txXfrm>
        <a:off x="1881807" y="1129086"/>
        <a:ext cx="4190274" cy="1129083"/>
      </dsp:txXfrm>
    </dsp:sp>
    <dsp:sp modelId="{2ADB28B6-C5DD-40C6-A045-058B1BEA5F7C}">
      <dsp:nvSpPr>
        <dsp:cNvPr id="0" name=""/>
        <dsp:cNvSpPr/>
      </dsp:nvSpPr>
      <dsp:spPr>
        <a:xfrm>
          <a:off x="1317265" y="2258170"/>
          <a:ext cx="1129083" cy="11290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EA28-C99F-4FEF-9406-DEF94765080D}">
      <dsp:nvSpPr>
        <dsp:cNvPr id="0" name=""/>
        <dsp:cNvSpPr/>
      </dsp:nvSpPr>
      <dsp:spPr>
        <a:xfrm>
          <a:off x="1881807" y="2258170"/>
          <a:ext cx="8380548" cy="11290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/>
            <a:t>优化实践</a:t>
          </a:r>
        </a:p>
      </dsp:txBody>
      <dsp:txXfrm>
        <a:off x="1881807" y="2258170"/>
        <a:ext cx="4190274" cy="1129083"/>
      </dsp:txXfrm>
    </dsp:sp>
    <dsp:sp modelId="{5106A56A-2E83-4453-A5D4-49A114520BCE}">
      <dsp:nvSpPr>
        <dsp:cNvPr id="0" name=""/>
        <dsp:cNvSpPr/>
      </dsp:nvSpPr>
      <dsp:spPr>
        <a:xfrm>
          <a:off x="6072081" y="0"/>
          <a:ext cx="4190274" cy="11290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多种多样的广告数据聚合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不断增加的广告数</a:t>
          </a:r>
        </a:p>
      </dsp:txBody>
      <dsp:txXfrm>
        <a:off x="6072081" y="0"/>
        <a:ext cx="4190274" cy="1129086"/>
      </dsp:txXfrm>
    </dsp:sp>
    <dsp:sp modelId="{94936CDA-5D05-461D-8DF1-13A91ABD12A3}">
      <dsp:nvSpPr>
        <dsp:cNvPr id="0" name=""/>
        <dsp:cNvSpPr/>
      </dsp:nvSpPr>
      <dsp:spPr>
        <a:xfrm>
          <a:off x="6072081" y="1129086"/>
          <a:ext cx="4190274" cy="11290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越来越多的扩量子树</a:t>
          </a:r>
        </a:p>
      </dsp:txBody>
      <dsp:txXfrm>
        <a:off x="6072081" y="1129086"/>
        <a:ext cx="4190274" cy="1129083"/>
      </dsp:txXfrm>
    </dsp:sp>
    <dsp:sp modelId="{97E5FF7A-B77B-42D5-A302-00C535E63099}">
      <dsp:nvSpPr>
        <dsp:cNvPr id="0" name=""/>
        <dsp:cNvSpPr/>
      </dsp:nvSpPr>
      <dsp:spPr>
        <a:xfrm>
          <a:off x="6072081" y="2258170"/>
          <a:ext cx="4190274" cy="112908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增量索引构建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优化匹配项个数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提取热门匹配项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优化索引项个数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提取公共的“非”匹配项</a:t>
          </a:r>
        </a:p>
      </dsp:txBody>
      <dsp:txXfrm>
        <a:off x="6072081" y="2258170"/>
        <a:ext cx="4190274" cy="1129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08EA6-4950-4D32-B80D-FE9B2C69469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73B4-DAB5-4878-AE17-709EC8E88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9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doc/DUE11cWhiRGh3V0t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qq.com/doc/DWVVYWk5XZ09VTUZE" TargetMode="External"/><Relationship Id="rId4" Type="http://schemas.openxmlformats.org/officeDocument/2006/relationships/hyperlink" Target="https://docs.qq.com/doc/DRUxFTEFFUWhBWFF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m.oa.com/articles/show/211185?kmref=search&amp;from_page=1&amp;no=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hlinkClick r:id="rId3"/>
              </a:rPr>
              <a:t>https://docs.qq.com/doc/DUE11cWhiRGh3V0to</a:t>
            </a:r>
            <a:endParaRPr lang="en-US" altLang="zh-CN"/>
          </a:p>
          <a:p>
            <a:r>
              <a:rPr lang="en-US" altLang="zh-CN">
                <a:hlinkClick r:id="rId4"/>
              </a:rPr>
              <a:t>https://docs.qq.com/doc/DRUxFTEFFUWhBWFFM</a:t>
            </a:r>
            <a:endParaRPr lang="en-US" altLang="zh-CN"/>
          </a:p>
          <a:p>
            <a:r>
              <a:rPr lang="en-US" altLang="zh-CN">
                <a:hlinkClick r:id="rId5"/>
              </a:rPr>
              <a:t>https://docs.qq.com/doc/DWVVYWk5XZ09VTUZE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广告是展示给用户看的；精准触达到目标用户；挖掘用户身上的各种类别的属性，有来自于广告主的，用户的，流量侧的，还有系统策略的。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这些所有的分类，都是我们检索系统需要处理的，复杂而且繁多。</a:t>
            </a:r>
            <a:endParaRPr lang="en-US" altLang="zh-CN"/>
          </a:p>
          <a:p>
            <a:r>
              <a:rPr lang="zh-CN" altLang="en-US"/>
              <a:t>我们的检索系统处理的非常不错，而且还在不断演进升级中。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检索系统看到的是什么？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4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系统侧的抽象：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如何抽象属性？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如何抽象属性之间的关系？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定向与定向之间的关系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8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在系统中，是如何表达这些广告属性，以及属性之间的逻辑关系的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targeting_id_allocation.xml</a:t>
            </a:r>
          </a:p>
          <a:p>
            <a:endParaRPr lang="en-US" altLang="zh-CN"/>
          </a:p>
          <a:p>
            <a:r>
              <a:rPr lang="zh-CN" altLang="en-US"/>
              <a:t>对于一般属性来说，我们可以将</a:t>
            </a:r>
            <a:r>
              <a:rPr lang="en-US" altLang="zh-CN"/>
              <a:t>64</a:t>
            </a:r>
            <a:r>
              <a:rPr lang="zh-CN" altLang="en-US"/>
              <a:t>位整数空间分成两部分：高</a:t>
            </a:r>
            <a:r>
              <a:rPr lang="en-US" altLang="zh-CN"/>
              <a:t>32</a:t>
            </a:r>
            <a:r>
              <a:rPr lang="zh-CN" altLang="en-US"/>
              <a:t>位作为属性类别</a:t>
            </a:r>
            <a:r>
              <a:rPr lang="en-US" altLang="zh-CN"/>
              <a:t>id</a:t>
            </a:r>
            <a:r>
              <a:rPr lang="zh-CN" altLang="en-US"/>
              <a:t>，低</a:t>
            </a:r>
            <a:r>
              <a:rPr lang="en-US" altLang="zh-CN"/>
              <a:t>32</a:t>
            </a:r>
            <a:r>
              <a:rPr lang="zh-CN" altLang="en-US"/>
              <a:t>位作为该属性列表可能的取值范围（一般也是绰绰有余的）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2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Sunfish/core/proto/targeting_document.proto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7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系统定向： </a:t>
            </a:r>
            <a:r>
              <a:rPr lang="en-US" altLang="zh-CN"/>
              <a:t>SysTarget</a:t>
            </a:r>
          </a:p>
          <a:p>
            <a:endParaRPr lang="en-US" altLang="zh-CN"/>
          </a:p>
          <a:p>
            <a:r>
              <a:rPr lang="zh-CN" altLang="en-US"/>
              <a:t>自动扩量： </a:t>
            </a:r>
            <a:r>
              <a:rPr lang="en-US" altLang="zh-CN"/>
              <a:t>ExpandTargeting</a:t>
            </a:r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系统优选： 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AutoAudienceTarget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扩展定向： </a:t>
            </a:r>
            <a:r>
              <a:rPr lang="en-US" altLang="zh-CN"/>
              <a:t>ExtraTargeting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场景定向： </a:t>
            </a:r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SceneTargeting</a:t>
            </a:r>
          </a:p>
          <a:p>
            <a:endParaRPr lang="en-US" altLang="zh-CN"/>
          </a:p>
          <a:p>
            <a:r>
              <a:rPr lang="zh-CN" altLang="en-US"/>
              <a:t>扩展定向（</a:t>
            </a:r>
            <a:r>
              <a:rPr lang="en-US" altLang="zh-CN"/>
              <a:t>ExtraTargeting</a:t>
            </a:r>
            <a:r>
              <a:rPr lang="zh-CN" altLang="en-US"/>
              <a:t>）的</a:t>
            </a:r>
            <a:r>
              <a:rPr lang="en-US" altLang="zh-CN"/>
              <a:t>AND</a:t>
            </a:r>
            <a:r>
              <a:rPr lang="zh-CN" altLang="en-US"/>
              <a:t>记录：屏蔽或定投广告位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扩展定向的</a:t>
            </a:r>
            <a:r>
              <a:rPr lang="en-US" altLang="zh-CN"/>
              <a:t>OR</a:t>
            </a:r>
            <a:r>
              <a:rPr lang="zh-CN" altLang="en-US"/>
              <a:t>记录：广告</a:t>
            </a:r>
            <a:r>
              <a:rPr lang="en-US" altLang="zh-CN"/>
              <a:t>A/B test</a:t>
            </a:r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2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Id</a:t>
            </a:r>
            <a:r>
              <a:rPr lang="zh-CN" altLang="en-US"/>
              <a:t>字典，</a:t>
            </a:r>
            <a:r>
              <a:rPr lang="en-US" altLang="zh-CN"/>
              <a:t>text</a:t>
            </a:r>
            <a:r>
              <a:rPr lang="zh-CN" altLang="en-US"/>
              <a:t>字典 </a:t>
            </a:r>
            <a:r>
              <a:rPr lang="en-US" altLang="zh-CN"/>
              <a:t>–</a:t>
            </a:r>
            <a:r>
              <a:rPr lang="zh-CN" altLang="en-US"/>
              <a:t> 非常简单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3"/>
              </a:rPr>
              <a:t>http://km.oa.com/articles/show/211185?kmref=search&amp;from_page=1&amp;no=3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6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A73B4-DAB5-4878-AE17-709EC8E881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2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C5C65-6527-40B8-AD5D-6AE182AF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B3FB2-F53E-471B-A7AB-9FBF1A6F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6E4B6-6647-426A-9454-F080ABC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77E25-85AF-476D-9851-5AB79E41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9295-5195-45BC-84A2-829C5673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19479-DC89-4E3A-89C0-64A694FC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DC49A-E319-4894-8867-810BF73B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9B027-F68D-4B43-A50F-C4F5D7B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4EA63-9C06-43B2-A961-11A6B69B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07C94-746A-4283-87A3-4863A9B3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48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434352-8F00-409A-910A-26A982B45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60614-5146-4286-AE89-AB40D5D36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DF66F-46E0-4DFD-8926-A9AB6671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02735-886D-40C0-938B-9C377D8C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D0E71-9169-48FA-B06C-A0ABEBA4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B787-3418-4651-85F5-6FCC785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1FFE4-5AAE-48EC-9AEC-49C64371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946C-B257-4E2D-B689-7E4AF1B6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B2C63-057C-4222-9BFD-0FA846B9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F8EF7-621D-4C2D-B8F2-1116377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0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392C4-D0E7-4DFA-BC05-92876E6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762C0-2C7A-4E68-ADB4-AF2C9690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AFE53-5B6C-41C3-BF69-A3360037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0E481-FAFD-4353-B86C-3FDD7E3D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7A42D-9FC8-450D-A587-B78F527A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5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A9A7-F229-41C1-9C18-E64557D3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BDC-A852-485F-A12F-2C724B3D4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45167-B86A-4B2E-B74A-CA9B3043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795DE-2BD7-44D0-B3D7-46DB9BF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E166C-0F35-44AC-AAEE-8814334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EE41-3DCD-4618-A24E-BC85676F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E77A9-4369-4E8B-8A03-9941175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34DFDA-1921-4158-AE76-55335657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70A37-AA63-4632-85C8-8164D994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5D6FA-2C98-42C2-90B5-DA252B6BF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7C6CAF-716C-42E7-BC6C-CA67365E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F6FC6-FBE2-4D3B-AF20-EE1226FD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2159F-EEAE-4D54-8EC1-7A945A79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1A3F33-AB76-486B-98F4-95FBFA3D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4D993-766C-4807-B148-FA47A23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92F33-36DB-41DE-9383-484E5B10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07C34-0288-45C8-B21D-2C1A05AC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7CCC16-03DF-452F-A68F-07EEAFB0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2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922A-D86B-4C9F-9FD6-847054F8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A19C7E-D0E9-4600-8140-30CD7D8C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B58EE-309E-478D-913F-7B77FFE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0164-9FF7-4631-B17F-571DA59C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81E1C-61C6-4BAF-A5B4-DC286378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B7B8B-9020-4E4C-A12F-3ACC8BEB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D4ED7-C175-4127-9331-598BAC0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D4D17-1FF3-4AE3-A0FC-D09BE25C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5C1175-9CC8-45A0-9135-6AE93B17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F9C5-CCAD-4C65-815B-5D7B11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F1E61-D793-4478-8770-AC46A8C33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C2677-721D-4EB6-81F1-1AA57008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F42B8-D97F-4DD4-A3B8-9E8D17A7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627B7-47A5-48ED-8F71-3F15846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54BE1D-62A4-4E98-8248-88EF73A7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56DF7A-5806-4B4A-A4F3-DE171C0A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DC350-6C29-4687-AC94-56C783EB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1337-F022-4AD0-A9F1-DA7967DC9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F135-AFFA-43BA-B7D5-81AE253D97DE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AFDB5-F2FC-4EE1-ACED-CA70F05F1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133F3-F260-46A7-8CC4-9D6667EF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7E15-AFA0-4A2A-8003-31A179507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2623D-2EED-4927-BA85-F1ADCA88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3CE733-0250-4598-A62C-4437E6D9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0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67BFF-5D73-4E38-A21B-BC174FE4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广告定向树 </a:t>
            </a:r>
            <a:r>
              <a:rPr lang="en-US" altLang="zh-CN"/>
              <a:t>– </a:t>
            </a:r>
            <a:r>
              <a:rPr lang="zh-CN" altLang="en-US"/>
              <a:t>灵活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4993A67-AE32-4C6C-953B-5DD2F14011BF}"/>
              </a:ext>
            </a:extLst>
          </p:cNvPr>
          <p:cNvGrpSpPr/>
          <p:nvPr/>
        </p:nvGrpSpPr>
        <p:grpSpPr>
          <a:xfrm>
            <a:off x="947428" y="3953226"/>
            <a:ext cx="5004908" cy="2155178"/>
            <a:chOff x="767408" y="2276872"/>
            <a:chExt cx="4572508" cy="17903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C503DA-BBCF-4347-ACF1-0E47254C81D6}"/>
                </a:ext>
              </a:extLst>
            </p:cNvPr>
            <p:cNvSpPr/>
            <p:nvPr/>
          </p:nvSpPr>
          <p:spPr>
            <a:xfrm>
              <a:off x="767408" y="2276872"/>
              <a:ext cx="4572508" cy="17903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tx1"/>
                  </a:solidFill>
                </a:rPr>
                <a:t>原始定向树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CC9046-5961-425A-BAB5-77636F8BCC36}"/>
                </a:ext>
              </a:extLst>
            </p:cNvPr>
            <p:cNvSpPr/>
            <p:nvPr/>
          </p:nvSpPr>
          <p:spPr>
            <a:xfrm>
              <a:off x="3105360" y="3656465"/>
              <a:ext cx="972109" cy="287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系统定向树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632C15-E4AA-45BF-B55B-F89199ECF9DA}"/>
                </a:ext>
              </a:extLst>
            </p:cNvPr>
            <p:cNvSpPr/>
            <p:nvPr/>
          </p:nvSpPr>
          <p:spPr>
            <a:xfrm>
              <a:off x="4156442" y="3656463"/>
              <a:ext cx="972109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人群定向树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BAA0BD3-7B77-4EE2-A7C3-28C412718DD0}"/>
                </a:ext>
              </a:extLst>
            </p:cNvPr>
            <p:cNvSpPr/>
            <p:nvPr/>
          </p:nvSpPr>
          <p:spPr>
            <a:xfrm>
              <a:off x="2684346" y="2618889"/>
              <a:ext cx="684079" cy="684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</a:t>
              </a:r>
              <a:endParaRPr lang="zh-CN" altLang="en-US" sz="10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F2505B-EEEA-464B-A990-CA1D827C9A29}"/>
                </a:ext>
              </a:extLst>
            </p:cNvPr>
            <p:cNvSpPr/>
            <p:nvPr/>
          </p:nvSpPr>
          <p:spPr>
            <a:xfrm>
              <a:off x="2054277" y="3656465"/>
              <a:ext cx="972109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场景定向树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5227C0-83A4-403B-B443-72CCAD7823FF}"/>
                </a:ext>
              </a:extLst>
            </p:cNvPr>
            <p:cNvSpPr/>
            <p:nvPr/>
          </p:nvSpPr>
          <p:spPr>
            <a:xfrm>
              <a:off x="1003194" y="3659797"/>
              <a:ext cx="972109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用户定向树</a:t>
              </a:r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29DC304D-3297-4495-A03A-F267E65DC614}"/>
                </a:ext>
              </a:extLst>
            </p:cNvPr>
            <p:cNvCxnSpPr>
              <a:stCxn id="22" idx="4"/>
              <a:endCxn id="24" idx="0"/>
            </p:cNvCxnSpPr>
            <p:nvPr/>
          </p:nvCxnSpPr>
          <p:spPr>
            <a:xfrm rot="5400000">
              <a:off x="2079404" y="2712814"/>
              <a:ext cx="356829" cy="15371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8E832D2D-5529-4EE4-9FC8-AFED21E82E3B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 rot="5400000">
              <a:off x="2606611" y="3236689"/>
              <a:ext cx="353497" cy="4860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B5BB6865-FB5E-46B0-9510-11D442C76DF8}"/>
                </a:ext>
              </a:extLst>
            </p:cNvPr>
            <p:cNvCxnSpPr>
              <a:stCxn id="22" idx="4"/>
              <a:endCxn id="6" idx="0"/>
            </p:cNvCxnSpPr>
            <p:nvPr/>
          </p:nvCxnSpPr>
          <p:spPr>
            <a:xfrm rot="16200000" flipH="1">
              <a:off x="3132152" y="3197201"/>
              <a:ext cx="353497" cy="5650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B6D6BEE3-2559-4806-A698-31CAB49D0F7B}"/>
                </a:ext>
              </a:extLst>
            </p:cNvPr>
            <p:cNvCxnSpPr>
              <a:stCxn id="22" idx="4"/>
              <a:endCxn id="16" idx="0"/>
            </p:cNvCxnSpPr>
            <p:nvPr/>
          </p:nvCxnSpPr>
          <p:spPr>
            <a:xfrm rot="16200000" flipH="1">
              <a:off x="3657694" y="2671659"/>
              <a:ext cx="353495" cy="16161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C56825-E012-43E9-AD8C-20B42388744A}"/>
              </a:ext>
            </a:extLst>
          </p:cNvPr>
          <p:cNvGrpSpPr/>
          <p:nvPr/>
        </p:nvGrpSpPr>
        <p:grpSpPr>
          <a:xfrm>
            <a:off x="7231618" y="3104964"/>
            <a:ext cx="4408998" cy="3708412"/>
            <a:chOff x="7231618" y="3104964"/>
            <a:chExt cx="4408998" cy="37084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DF4088-CB8D-4F8F-BD1E-2A69346CC388}"/>
                </a:ext>
              </a:extLst>
            </p:cNvPr>
            <p:cNvSpPr/>
            <p:nvPr/>
          </p:nvSpPr>
          <p:spPr>
            <a:xfrm>
              <a:off x="7231618" y="3104964"/>
              <a:ext cx="4408998" cy="37084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tx1"/>
                  </a:solidFill>
                </a:rPr>
                <a:t>自动调量定向树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DE0B410-D5AE-4B31-8DA5-D732AA97C407}"/>
                </a:ext>
              </a:extLst>
            </p:cNvPr>
            <p:cNvSpPr/>
            <p:nvPr/>
          </p:nvSpPr>
          <p:spPr>
            <a:xfrm>
              <a:off x="9134958" y="3425569"/>
              <a:ext cx="630758" cy="6307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</a:t>
              </a:r>
              <a:endParaRPr lang="zh-CN" altLang="en-US" sz="10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AFF2B16-B286-4F83-8DE8-D955F056B782}"/>
                </a:ext>
              </a:extLst>
            </p:cNvPr>
            <p:cNvSpPr/>
            <p:nvPr/>
          </p:nvSpPr>
          <p:spPr>
            <a:xfrm>
              <a:off x="7426780" y="6307764"/>
              <a:ext cx="896338" cy="265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用户定向树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8A528CC-0C35-4650-8B05-10019BFA5DE9}"/>
                </a:ext>
              </a:extLst>
            </p:cNvPr>
            <p:cNvSpPr/>
            <p:nvPr/>
          </p:nvSpPr>
          <p:spPr>
            <a:xfrm>
              <a:off x="8263520" y="4464032"/>
              <a:ext cx="896338" cy="2655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系统定向树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11A44F7-D5E4-4336-A2BA-76A55B8EE7DA}"/>
                </a:ext>
              </a:extLst>
            </p:cNvPr>
            <p:cNvSpPr/>
            <p:nvPr/>
          </p:nvSpPr>
          <p:spPr>
            <a:xfrm>
              <a:off x="9765717" y="4464032"/>
              <a:ext cx="630758" cy="6307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OR</a:t>
              </a:r>
              <a:endParaRPr lang="zh-CN" altLang="en-US" sz="100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9BC7F34-5B59-484D-A643-4801C1F1E946}"/>
                </a:ext>
              </a:extLst>
            </p:cNvPr>
            <p:cNvCxnSpPr>
              <a:stCxn id="34" idx="4"/>
              <a:endCxn id="36" idx="0"/>
            </p:cNvCxnSpPr>
            <p:nvPr/>
          </p:nvCxnSpPr>
          <p:spPr>
            <a:xfrm rot="5400000">
              <a:off x="8877163" y="3890855"/>
              <a:ext cx="407704" cy="7386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635E2F9F-B4A9-4540-BC87-0110C9C65E41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 rot="16200000" flipH="1">
              <a:off x="9561865" y="3944799"/>
              <a:ext cx="407704" cy="630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504C403-4BC6-4ED8-A0B1-89CB4622AF5F}"/>
                </a:ext>
              </a:extLst>
            </p:cNvPr>
            <p:cNvSpPr/>
            <p:nvPr/>
          </p:nvSpPr>
          <p:spPr>
            <a:xfrm>
              <a:off x="8671695" y="5390529"/>
              <a:ext cx="630758" cy="6307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</a:t>
              </a:r>
              <a:endParaRPr lang="zh-CN" altLang="en-US" sz="100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8DF2CFE2-09A9-4F94-A260-D8B885760C9D}"/>
                </a:ext>
              </a:extLst>
            </p:cNvPr>
            <p:cNvCxnSpPr>
              <a:cxnSpLocks/>
              <a:stCxn id="37" idx="4"/>
              <a:endCxn id="43" idx="0"/>
            </p:cNvCxnSpPr>
            <p:nvPr/>
          </p:nvCxnSpPr>
          <p:spPr>
            <a:xfrm rot="5400000">
              <a:off x="9386216" y="4695648"/>
              <a:ext cx="295739" cy="10940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5839125-ABBF-4ED1-ABF4-157F784313C2}"/>
                </a:ext>
              </a:extLst>
            </p:cNvPr>
            <p:cNvSpPr/>
            <p:nvPr/>
          </p:nvSpPr>
          <p:spPr>
            <a:xfrm>
              <a:off x="8538904" y="6307763"/>
              <a:ext cx="896338" cy="265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场景定向树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7DE77B-7C2C-4400-975B-7B708B34CE04}"/>
                </a:ext>
              </a:extLst>
            </p:cNvPr>
            <p:cNvSpPr/>
            <p:nvPr/>
          </p:nvSpPr>
          <p:spPr>
            <a:xfrm>
              <a:off x="9649226" y="6310358"/>
              <a:ext cx="896338" cy="2655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人群定向树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D01E492-FB1E-4EB3-B9AC-5ABCDA3A21BF}"/>
                </a:ext>
              </a:extLst>
            </p:cNvPr>
            <p:cNvSpPr/>
            <p:nvPr/>
          </p:nvSpPr>
          <p:spPr>
            <a:xfrm>
              <a:off x="10626108" y="5390529"/>
              <a:ext cx="896338" cy="2655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/>
                <a:t>自动扩量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128C44CD-E3C6-4168-B3BE-FB9D4BFBEFF6}"/>
                </a:ext>
              </a:extLst>
            </p:cNvPr>
            <p:cNvCxnSpPr>
              <a:cxnSpLocks/>
              <a:stCxn id="37" idx="4"/>
              <a:endCxn id="49" idx="0"/>
            </p:cNvCxnSpPr>
            <p:nvPr/>
          </p:nvCxnSpPr>
          <p:spPr>
            <a:xfrm rot="16200000" flipH="1">
              <a:off x="10429818" y="4746068"/>
              <a:ext cx="295739" cy="9931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945AFF89-E565-47AE-8B63-488F724A0AFF}"/>
                </a:ext>
              </a:extLst>
            </p:cNvPr>
            <p:cNvCxnSpPr>
              <a:stCxn id="43" idx="4"/>
              <a:endCxn id="35" idx="0"/>
            </p:cNvCxnSpPr>
            <p:nvPr/>
          </p:nvCxnSpPr>
          <p:spPr>
            <a:xfrm rot="5400000">
              <a:off x="8287774" y="5608464"/>
              <a:ext cx="286476" cy="11121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8E229BC7-6D41-4EDD-8A78-D2AEE1BB4C4E}"/>
                </a:ext>
              </a:extLst>
            </p:cNvPr>
            <p:cNvCxnSpPr>
              <a:stCxn id="43" idx="4"/>
              <a:endCxn id="47" idx="0"/>
            </p:cNvCxnSpPr>
            <p:nvPr/>
          </p:nvCxnSpPr>
          <p:spPr>
            <a:xfrm rot="5400000">
              <a:off x="8843837" y="6164525"/>
              <a:ext cx="28647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16A407E4-A366-446A-A998-FCB210E52F2E}"/>
                </a:ext>
              </a:extLst>
            </p:cNvPr>
            <p:cNvCxnSpPr>
              <a:stCxn id="43" idx="4"/>
              <a:endCxn id="48" idx="0"/>
            </p:cNvCxnSpPr>
            <p:nvPr/>
          </p:nvCxnSpPr>
          <p:spPr>
            <a:xfrm rot="16200000" flipH="1">
              <a:off x="9397699" y="5610662"/>
              <a:ext cx="289070" cy="11103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F31CADDC-2861-4BB4-88BD-BBD90BED4109}"/>
              </a:ext>
            </a:extLst>
          </p:cNvPr>
          <p:cNvSpPr/>
          <p:nvPr/>
        </p:nvSpPr>
        <p:spPr>
          <a:xfrm>
            <a:off x="6123356" y="4854068"/>
            <a:ext cx="807162" cy="3534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3BF27582-1F21-42EB-A3F9-208756FD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22" y="1598760"/>
            <a:ext cx="6121896" cy="15782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自动扩量：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拓宽广告的定向范围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但不可突破某些系统约束</a:t>
            </a:r>
            <a:endParaRPr lang="en-US" altLang="zh-CN"/>
          </a:p>
          <a:p>
            <a:pPr lvl="2">
              <a:lnSpc>
                <a:spcPct val="120000"/>
              </a:lnSpc>
            </a:pPr>
            <a:r>
              <a:rPr lang="zh-CN" altLang="en-US"/>
              <a:t>如酒类广告不能展示给未成年人；</a:t>
            </a:r>
            <a:endParaRPr lang="en-US" altLang="zh-CN"/>
          </a:p>
          <a:p>
            <a:pPr lvl="2">
              <a:lnSpc>
                <a:spcPct val="120000"/>
              </a:lnSpc>
            </a:pPr>
            <a:r>
              <a:rPr lang="zh-CN" altLang="en-US"/>
              <a:t>以及广告主或流量侧勾选的强制不可突破定向等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9CB79-B004-44CA-984A-7E917024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广告定向树的</a:t>
            </a:r>
            <a:r>
              <a:rPr lang="en-US" altLang="zh-CN"/>
              <a:t>DNF</a:t>
            </a:r>
            <a:r>
              <a:rPr lang="zh-CN" altLang="en-US"/>
              <a:t>范式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E72CF0-8ABB-457F-94F7-727B9ED6E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483" y="1690688"/>
                <a:ext cx="9614284" cy="13620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>
                    <a:sym typeface="Wingdings" panose="05000000000000000000" pitchFamily="2" charset="2"/>
                  </a:rPr>
                  <a:t>DNF</a:t>
                </a:r>
                <a:r>
                  <a:rPr lang="zh-CN" altLang="en-US" dirty="0">
                    <a:sym typeface="Wingdings" panose="05000000000000000000" pitchFamily="2" charset="2"/>
                  </a:rPr>
                  <a:t>范式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系统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定向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用户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定向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人群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定向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场景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定向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系统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定向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自动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扩量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NOT</a:t>
                </a:r>
                <a:r>
                  <a:rPr lang="zh-CN" altLang="en-US" dirty="0"/>
                  <a:t>作用在</a:t>
                </a:r>
                <a:r>
                  <a:rPr lang="en-US" altLang="zh-CN" dirty="0"/>
                  <a:t>Repository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E72CF0-8ABB-457F-94F7-727B9ED6E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483" y="1690688"/>
                <a:ext cx="9614284" cy="1362016"/>
              </a:xfrm>
              <a:blipFill>
                <a:blip r:embed="rId2"/>
                <a:stretch>
                  <a:fillRect l="-824" t="-9821" b="-4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521E9777-A556-4229-BB0B-6D76E6214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1469" y="3322578"/>
                <a:ext cx="8534164" cy="34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i="1"/>
                  <a:t>DNF</a:t>
                </a:r>
                <a:r>
                  <a:rPr lang="zh-CN" altLang="en-US" i="1"/>
                  <a:t>范式转换算法描述 </a:t>
                </a:r>
                <a:r>
                  <a:rPr lang="en-US" altLang="zh-CN" i="1"/>
                  <a:t>– </a:t>
                </a:r>
                <a:r>
                  <a:rPr lang="zh-CN" altLang="en-US" i="1"/>
                  <a:t>递归转换</a:t>
                </a:r>
                <a:endParaRPr lang="en-US" altLang="zh-CN" i="1"/>
              </a:p>
              <a:p>
                <a:r>
                  <a:rPr lang="en-US" altLang="zh-CN"/>
                  <a:t>Case 0</a:t>
                </a:r>
                <a:r>
                  <a:rPr lang="zh-CN" altLang="en-US"/>
                  <a:t>：包含一个</a:t>
                </a:r>
                <a:r>
                  <a:rPr lang="en-US" altLang="zh-CN"/>
                  <a:t>Repository</a:t>
                </a:r>
                <a:r>
                  <a:rPr lang="zh-CN" altLang="en-US"/>
                  <a:t>的</a:t>
                </a:r>
                <a:r>
                  <a:rPr lang="en-US" altLang="zh-CN"/>
                  <a:t>lambda</a:t>
                </a:r>
                <a:r>
                  <a:rPr lang="zh-CN" altLang="en-US"/>
                  <a:t>是</a:t>
                </a:r>
                <a:r>
                  <a:rPr lang="en-US" altLang="zh-CN"/>
                  <a:t>DNF</a:t>
                </a:r>
                <a:r>
                  <a:rPr lang="zh-CN" altLang="en-US"/>
                  <a:t>范式</a:t>
                </a:r>
                <a:endParaRPr lang="en-US" altLang="zh-CN"/>
              </a:p>
              <a:p>
                <a:r>
                  <a:rPr lang="en-US" altLang="zh-CN"/>
                  <a:t>Case 1</a:t>
                </a:r>
                <a:r>
                  <a:rPr lang="zh-CN" altLang="en-US"/>
                  <a:t>：包含多个</a:t>
                </a:r>
                <a:r>
                  <a:rPr lang="en-US" altLang="zh-CN"/>
                  <a:t>sub lambda</a:t>
                </a:r>
                <a:r>
                  <a:rPr lang="zh-CN" altLang="en-US"/>
                  <a:t>的</a:t>
                </a:r>
                <a:r>
                  <a:rPr lang="en-US" altLang="zh-CN"/>
                  <a:t>and lambda: </a:t>
                </a:r>
                <a:r>
                  <a:rPr lang="zh-CN" altLang="en-US" i="1"/>
                  <a:t>叉乘展开</a:t>
                </a:r>
                <a:r>
                  <a:rPr lang="en-US" altLang="zh-CN"/>
                  <a:t>(2*2*2=8)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𝑙𝑎𝑚𝑏𝑑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/>
              </a:p>
              <a:p>
                <a:r>
                  <a:rPr lang="en-US" altLang="zh-CN"/>
                  <a:t>Case 2</a:t>
                </a:r>
                <a:r>
                  <a:rPr lang="zh-CN" altLang="en-US"/>
                  <a:t>：包含多个</a:t>
                </a:r>
                <a:r>
                  <a:rPr lang="en-US" altLang="zh-CN"/>
                  <a:t>sub lambda</a:t>
                </a:r>
                <a:r>
                  <a:rPr lang="zh-CN" altLang="en-US"/>
                  <a:t>的</a:t>
                </a:r>
                <a:r>
                  <a:rPr lang="en-US" altLang="zh-CN"/>
                  <a:t>or lambda: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𝑙𝑎𝑚𝑏𝑑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Case 3</a:t>
                </a:r>
                <a:r>
                  <a:rPr lang="zh-CN" altLang="en-US"/>
                  <a:t>：包含</a:t>
                </a:r>
                <a:r>
                  <a:rPr lang="en-US" altLang="zh-CN"/>
                  <a:t>NOT</a:t>
                </a:r>
                <a:r>
                  <a:rPr lang="zh-CN" altLang="en-US"/>
                  <a:t>的</a:t>
                </a:r>
                <a:r>
                  <a:rPr lang="en-US" altLang="zh-CN"/>
                  <a:t>lambda: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𝑙𝑎𝑚𝑏𝑑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>
                    <a:sym typeface="Wingdings" panose="05000000000000000000" pitchFamily="2" charset="2"/>
                  </a:rPr>
                  <a:t> Case 2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𝑙𝑎𝑚𝑏𝑑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>
                    <a:sym typeface="Wingdings" panose="05000000000000000000" pitchFamily="2" charset="2"/>
                  </a:rPr>
                  <a:t> Case 1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521E9777-A556-4229-BB0B-6D76E621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69" y="3322578"/>
                <a:ext cx="8534164" cy="3409712"/>
              </a:xfrm>
              <a:prstGeom prst="rect">
                <a:avLst/>
              </a:prstGeom>
              <a:blipFill>
                <a:blip r:embed="rId3"/>
                <a:stretch>
                  <a:fillRect l="-214" t="-1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8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DB6A99AD-63AA-4750-B27F-8E81101B1E8D}"/>
              </a:ext>
            </a:extLst>
          </p:cNvPr>
          <p:cNvSpPr/>
          <p:nvPr/>
        </p:nvSpPr>
        <p:spPr>
          <a:xfrm>
            <a:off x="443372" y="1844824"/>
            <a:ext cx="11557284" cy="4716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广告定向树（</a:t>
            </a:r>
            <a:r>
              <a:rPr lang="en-US" altLang="zh-CN">
                <a:solidFill>
                  <a:schemeClr val="tx1"/>
                </a:solidFill>
              </a:rPr>
              <a:t>DNF</a:t>
            </a:r>
            <a:r>
              <a:rPr lang="zh-CN" altLang="en-US">
                <a:solidFill>
                  <a:schemeClr val="tx1"/>
                </a:solidFill>
              </a:rPr>
              <a:t>范式）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5D5FCE-8251-40B2-8AC1-F3E7880F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广告定向树的</a:t>
            </a:r>
            <a:r>
              <a:rPr lang="en-US" altLang="zh-CN"/>
              <a:t>DNF</a:t>
            </a:r>
            <a:r>
              <a:rPr lang="zh-CN" altLang="en-US"/>
              <a:t>范式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257C1D-AA4A-4EC1-AA67-A6ECF5BD64EB}"/>
              </a:ext>
            </a:extLst>
          </p:cNvPr>
          <p:cNvSpPr/>
          <p:nvPr/>
        </p:nvSpPr>
        <p:spPr>
          <a:xfrm>
            <a:off x="5587991" y="2021680"/>
            <a:ext cx="684079" cy="68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OR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80AD73-A6D2-453E-A689-B509B7460FF0}"/>
              </a:ext>
            </a:extLst>
          </p:cNvPr>
          <p:cNvSpPr/>
          <p:nvPr/>
        </p:nvSpPr>
        <p:spPr>
          <a:xfrm>
            <a:off x="1590388" y="3076531"/>
            <a:ext cx="1270052" cy="287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bid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274467-AB74-448E-987E-1C4379DB53DA}"/>
              </a:ext>
            </a:extLst>
          </p:cNvPr>
          <p:cNvSpPr/>
          <p:nvPr/>
        </p:nvSpPr>
        <p:spPr>
          <a:xfrm>
            <a:off x="5295004" y="3076531"/>
            <a:ext cx="1270051" cy="287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/>
              <a:t>bid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7901C6-22B9-456F-AA80-B46EBF2B157F}"/>
              </a:ext>
            </a:extLst>
          </p:cNvPr>
          <p:cNvSpPr/>
          <p:nvPr/>
        </p:nvSpPr>
        <p:spPr>
          <a:xfrm>
            <a:off x="9585590" y="3076531"/>
            <a:ext cx="1270048" cy="2879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dirty="0"/>
              <a:t>bid</a:t>
            </a:r>
            <a:endParaRPr lang="zh-CN" altLang="en-US" sz="1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1B7B8E6-5CDE-4F33-B195-F4784C0CAE63}"/>
              </a:ext>
            </a:extLst>
          </p:cNvPr>
          <p:cNvSpPr/>
          <p:nvPr/>
        </p:nvSpPr>
        <p:spPr>
          <a:xfrm>
            <a:off x="613322" y="4646957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</a:t>
            </a:r>
            <a:endParaRPr lang="en-US" altLang="zh-CN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8D7982-E49E-452C-80D4-868973DC980C}"/>
              </a:ext>
            </a:extLst>
          </p:cNvPr>
          <p:cNvSpPr/>
          <p:nvPr/>
        </p:nvSpPr>
        <p:spPr>
          <a:xfrm>
            <a:off x="2567453" y="4646957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Id,id,id,id</a:t>
            </a:r>
            <a:endParaRPr lang="en-US" altLang="zh-CN" sz="1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C3A301-5012-4344-9D13-A793B54A46CF}"/>
              </a:ext>
            </a:extLst>
          </p:cNvPr>
          <p:cNvSpPr/>
          <p:nvPr/>
        </p:nvSpPr>
        <p:spPr>
          <a:xfrm>
            <a:off x="6272067" y="4646957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</a:t>
            </a:r>
            <a:endParaRPr lang="en-US" altLang="zh-CN" sz="1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79D6C3A-A28A-4971-BE12-0D32F689E2A2}"/>
              </a:ext>
            </a:extLst>
          </p:cNvPr>
          <p:cNvSpPr/>
          <p:nvPr/>
        </p:nvSpPr>
        <p:spPr>
          <a:xfrm>
            <a:off x="4317936" y="4634272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</a:t>
            </a:r>
            <a:endParaRPr lang="en-US" altLang="zh-CN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6BF63C-073F-44A1-A706-5C64DE9E651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25414" y="2705759"/>
            <a:ext cx="3704617" cy="37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FF85F8B-ADC6-4A2D-A56E-1A8CDE8E0F0B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930030" y="2705759"/>
            <a:ext cx="1" cy="37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090B42-D7D8-4535-8896-6F535B6D1847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5930031" y="2705759"/>
            <a:ext cx="4290583" cy="37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5AF3ED5-0D13-4444-A14B-BED448418FCF}"/>
              </a:ext>
            </a:extLst>
          </p:cNvPr>
          <p:cNvSpPr/>
          <p:nvPr/>
        </p:nvSpPr>
        <p:spPr>
          <a:xfrm>
            <a:off x="1883374" y="3616115"/>
            <a:ext cx="684079" cy="68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AND</a:t>
            </a:r>
            <a:endParaRPr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F6E7906-57F3-44C9-8B9F-A63E0A5EBD04}"/>
              </a:ext>
            </a:extLst>
          </p:cNvPr>
          <p:cNvSpPr/>
          <p:nvPr/>
        </p:nvSpPr>
        <p:spPr>
          <a:xfrm>
            <a:off x="5587988" y="3671988"/>
            <a:ext cx="684079" cy="68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AND</a:t>
            </a:r>
            <a:endParaRPr lang="zh-CN" altLang="en-US" sz="1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6B0C5C-6EC5-41DB-A740-9F96F1DBC5EA}"/>
              </a:ext>
            </a:extLst>
          </p:cNvPr>
          <p:cNvSpPr/>
          <p:nvPr/>
        </p:nvSpPr>
        <p:spPr>
          <a:xfrm>
            <a:off x="9878574" y="3671989"/>
            <a:ext cx="684079" cy="6840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AND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1A2924-B494-42E1-8EA0-854BF1C73F6E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5930028" y="3364520"/>
            <a:ext cx="2" cy="30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99B785-35EE-4995-8B1E-90FE5B54766B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2225414" y="3364520"/>
            <a:ext cx="0" cy="25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4DE0D2D-F05A-4DC9-8FBB-9014570F5DA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10220614" y="3364520"/>
            <a:ext cx="0" cy="3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52897C08-9112-4972-8A9E-01949BD054F9}"/>
              </a:ext>
            </a:extLst>
          </p:cNvPr>
          <p:cNvSpPr/>
          <p:nvPr/>
        </p:nvSpPr>
        <p:spPr>
          <a:xfrm>
            <a:off x="10562653" y="4639566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</a:t>
            </a:r>
            <a:endParaRPr lang="en-US" altLang="zh-CN" sz="10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A7287E3-8836-4A2D-8AB5-C71767293BD6}"/>
              </a:ext>
            </a:extLst>
          </p:cNvPr>
          <p:cNvSpPr/>
          <p:nvPr/>
        </p:nvSpPr>
        <p:spPr>
          <a:xfrm>
            <a:off x="8608522" y="4634272"/>
            <a:ext cx="1270052" cy="4649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Repository:</a:t>
            </a:r>
          </a:p>
          <a:p>
            <a:pPr algn="ctr"/>
            <a:r>
              <a:rPr lang="en-US" altLang="zh-CN" sz="1000"/>
              <a:t>Id,id,id</a:t>
            </a:r>
            <a:endParaRPr lang="en-US" altLang="zh-CN" sz="10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F638E1-43A6-4BA2-944D-78CD6247C449}"/>
              </a:ext>
            </a:extLst>
          </p:cNvPr>
          <p:cNvCxnSpPr>
            <a:stCxn id="16" idx="4"/>
            <a:endCxn id="9" idx="0"/>
          </p:cNvCxnSpPr>
          <p:nvPr/>
        </p:nvCxnSpPr>
        <p:spPr>
          <a:xfrm flipH="1">
            <a:off x="1248348" y="4300194"/>
            <a:ext cx="977066" cy="34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1839720-B384-4FB2-BBB5-BEED21D6B086}"/>
              </a:ext>
            </a:extLst>
          </p:cNvPr>
          <p:cNvCxnSpPr>
            <a:stCxn id="16" idx="4"/>
            <a:endCxn id="10" idx="0"/>
          </p:cNvCxnSpPr>
          <p:nvPr/>
        </p:nvCxnSpPr>
        <p:spPr>
          <a:xfrm>
            <a:off x="2225414" y="4300194"/>
            <a:ext cx="977065" cy="34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A5887A-683C-40B1-8C1F-23BB3B711D12}"/>
              </a:ext>
            </a:extLst>
          </p:cNvPr>
          <p:cNvCxnSpPr>
            <a:stCxn id="17" idx="4"/>
            <a:endCxn id="12" idx="0"/>
          </p:cNvCxnSpPr>
          <p:nvPr/>
        </p:nvCxnSpPr>
        <p:spPr>
          <a:xfrm flipH="1">
            <a:off x="4952962" y="4356067"/>
            <a:ext cx="977066" cy="27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E5D336-368C-4CC1-96BC-E59C05F1455F}"/>
              </a:ext>
            </a:extLst>
          </p:cNvPr>
          <p:cNvCxnSpPr>
            <a:cxnSpLocks/>
            <a:stCxn id="17" idx="4"/>
            <a:endCxn id="11" idx="0"/>
          </p:cNvCxnSpPr>
          <p:nvPr/>
        </p:nvCxnSpPr>
        <p:spPr>
          <a:xfrm>
            <a:off x="5930028" y="4356067"/>
            <a:ext cx="977065" cy="29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662033-6061-4C27-A7E7-8C10F341ADBC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 flipH="1">
            <a:off x="9243548" y="4356068"/>
            <a:ext cx="977066" cy="27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6A2E89-EFE4-4CD0-96D0-54515AA21B4B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10220614" y="4356068"/>
            <a:ext cx="977065" cy="28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D74BBB1-F2D8-4B66-8958-1A005B5D3F18}"/>
              </a:ext>
            </a:extLst>
          </p:cNvPr>
          <p:cNvSpPr/>
          <p:nvPr/>
        </p:nvSpPr>
        <p:spPr>
          <a:xfrm>
            <a:off x="5295004" y="5993374"/>
            <a:ext cx="1326756" cy="4226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NOT?</a:t>
            </a:r>
            <a:endParaRPr lang="zh-CN" altLang="en-US" sz="10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670ADD6-6D3B-4BAB-811F-06A74258E96F}"/>
              </a:ext>
            </a:extLst>
          </p:cNvPr>
          <p:cNvCxnSpPr>
            <a:cxnSpLocks/>
            <a:stCxn id="30" idx="0"/>
            <a:endCxn id="9" idx="4"/>
          </p:cNvCxnSpPr>
          <p:nvPr/>
        </p:nvCxnSpPr>
        <p:spPr>
          <a:xfrm flipH="1" flipV="1">
            <a:off x="1248348" y="5111889"/>
            <a:ext cx="4710034" cy="88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D049A2A-C098-4E0A-90D7-A1CE76102E56}"/>
              </a:ext>
            </a:extLst>
          </p:cNvPr>
          <p:cNvCxnSpPr>
            <a:cxnSpLocks/>
            <a:stCxn id="30" idx="0"/>
            <a:endCxn id="10" idx="4"/>
          </p:cNvCxnSpPr>
          <p:nvPr/>
        </p:nvCxnSpPr>
        <p:spPr>
          <a:xfrm flipH="1" flipV="1">
            <a:off x="3202479" y="5111889"/>
            <a:ext cx="2755903" cy="88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FAD18FC-2905-48A7-B9F3-9C85956AB5A2}"/>
              </a:ext>
            </a:extLst>
          </p:cNvPr>
          <p:cNvCxnSpPr>
            <a:cxnSpLocks/>
            <a:stCxn id="30" idx="0"/>
            <a:endCxn id="12" idx="4"/>
          </p:cNvCxnSpPr>
          <p:nvPr/>
        </p:nvCxnSpPr>
        <p:spPr>
          <a:xfrm flipH="1" flipV="1">
            <a:off x="4952962" y="5099204"/>
            <a:ext cx="1005420" cy="89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D752FAD-ABC1-4426-AF42-89DBB66249AC}"/>
              </a:ext>
            </a:extLst>
          </p:cNvPr>
          <p:cNvCxnSpPr>
            <a:cxnSpLocks/>
            <a:stCxn id="30" idx="0"/>
            <a:endCxn id="11" idx="4"/>
          </p:cNvCxnSpPr>
          <p:nvPr/>
        </p:nvCxnSpPr>
        <p:spPr>
          <a:xfrm flipV="1">
            <a:off x="5958382" y="5111889"/>
            <a:ext cx="948711" cy="88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D8B24A-AE58-4ACC-9DC3-71DA271F3A98}"/>
              </a:ext>
            </a:extLst>
          </p:cNvPr>
          <p:cNvCxnSpPr>
            <a:cxnSpLocks/>
            <a:stCxn id="30" idx="0"/>
            <a:endCxn id="23" idx="4"/>
          </p:cNvCxnSpPr>
          <p:nvPr/>
        </p:nvCxnSpPr>
        <p:spPr>
          <a:xfrm flipV="1">
            <a:off x="5958382" y="5099204"/>
            <a:ext cx="3285166" cy="89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02EBA7C-5F54-45A3-A7BA-0AF947A0482C}"/>
              </a:ext>
            </a:extLst>
          </p:cNvPr>
          <p:cNvCxnSpPr>
            <a:cxnSpLocks/>
            <a:stCxn id="30" idx="0"/>
            <a:endCxn id="22" idx="4"/>
          </p:cNvCxnSpPr>
          <p:nvPr/>
        </p:nvCxnSpPr>
        <p:spPr>
          <a:xfrm flipV="1">
            <a:off x="5958382" y="5104498"/>
            <a:ext cx="5239297" cy="88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84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9EE4-4EDA-432C-BF97-66266B4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广告定向的倒排索引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1B972-5924-4DF6-A66C-E5FC70A3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2036" cy="991307"/>
          </a:xfrm>
        </p:spPr>
        <p:txBody>
          <a:bodyPr>
            <a:normAutofit/>
          </a:bodyPr>
          <a:lstStyle/>
          <a:p>
            <a:r>
              <a:rPr lang="zh-CN" altLang="en-US"/>
              <a:t>基于计数的倒排检索</a:t>
            </a:r>
            <a:endParaRPr lang="en-US" altLang="zh-CN" dirty="0"/>
          </a:p>
          <a:p>
            <a:r>
              <a:rPr lang="zh-CN" altLang="en-US"/>
              <a:t>从下层</a:t>
            </a:r>
            <a:r>
              <a:rPr lang="en-US" altLang="zh-CN"/>
              <a:t>token</a:t>
            </a:r>
            <a:r>
              <a:rPr lang="zh-CN" altLang="en-US"/>
              <a:t>到广告列表构建倒排索引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362E41C-28C6-46EC-9BF4-FB971820FCC5}"/>
              </a:ext>
            </a:extLst>
          </p:cNvPr>
          <p:cNvGrpSpPr/>
          <p:nvPr/>
        </p:nvGrpSpPr>
        <p:grpSpPr>
          <a:xfrm>
            <a:off x="1667508" y="2784679"/>
            <a:ext cx="8460940" cy="3830674"/>
            <a:chOff x="1667508" y="2784679"/>
            <a:chExt cx="8460940" cy="383067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BF2FB5E8-797E-4FD3-9B24-3B0D68D5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881" y="3270713"/>
              <a:ext cx="1737288" cy="3527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ContentBlockA</a:t>
              </a:r>
            </a:p>
          </p:txBody>
        </p:sp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ED876267-D4F1-4C8C-BAAE-5570B965A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762" y="3290164"/>
              <a:ext cx="2186696" cy="3527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ContentBlockItemA1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CE2CC0A-B443-4361-8B89-CF9C02AC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762" y="3817919"/>
              <a:ext cx="2197812" cy="35529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ContentBlockItemA2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D4DD748-5B6B-4D93-BFDB-C30074127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373" y="3348515"/>
              <a:ext cx="1588" cy="470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D114E2CC-7B33-480C-889F-88409432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373" y="3996863"/>
              <a:ext cx="1588" cy="469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630CA5B-22B3-437C-8BA9-A934CC274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343" y="3641568"/>
              <a:ext cx="1588" cy="470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F0CE6BA6-636A-4608-9BA2-798534C7C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762" y="4348268"/>
              <a:ext cx="2180344" cy="3527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ContentBlockItemA3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EFDFFE6D-7840-4C9F-ADE8-E752E8D83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259" y="3708996"/>
              <a:ext cx="1316463" cy="29305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hit count:3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DB74B73-9885-43A6-95BB-ED4755235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373" y="4642618"/>
              <a:ext cx="1588" cy="470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6285745-1D2D-497E-9517-B9A6699C5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373" y="5348021"/>
              <a:ext cx="1588" cy="470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93EB27D-ED76-4366-B552-87FF90A9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9379" y="5530856"/>
              <a:ext cx="1615010" cy="3397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ContentBlockB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5E8A2C7E-5EC0-452C-85C1-89705E77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234" y="5524372"/>
              <a:ext cx="2258156" cy="3527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ContentBlockItemB1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27D40CFD-F7F9-498F-B640-246B32829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294" y="6053424"/>
              <a:ext cx="2286741" cy="35270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ContentBlockItemB2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910C39A3-BDCA-483D-8BFF-4BA56C2A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015" y="6061204"/>
              <a:ext cx="1316464" cy="294351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hit count:2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61071BF-9423-49E6-B4B1-1A8C5F82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343" y="5643668"/>
              <a:ext cx="1588" cy="469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D4C3455E-D320-49E9-B15B-0ADCCB36E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2578" y="3437987"/>
              <a:ext cx="798771" cy="15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BBD92D-D7B6-4762-B94A-2B2126AEF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4637" y="3518382"/>
              <a:ext cx="797183" cy="477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E205166-3819-4545-B4B9-E96182400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0989" y="3545613"/>
              <a:ext cx="773363" cy="963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55406366-53C7-4BF1-BE0B-041A7D76A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922" y="5691646"/>
              <a:ext cx="970276" cy="12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1D4CAB5-2083-44D8-9CCA-9DCB9E416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5154" y="5744810"/>
              <a:ext cx="938516" cy="505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FB7A2C2-5A85-47C9-A081-7A7ABBEA7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3349812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0B39DC0E-AA3B-41B7-A864-680E70D18B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287" y="3644162"/>
              <a:ext cx="805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AB7324E5-E916-4A46-BBD4-0B9F95B32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3349812"/>
              <a:ext cx="6717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635ED2AF-FDE3-468B-A80B-AFA84F91D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287" y="3644162"/>
              <a:ext cx="816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97CDDCD3-0B06-464D-8642-DFF680A6F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3820512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426BCF2B-49E7-4C73-A172-76E9D13E24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3996863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C7E7BB10-03D9-4D8A-A577-0E2723B5E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4467564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3DF54B51-8549-4C1A-BD84-278EB1094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4643915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C64B8209-A333-4D29-B5AA-35DED8C5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5114616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4671A4D8-F6FE-41C3-BCB3-499203906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5349318"/>
              <a:ext cx="65743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0FCFB46E-6903-4CFB-865D-4C06029CC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3875" y="5820019"/>
              <a:ext cx="657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93227F2-AF24-415F-B38A-C0AF3B4C9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287" y="4112269"/>
              <a:ext cx="805123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F71498AE-46A7-48CF-AAED-22A87AC17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287" y="5643668"/>
              <a:ext cx="805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673463B6-E4F2-4424-A807-7476954D0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287" y="6114369"/>
              <a:ext cx="878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A645DE67-2D7C-409E-AD99-65DD621AC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901" y="3474295"/>
              <a:ext cx="1027445" cy="42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E3C432C1-D249-464A-BE99-C3855C5D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373" y="3550799"/>
              <a:ext cx="1009977" cy="796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6B2F8C63-98AA-4ABF-9678-F55B94F8D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343" y="3819216"/>
              <a:ext cx="895640" cy="1716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3C1E17A7-949C-41C7-A91C-54D2B8F29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373" y="4009830"/>
              <a:ext cx="1009977" cy="807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A6CE8C8D-0F11-4659-8373-BBB79E9C5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373" y="4580377"/>
              <a:ext cx="1024269" cy="942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FC1CE3A7-C2A8-4B9D-AAF2-ECD329E27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343" y="5936721"/>
              <a:ext cx="805123" cy="294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43">
              <a:extLst>
                <a:ext uri="{FF2B5EF4-FFF2-40B4-BE49-F238E27FC236}">
                  <a16:creationId xmlns:a16="http://schemas.microsoft.com/office/drawing/2014/main" id="{CC831390-3EBB-4B5E-8712-E688964A4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508" y="6307576"/>
              <a:ext cx="20008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Token dictionary</a:t>
              </a:r>
              <a:endPara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6321C020-9FDC-4189-B64D-69055A7A7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7572" y="3327940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Ad2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84B76CD9-7C3B-442D-9CB3-09B8CB9F8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7572" y="3786798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Ad3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781901BD-F919-46C3-8AA9-AC044E455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029" y="5088682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Ad1</a:t>
              </a:r>
            </a:p>
          </p:txBody>
        </p:sp>
        <p:sp>
          <p:nvSpPr>
            <p:cNvPr id="50" name="Text Box 50">
              <a:extLst>
                <a:ext uri="{FF2B5EF4-FFF2-40B4-BE49-F238E27FC236}">
                  <a16:creationId xmlns:a16="http://schemas.microsoft.com/office/drawing/2014/main" id="{9C28BCE1-FE1C-4ED1-82F7-F4F329745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029" y="5596192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Ad4</a:t>
              </a:r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89B28FFE-BC0E-4690-94F6-E8E679276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6029" y="6081951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>
                  <a:latin typeface="宋体" panose="02010600030101010101" pitchFamily="2" charset="-122"/>
                  <a:ea typeface="宋体" panose="02010600030101010101" pitchFamily="2" charset="-122"/>
                </a:rPr>
                <a:t>Ad5</a:t>
              </a:r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1B618783-3A3D-4859-8149-E25A72B45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8688" y="2784679"/>
              <a:ext cx="792419" cy="245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9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1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Ad1</a:t>
              </a: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D2B13E01-BD65-4600-9CBC-647B19557D7A}"/>
                </a:ext>
              </a:extLst>
            </p:cNvPr>
            <p:cNvCxnSpPr>
              <a:stCxn id="4" idx="3"/>
              <a:endCxn id="53" idx="1"/>
            </p:cNvCxnSpPr>
            <p:nvPr/>
          </p:nvCxnSpPr>
          <p:spPr>
            <a:xfrm flipV="1">
              <a:off x="8761169" y="2907217"/>
              <a:ext cx="487519" cy="5398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93E0E2BB-3374-4406-A9A4-F23AA81893B8}"/>
                </a:ext>
              </a:extLst>
            </p:cNvPr>
            <p:cNvCxnSpPr>
              <a:cxnSpLocks/>
              <a:stCxn id="4" idx="3"/>
              <a:endCxn id="46" idx="1"/>
            </p:cNvCxnSpPr>
            <p:nvPr/>
          </p:nvCxnSpPr>
          <p:spPr>
            <a:xfrm>
              <a:off x="8761169" y="3447064"/>
              <a:ext cx="476403" cy="34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3CE1E40A-8038-4D45-ACE2-B5F1F06FBB72}"/>
                </a:ext>
              </a:extLst>
            </p:cNvPr>
            <p:cNvCxnSpPr>
              <a:stCxn id="4" idx="3"/>
              <a:endCxn id="47" idx="1"/>
            </p:cNvCxnSpPr>
            <p:nvPr/>
          </p:nvCxnSpPr>
          <p:spPr>
            <a:xfrm>
              <a:off x="8761169" y="3447064"/>
              <a:ext cx="476403" cy="4622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BC9FE51-4401-4139-ADF9-B5A222C68B1A}"/>
                </a:ext>
              </a:extLst>
            </p:cNvPr>
            <p:cNvCxnSpPr>
              <a:stCxn id="14" idx="3"/>
              <a:endCxn id="49" idx="1"/>
            </p:cNvCxnSpPr>
            <p:nvPr/>
          </p:nvCxnSpPr>
          <p:spPr>
            <a:xfrm flipV="1">
              <a:off x="8864389" y="5211220"/>
              <a:ext cx="471640" cy="4895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3134D955-75AC-43EE-ABA3-8A8203AED13C}"/>
                </a:ext>
              </a:extLst>
            </p:cNvPr>
            <p:cNvCxnSpPr>
              <a:stCxn id="14" idx="3"/>
              <a:endCxn id="50" idx="1"/>
            </p:cNvCxnSpPr>
            <p:nvPr/>
          </p:nvCxnSpPr>
          <p:spPr>
            <a:xfrm>
              <a:off x="8864389" y="5700724"/>
              <a:ext cx="471640" cy="180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F3B7AF2A-077E-4C0B-B306-447767620734}"/>
                </a:ext>
              </a:extLst>
            </p:cNvPr>
            <p:cNvCxnSpPr>
              <a:stCxn id="14" idx="3"/>
              <a:endCxn id="51" idx="1"/>
            </p:cNvCxnSpPr>
            <p:nvPr/>
          </p:nvCxnSpPr>
          <p:spPr>
            <a:xfrm>
              <a:off x="8864389" y="5700724"/>
              <a:ext cx="471640" cy="5037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AF470C6A-7008-4D34-B869-B7FDDF4AE9D0}"/>
              </a:ext>
            </a:extLst>
          </p:cNvPr>
          <p:cNvSpPr txBox="1"/>
          <p:nvPr/>
        </p:nvSpPr>
        <p:spPr>
          <a:xfrm>
            <a:off x="8761169" y="212614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索引项</a:t>
            </a:r>
            <a:r>
              <a:rPr lang="en-US" altLang="zh-CN" sz="1200"/>
              <a:t>(Content block): Bid</a:t>
            </a:r>
          </a:p>
          <a:p>
            <a:r>
              <a:rPr lang="zh-CN" altLang="en-US" sz="1200"/>
              <a:t>匹配项</a:t>
            </a:r>
            <a:r>
              <a:rPr lang="en-US" altLang="zh-CN" sz="1200"/>
              <a:t>(Content block item): Repository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4991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1C12-070C-4A84-A1AE-39397AA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 </a:t>
            </a:r>
            <a:r>
              <a:rPr lang="en-US" altLang="zh-CN" dirty="0"/>
              <a:t>– </a:t>
            </a:r>
            <a:r>
              <a:rPr lang="zh-CN" altLang="en-US" dirty="0"/>
              <a:t>区间字典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B775C-1C3D-4B29-8B0F-6F8726BE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30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区间字典：</a:t>
            </a:r>
            <a:endParaRPr lang="en-US" altLang="zh-CN" dirty="0"/>
          </a:p>
          <a:p>
            <a:pPr lvl="1"/>
            <a:r>
              <a:rPr lang="zh-CN" altLang="en-US" dirty="0"/>
              <a:t>区间</a:t>
            </a:r>
            <a:r>
              <a:rPr lang="en-US" altLang="zh-CN" dirty="0"/>
              <a:t>(range)</a:t>
            </a:r>
            <a:r>
              <a:rPr lang="zh-CN" altLang="en-US" dirty="0"/>
              <a:t>定义：</a:t>
            </a:r>
            <a:r>
              <a:rPr lang="en-US" altLang="zh-CN" dirty="0"/>
              <a:t>[begin, end)</a:t>
            </a:r>
          </a:p>
          <a:p>
            <a:pPr lvl="1"/>
            <a:r>
              <a:rPr lang="zh-CN" altLang="en-US" dirty="0"/>
              <a:t>任务：给定</a:t>
            </a:r>
            <a:r>
              <a:rPr lang="zh-CN" altLang="en-US"/>
              <a:t>一任意离散值</a:t>
            </a:r>
            <a:r>
              <a:rPr lang="zh-CN" altLang="en-US" dirty="0"/>
              <a:t>，找出包含它的所有区间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FBBE7BC-C7E5-4C8B-9E6A-00CB60873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0023"/>
              </p:ext>
            </p:extLst>
          </p:nvPr>
        </p:nvGraphicFramePr>
        <p:xfrm>
          <a:off x="5699956" y="2996952"/>
          <a:ext cx="597666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06">
                  <a:extLst>
                    <a:ext uri="{9D8B030D-6E8A-4147-A177-3AD203B41FA5}">
                      <a16:colId xmlns:a16="http://schemas.microsoft.com/office/drawing/2014/main" val="2626550138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197273737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1459660509"/>
                    </a:ext>
                  </a:extLst>
                </a:gridCol>
                <a:gridCol w="2250754">
                  <a:extLst>
                    <a:ext uri="{9D8B030D-6E8A-4147-A177-3AD203B41FA5}">
                      <a16:colId xmlns:a16="http://schemas.microsoft.com/office/drawing/2014/main" val="2685853637"/>
                    </a:ext>
                  </a:extLst>
                </a:gridCol>
              </a:tblGrid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索引区间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39565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[1,2)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[0,2)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37405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[2,3)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[2,6)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1,2,3,4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69705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[3,4)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[6,12)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1,2,3,4,5,6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25409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[4,5)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[12,20)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1,2,3,4,5,6,7,8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75978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[5,6)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[20,28)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2,3,4,5,6,8,9,10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88230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[6,7)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[28,35)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2,3,4,6,8,9,10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96262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[7,8)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[35,41)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2,3,4,6,8,10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2958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[8,10)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[41,42)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82562"/>
                  </a:ext>
                </a:extLst>
              </a:tr>
              <a:tr h="254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[10, 11)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[42,42)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5483"/>
                  </a:ext>
                </a:extLst>
              </a:tr>
            </a:tbl>
          </a:graphicData>
        </a:graphic>
      </p:graphicFrame>
      <p:grpSp>
        <p:nvGrpSpPr>
          <p:cNvPr id="53" name="组合 52">
            <a:extLst>
              <a:ext uri="{FF2B5EF4-FFF2-40B4-BE49-F238E27FC236}">
                <a16:creationId xmlns:a16="http://schemas.microsoft.com/office/drawing/2014/main" id="{C3D01970-6E32-4A1D-B727-508E7A5060C7}"/>
              </a:ext>
            </a:extLst>
          </p:cNvPr>
          <p:cNvGrpSpPr/>
          <p:nvPr/>
        </p:nvGrpSpPr>
        <p:grpSpPr>
          <a:xfrm>
            <a:off x="757996" y="3140968"/>
            <a:ext cx="4221880" cy="3514190"/>
            <a:chOff x="577976" y="3155170"/>
            <a:chExt cx="4221880" cy="3514190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722934E9-EBEE-444B-8B9E-EB5486F57595}"/>
                </a:ext>
              </a:extLst>
            </p:cNvPr>
            <p:cNvSpPr/>
            <p:nvPr/>
          </p:nvSpPr>
          <p:spPr>
            <a:xfrm>
              <a:off x="1091444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7D19C937-8F22-4386-A551-531ADACDFF64}"/>
                </a:ext>
              </a:extLst>
            </p:cNvPr>
            <p:cNvSpPr/>
            <p:nvPr/>
          </p:nvSpPr>
          <p:spPr>
            <a:xfrm>
              <a:off x="1437508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1E17F1DC-05C0-4046-93A9-1BB30A2758AB}"/>
                </a:ext>
              </a:extLst>
            </p:cNvPr>
            <p:cNvSpPr/>
            <p:nvPr/>
          </p:nvSpPr>
          <p:spPr>
            <a:xfrm>
              <a:off x="1783572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FA19A219-EEDB-4169-BE92-DB7CC1FB3A35}"/>
                </a:ext>
              </a:extLst>
            </p:cNvPr>
            <p:cNvSpPr/>
            <p:nvPr/>
          </p:nvSpPr>
          <p:spPr>
            <a:xfrm>
              <a:off x="2129636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7AEB5A1D-ADB8-467C-8C1A-F477EBAF64EB}"/>
                </a:ext>
              </a:extLst>
            </p:cNvPr>
            <p:cNvSpPr/>
            <p:nvPr/>
          </p:nvSpPr>
          <p:spPr>
            <a:xfrm>
              <a:off x="2475700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1A9FE0FB-906E-4AE4-AEFE-2738FA67F521}"/>
                </a:ext>
              </a:extLst>
            </p:cNvPr>
            <p:cNvSpPr/>
            <p:nvPr/>
          </p:nvSpPr>
          <p:spPr>
            <a:xfrm>
              <a:off x="2821764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2F6A6F2C-01A8-4D4E-A528-0BE90E931E08}"/>
                </a:ext>
              </a:extLst>
            </p:cNvPr>
            <p:cNvSpPr/>
            <p:nvPr/>
          </p:nvSpPr>
          <p:spPr>
            <a:xfrm>
              <a:off x="3167828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8D971897-476F-49BF-8C01-E764BED75C03}"/>
                </a:ext>
              </a:extLst>
            </p:cNvPr>
            <p:cNvSpPr/>
            <p:nvPr/>
          </p:nvSpPr>
          <p:spPr>
            <a:xfrm>
              <a:off x="3513892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7AF401BB-5841-4A00-BD26-E3559AB86593}"/>
                </a:ext>
              </a:extLst>
            </p:cNvPr>
            <p:cNvSpPr/>
            <p:nvPr/>
          </p:nvSpPr>
          <p:spPr>
            <a:xfrm>
              <a:off x="3859956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E307C67A-D70B-4E63-8107-199C584A3AB4}"/>
                </a:ext>
              </a:extLst>
            </p:cNvPr>
            <p:cNvSpPr/>
            <p:nvPr/>
          </p:nvSpPr>
          <p:spPr>
            <a:xfrm>
              <a:off x="4206020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40843AD9-0814-45FD-B703-836C10C45409}"/>
                </a:ext>
              </a:extLst>
            </p:cNvPr>
            <p:cNvSpPr/>
            <p:nvPr/>
          </p:nvSpPr>
          <p:spPr>
            <a:xfrm>
              <a:off x="4552084" y="6308170"/>
              <a:ext cx="45719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AB26DF9-19B8-4041-97EB-9C3A82D4596C}"/>
                </a:ext>
              </a:extLst>
            </p:cNvPr>
            <p:cNvCxnSpPr>
              <a:cxnSpLocks/>
              <a:stCxn id="5" idx="4"/>
              <a:endCxn id="17" idx="5"/>
            </p:cNvCxnSpPr>
            <p:nvPr/>
          </p:nvCxnSpPr>
          <p:spPr>
            <a:xfrm flipV="1">
              <a:off x="1114304" y="6347194"/>
              <a:ext cx="3476804" cy="6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7221180-E2EC-4CC7-9BD3-A53F5F2680E3}"/>
                </a:ext>
              </a:extLst>
            </p:cNvPr>
            <p:cNvSpPr txBox="1"/>
            <p:nvPr/>
          </p:nvSpPr>
          <p:spPr>
            <a:xfrm>
              <a:off x="947428" y="6392361"/>
              <a:ext cx="38524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1      2       3       4      5      6       7      8      9      10     11</a:t>
              </a:r>
              <a:endParaRPr lang="zh-CN" altLang="en-US" sz="1200"/>
            </a:p>
          </p:txBody>
        </p:sp>
        <p:sp>
          <p:nvSpPr>
            <p:cNvPr id="26" name="左中括号 25">
              <a:extLst>
                <a:ext uri="{FF2B5EF4-FFF2-40B4-BE49-F238E27FC236}">
                  <a16:creationId xmlns:a16="http://schemas.microsoft.com/office/drawing/2014/main" id="{467DD81F-6215-4AEA-99CE-A4F79D7D68C1}"/>
                </a:ext>
              </a:extLst>
            </p:cNvPr>
            <p:cNvSpPr/>
            <p:nvPr/>
          </p:nvSpPr>
          <p:spPr>
            <a:xfrm rot="5400000">
              <a:off x="1761391" y="5532488"/>
              <a:ext cx="69853" cy="139856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中括号 27">
              <a:extLst>
                <a:ext uri="{FF2B5EF4-FFF2-40B4-BE49-F238E27FC236}">
                  <a16:creationId xmlns:a16="http://schemas.microsoft.com/office/drawing/2014/main" id="{456C8CB3-99C9-4A38-ABDA-40A2EACD4ABD}"/>
                </a:ext>
              </a:extLst>
            </p:cNvPr>
            <p:cNvSpPr/>
            <p:nvPr/>
          </p:nvSpPr>
          <p:spPr>
            <a:xfrm rot="5400000">
              <a:off x="2260386" y="4752460"/>
              <a:ext cx="94936" cy="243282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左中括号 28">
              <a:extLst>
                <a:ext uri="{FF2B5EF4-FFF2-40B4-BE49-F238E27FC236}">
                  <a16:creationId xmlns:a16="http://schemas.microsoft.com/office/drawing/2014/main" id="{DBE3A0A2-5E51-4724-BA1E-B2BCE50E0B7D}"/>
                </a:ext>
              </a:extLst>
            </p:cNvPr>
            <p:cNvSpPr/>
            <p:nvPr/>
          </p:nvSpPr>
          <p:spPr>
            <a:xfrm rot="5400000">
              <a:off x="2434849" y="4614240"/>
              <a:ext cx="81702" cy="207638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左中括号 29">
              <a:extLst>
                <a:ext uri="{FF2B5EF4-FFF2-40B4-BE49-F238E27FC236}">
                  <a16:creationId xmlns:a16="http://schemas.microsoft.com/office/drawing/2014/main" id="{03628051-1FD7-4DFE-B9B5-57FF8E2B3F80}"/>
                </a:ext>
              </a:extLst>
            </p:cNvPr>
            <p:cNvSpPr/>
            <p:nvPr/>
          </p:nvSpPr>
          <p:spPr>
            <a:xfrm rot="5400000">
              <a:off x="2798904" y="3894407"/>
              <a:ext cx="45719" cy="276851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>
              <a:extLst>
                <a:ext uri="{FF2B5EF4-FFF2-40B4-BE49-F238E27FC236}">
                  <a16:creationId xmlns:a16="http://schemas.microsoft.com/office/drawing/2014/main" id="{A6C547F8-F850-4B9E-9124-58F6F913356D}"/>
                </a:ext>
              </a:extLst>
            </p:cNvPr>
            <p:cNvSpPr/>
            <p:nvPr/>
          </p:nvSpPr>
          <p:spPr>
            <a:xfrm rot="5400000">
              <a:off x="2256841" y="4498767"/>
              <a:ext cx="91655" cy="103819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左中括号 33">
              <a:extLst>
                <a:ext uri="{FF2B5EF4-FFF2-40B4-BE49-F238E27FC236}">
                  <a16:creationId xmlns:a16="http://schemas.microsoft.com/office/drawing/2014/main" id="{97D14D29-0B9C-409A-A478-DC05B3DA3AC2}"/>
                </a:ext>
              </a:extLst>
            </p:cNvPr>
            <p:cNvSpPr/>
            <p:nvPr/>
          </p:nvSpPr>
          <p:spPr>
            <a:xfrm rot="5400000">
              <a:off x="2602905" y="3821254"/>
              <a:ext cx="91656" cy="173031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左中括号 34">
              <a:extLst>
                <a:ext uri="{FF2B5EF4-FFF2-40B4-BE49-F238E27FC236}">
                  <a16:creationId xmlns:a16="http://schemas.microsoft.com/office/drawing/2014/main" id="{09B6C1B9-51A0-4262-90BB-949497C98B55}"/>
                </a:ext>
              </a:extLst>
            </p:cNvPr>
            <p:cNvSpPr/>
            <p:nvPr/>
          </p:nvSpPr>
          <p:spPr>
            <a:xfrm rot="5400000">
              <a:off x="2279809" y="4170493"/>
              <a:ext cx="45719" cy="34606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左中括号 35">
              <a:extLst>
                <a:ext uri="{FF2B5EF4-FFF2-40B4-BE49-F238E27FC236}">
                  <a16:creationId xmlns:a16="http://schemas.microsoft.com/office/drawing/2014/main" id="{15E4E359-9328-4AAE-9FDD-0276D58D6F7C}"/>
                </a:ext>
              </a:extLst>
            </p:cNvPr>
            <p:cNvSpPr/>
            <p:nvPr/>
          </p:nvSpPr>
          <p:spPr>
            <a:xfrm rot="5400000">
              <a:off x="2777630" y="3316534"/>
              <a:ext cx="88269" cy="138425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>
              <a:extLst>
                <a:ext uri="{FF2B5EF4-FFF2-40B4-BE49-F238E27FC236}">
                  <a16:creationId xmlns:a16="http://schemas.microsoft.com/office/drawing/2014/main" id="{DE58C874-962E-44C9-8ECF-DC7AB398D591}"/>
                </a:ext>
              </a:extLst>
            </p:cNvPr>
            <p:cNvSpPr/>
            <p:nvPr/>
          </p:nvSpPr>
          <p:spPr>
            <a:xfrm rot="5400000">
              <a:off x="2781566" y="3350810"/>
              <a:ext cx="88268" cy="69212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左中括号 37">
              <a:extLst>
                <a:ext uri="{FF2B5EF4-FFF2-40B4-BE49-F238E27FC236}">
                  <a16:creationId xmlns:a16="http://schemas.microsoft.com/office/drawing/2014/main" id="{8054B9D5-EE5A-481C-A54D-3793B5E14131}"/>
                </a:ext>
              </a:extLst>
            </p:cNvPr>
            <p:cNvSpPr/>
            <p:nvPr/>
          </p:nvSpPr>
          <p:spPr>
            <a:xfrm rot="5400000">
              <a:off x="2971518" y="2871371"/>
              <a:ext cx="45719" cy="103902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52FFA-5A32-4651-81D9-29C5F61D2615}"/>
                </a:ext>
              </a:extLst>
            </p:cNvPr>
            <p:cNvSpPr txBox="1"/>
            <p:nvPr/>
          </p:nvSpPr>
          <p:spPr>
            <a:xfrm>
              <a:off x="577976" y="3155170"/>
              <a:ext cx="425354" cy="329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/>
                <a:t>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9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8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7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6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5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3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2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400"/>
                <a:t>1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E8F91DE-8849-4FCC-94D0-12FA36FE6E70}"/>
                </a:ext>
              </a:extLst>
            </p:cNvPr>
            <p:cNvCxnSpPr>
              <a:stCxn id="5" idx="4"/>
            </p:cNvCxnSpPr>
            <p:nvPr/>
          </p:nvCxnSpPr>
          <p:spPr>
            <a:xfrm flipH="1" flipV="1">
              <a:off x="1114303" y="3284984"/>
              <a:ext cx="1" cy="306890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C7F3536-2E02-46EC-B8C8-E37DDD74E83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444203" y="3284984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F92FF94-FCE9-4DCE-BBB4-0DAC1BCCF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24" y="3291679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8E3CC20-ED26-4A39-A7A7-D414DBD6B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754" y="3284984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EBE119B-2073-429A-9B81-9B7256729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003" y="3268819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BEB121D-4ED6-43CF-AE9B-19627E191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026" y="3245960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7788410-CDA1-42F0-9394-728A84C15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764" y="3268819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5BCD1FD-0FBC-4A57-A6EE-51DF83E28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64" y="3268819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B74E388-AA33-4A9D-BF17-592DE81F9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2815" y="3232464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EF70682-A066-4404-B330-FC4D7E550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879" y="3232464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51BCA1B-873D-4A04-A239-957CE1CA6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367" y="3245960"/>
              <a:ext cx="0" cy="306221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26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4E174-54D1-4140-9C1E-29C84A7B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 </a:t>
            </a:r>
            <a:r>
              <a:rPr lang="en-US" altLang="zh-CN" dirty="0"/>
              <a:t>– </a:t>
            </a:r>
            <a:r>
              <a:rPr lang="zh-CN" altLang="en-US" dirty="0"/>
              <a:t>匹配项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D8CBB9-DCEA-42D9-94E7-6EA8025BB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01852"/>
              </p:ext>
            </p:extLst>
          </p:nvPr>
        </p:nvGraphicFramePr>
        <p:xfrm>
          <a:off x="925798" y="3754544"/>
          <a:ext cx="5785505" cy="25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036">
                  <a:extLst>
                    <a:ext uri="{9D8B030D-6E8A-4147-A177-3AD203B41FA5}">
                      <a16:colId xmlns:a16="http://schemas.microsoft.com/office/drawing/2014/main" val="1527494406"/>
                    </a:ext>
                  </a:extLst>
                </a:gridCol>
                <a:gridCol w="3103198">
                  <a:extLst>
                    <a:ext uri="{9D8B030D-6E8A-4147-A177-3AD203B41FA5}">
                      <a16:colId xmlns:a16="http://schemas.microsoft.com/office/drawing/2014/main" val="4238265476"/>
                    </a:ext>
                  </a:extLst>
                </a:gridCol>
                <a:gridCol w="1437271">
                  <a:extLst>
                    <a:ext uri="{9D8B030D-6E8A-4147-A177-3AD203B41FA5}">
                      <a16:colId xmlns:a16="http://schemas.microsoft.com/office/drawing/2014/main" val="684641179"/>
                    </a:ext>
                  </a:extLst>
                </a:gridCol>
              </a:tblGrid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区间编号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匹配项</a:t>
                      </a:r>
                      <a:r>
                        <a:rPr lang="en-US" altLang="zh-CN" sz="1400" dirty="0"/>
                        <a:t>(Content block item)</a:t>
                      </a:r>
                      <a:r>
                        <a:rPr lang="zh-CN" altLang="en-US" sz="1400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匹配项编号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31852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[1,2)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02426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[2,4)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1,2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17948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[4,6)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1,2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280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[6,7)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00306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[7,8)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12367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[8,9)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610659"/>
                  </a:ext>
                </a:extLst>
              </a:tr>
              <a:tr h="3129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000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CDC763E7-D4E8-48A3-BE8D-613F21B4B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96373" cy="13255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匹配项：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“非”匹配项编号在匹配项之后；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同一索引项的多个“非”匹配项共用一个编号：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命中任意“非”匹配项，整个索引项</a:t>
                </a:r>
                <a:r>
                  <a:rPr lang="zh-CN" altLang="en-US"/>
                  <a:t>为</a:t>
                </a:r>
                <a:r>
                  <a:rPr lang="en-US" altLang="zh-CN"/>
                  <a:t>false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CDC763E7-D4E8-48A3-BE8D-613F21B4B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96373" cy="1325563"/>
              </a:xfrm>
              <a:blipFill>
                <a:blip r:embed="rId2"/>
                <a:stretch>
                  <a:fillRect l="-832" t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067089B-B8D5-428F-B7E1-BC56FDC01DF4}"/>
              </a:ext>
            </a:extLst>
          </p:cNvPr>
          <p:cNvGrpSpPr/>
          <p:nvPr/>
        </p:nvGrpSpPr>
        <p:grpSpPr>
          <a:xfrm>
            <a:off x="7385494" y="2765356"/>
            <a:ext cx="4759178" cy="3723984"/>
            <a:chOff x="7536160" y="184297"/>
            <a:chExt cx="4655840" cy="38124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6DD717-DD5E-41FE-A484-7C9AA2FB74CF}"/>
                </a:ext>
              </a:extLst>
            </p:cNvPr>
            <p:cNvSpPr/>
            <p:nvPr/>
          </p:nvSpPr>
          <p:spPr>
            <a:xfrm>
              <a:off x="9197304" y="1125217"/>
              <a:ext cx="1270052" cy="2879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/>
                <a:t>bid</a:t>
              </a:r>
              <a:endParaRPr lang="zh-CN" altLang="en-US" sz="1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D5D1C67-B07F-4C99-B80F-26E970324F52}"/>
                </a:ext>
              </a:extLst>
            </p:cNvPr>
            <p:cNvSpPr/>
            <p:nvPr/>
          </p:nvSpPr>
          <p:spPr>
            <a:xfrm>
              <a:off x="7536160" y="2551132"/>
              <a:ext cx="1270052" cy="4649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1</a:t>
              </a:r>
            </a:p>
            <a:p>
              <a:pPr algn="ctr"/>
              <a:r>
                <a:rPr lang="en-US" altLang="zh-CN" sz="1000" dirty="0"/>
                <a:t>1, 2, 3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E0393C6-C6CC-46E3-AA94-1BFDA39D6E22}"/>
                </a:ext>
              </a:extLst>
            </p:cNvPr>
            <p:cNvSpPr/>
            <p:nvPr/>
          </p:nvSpPr>
          <p:spPr>
            <a:xfrm>
              <a:off x="8350928" y="3531795"/>
              <a:ext cx="1270052" cy="4649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2</a:t>
              </a:r>
            </a:p>
            <a:p>
              <a:pPr algn="ctr"/>
              <a:r>
                <a:rPr lang="en-US" altLang="zh-CN" sz="1000" dirty="0"/>
                <a:t>2, 3, 4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FE536E1-0AFE-4502-AE90-0955332CA586}"/>
                </a:ext>
              </a:extLst>
            </p:cNvPr>
            <p:cNvSpPr/>
            <p:nvPr/>
          </p:nvSpPr>
          <p:spPr>
            <a:xfrm>
              <a:off x="9490290" y="1664801"/>
              <a:ext cx="684079" cy="684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AND</a:t>
              </a:r>
              <a:endParaRPr lang="zh-CN" altLang="en-US" sz="1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E580FD6-9C69-495B-BB3D-B2C99D4E1C38}"/>
                </a:ext>
              </a:extLst>
            </p:cNvPr>
            <p:cNvCxnSpPr>
              <a:stCxn id="8" idx="4"/>
              <a:endCxn id="6" idx="0"/>
            </p:cNvCxnSpPr>
            <p:nvPr/>
          </p:nvCxnSpPr>
          <p:spPr>
            <a:xfrm flipH="1">
              <a:off x="8171186" y="2348880"/>
              <a:ext cx="1661144" cy="202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54DF473-325F-4D96-90AA-E8320E62EC51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 flipH="1">
              <a:off x="8985954" y="2348880"/>
              <a:ext cx="846376" cy="118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7C11A56-55AA-4564-971A-708CE7FF350A}"/>
                </a:ext>
              </a:extLst>
            </p:cNvPr>
            <p:cNvSpPr/>
            <p:nvPr/>
          </p:nvSpPr>
          <p:spPr>
            <a:xfrm>
              <a:off x="9490289" y="184297"/>
              <a:ext cx="684079" cy="684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OR</a:t>
              </a:r>
              <a:endParaRPr lang="zh-CN" altLang="en-US" sz="10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4221A8-65A4-4159-819E-3A1A96D89A0A}"/>
                </a:ext>
              </a:extLst>
            </p:cNvPr>
            <p:cNvCxnSpPr>
              <a:stCxn id="11" idx="4"/>
              <a:endCxn id="5" idx="0"/>
            </p:cNvCxnSpPr>
            <p:nvPr/>
          </p:nvCxnSpPr>
          <p:spPr>
            <a:xfrm>
              <a:off x="9832329" y="868376"/>
              <a:ext cx="1" cy="256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F3DD95B-48E5-41C5-97CC-F24008BBB085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9832330" y="1413206"/>
              <a:ext cx="0" cy="251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0269FD-C777-4314-9F64-53AB41784B95}"/>
                </a:ext>
              </a:extLst>
            </p:cNvPr>
            <p:cNvSpPr/>
            <p:nvPr/>
          </p:nvSpPr>
          <p:spPr>
            <a:xfrm>
              <a:off x="10718774" y="2551132"/>
              <a:ext cx="1473226" cy="4649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! Repository: 3</a:t>
              </a:r>
            </a:p>
            <a:p>
              <a:pPr algn="ctr"/>
              <a:r>
                <a:rPr lang="en-US" altLang="zh-CN" sz="1000" dirty="0"/>
                <a:t>6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D5B817C-F097-4848-8264-27E442E52CF3}"/>
                </a:ext>
              </a:extLst>
            </p:cNvPr>
            <p:cNvCxnSpPr>
              <a:cxnSpLocks/>
              <a:stCxn id="8" idx="4"/>
              <a:endCxn id="16" idx="0"/>
            </p:cNvCxnSpPr>
            <p:nvPr/>
          </p:nvCxnSpPr>
          <p:spPr>
            <a:xfrm>
              <a:off x="9832330" y="2348880"/>
              <a:ext cx="1623057" cy="202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C3163B8-28DB-4AF7-AA04-5B3FB4CD6FAD}"/>
                </a:ext>
              </a:extLst>
            </p:cNvPr>
            <p:cNvSpPr/>
            <p:nvPr/>
          </p:nvSpPr>
          <p:spPr>
            <a:xfrm>
              <a:off x="9974721" y="3527369"/>
              <a:ext cx="1473226" cy="4649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! Repository: 3</a:t>
              </a:r>
            </a:p>
            <a:p>
              <a:pPr algn="ctr"/>
              <a:r>
                <a:rPr lang="en-US" altLang="zh-CN" sz="1000" dirty="0"/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4313622-F56B-495E-BE84-05493B6D6A9D}"/>
                </a:ext>
              </a:extLst>
            </p:cNvPr>
            <p:cNvCxnSpPr>
              <a:stCxn id="8" idx="4"/>
              <a:endCxn id="24" idx="0"/>
            </p:cNvCxnSpPr>
            <p:nvPr/>
          </p:nvCxnSpPr>
          <p:spPr>
            <a:xfrm>
              <a:off x="9832330" y="2348880"/>
              <a:ext cx="879004" cy="117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83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5107D-18CB-47D8-A406-0806FE90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倒排索引 </a:t>
            </a:r>
            <a:r>
              <a:rPr lang="en-US" altLang="zh-CN" dirty="0"/>
              <a:t>– </a:t>
            </a:r>
            <a:r>
              <a:rPr lang="zh-CN" altLang="en-US" dirty="0"/>
              <a:t>索引项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38CC85-C63B-4F9B-838B-97D8BDB7DB1D}"/>
              </a:ext>
            </a:extLst>
          </p:cNvPr>
          <p:cNvGrpSpPr/>
          <p:nvPr/>
        </p:nvGrpSpPr>
        <p:grpSpPr>
          <a:xfrm>
            <a:off x="6960096" y="2739849"/>
            <a:ext cx="4778483" cy="3821499"/>
            <a:chOff x="7116258" y="1909651"/>
            <a:chExt cx="4778483" cy="38214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C6C6DB-BA53-494A-AB4F-6256AA7FECE9}"/>
                </a:ext>
              </a:extLst>
            </p:cNvPr>
            <p:cNvSpPr/>
            <p:nvPr/>
          </p:nvSpPr>
          <p:spPr>
            <a:xfrm>
              <a:off x="7998652" y="2918457"/>
              <a:ext cx="1298241" cy="2813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/>
                <a:t>Bid: 1</a:t>
              </a:r>
              <a:endParaRPr lang="zh-CN" altLang="en-US" sz="10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2551D6C-F416-4181-8255-F9BE651906B9}"/>
                </a:ext>
              </a:extLst>
            </p:cNvPr>
            <p:cNvSpPr/>
            <p:nvPr/>
          </p:nvSpPr>
          <p:spPr>
            <a:xfrm>
              <a:off x="7116258" y="4358772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CFBAEB8-DDA0-4B67-91FB-2C5F638AAC0B}"/>
                </a:ext>
              </a:extLst>
            </p:cNvPr>
            <p:cNvSpPr/>
            <p:nvPr/>
          </p:nvSpPr>
          <p:spPr>
            <a:xfrm>
              <a:off x="8006383" y="5272739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2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DDC48DE-2441-4B88-BF89-FE623A4F5550}"/>
                </a:ext>
              </a:extLst>
            </p:cNvPr>
            <p:cNvSpPr/>
            <p:nvPr/>
          </p:nvSpPr>
          <p:spPr>
            <a:xfrm>
              <a:off x="8298141" y="3445523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AND</a:t>
              </a:r>
              <a:endParaRPr lang="zh-CN" altLang="en-US" sz="1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EDCD576-592A-45B2-9A55-621051EC7C3D}"/>
                </a:ext>
              </a:extLst>
            </p:cNvPr>
            <p:cNvCxnSpPr>
              <a:stCxn id="8" idx="4"/>
              <a:endCxn id="6" idx="0"/>
            </p:cNvCxnSpPr>
            <p:nvPr/>
          </p:nvCxnSpPr>
          <p:spPr>
            <a:xfrm flipH="1">
              <a:off x="7765379" y="4113732"/>
              <a:ext cx="882393" cy="245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C5455C1-CDBA-4C6E-912F-2702262569EF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8647772" y="4113732"/>
              <a:ext cx="7732" cy="1159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7F92C1F-6688-4BA8-8DB7-1AD0185CEADB}"/>
                </a:ext>
              </a:extLst>
            </p:cNvPr>
            <p:cNvSpPr/>
            <p:nvPr/>
          </p:nvSpPr>
          <p:spPr>
            <a:xfrm>
              <a:off x="8995006" y="1909651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OR</a:t>
              </a:r>
              <a:endParaRPr lang="zh-CN" altLang="en-US" sz="10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4BD76AA-E6AF-4E2C-BC05-8053831185C7}"/>
                </a:ext>
              </a:extLst>
            </p:cNvPr>
            <p:cNvCxnSpPr>
              <a:stCxn id="11" idx="4"/>
              <a:endCxn id="5" idx="0"/>
            </p:cNvCxnSpPr>
            <p:nvPr/>
          </p:nvCxnSpPr>
          <p:spPr>
            <a:xfrm flipH="1">
              <a:off x="8647773" y="2577860"/>
              <a:ext cx="696864" cy="340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5C24584-426A-4D3C-A514-1AA9CB2597DA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8647772" y="3199765"/>
              <a:ext cx="0" cy="245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F711EA1-B921-4087-B059-4D39F4C542FE}"/>
                </a:ext>
              </a:extLst>
            </p:cNvPr>
            <p:cNvSpPr/>
            <p:nvPr/>
          </p:nvSpPr>
          <p:spPr>
            <a:xfrm>
              <a:off x="9473152" y="2930777"/>
              <a:ext cx="1298241" cy="2813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/>
                <a:t>Bid: 2</a:t>
              </a:r>
              <a:endParaRPr lang="zh-CN" altLang="en-US" sz="10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2864D64-7E10-4BCE-A856-6B68CE2D341A}"/>
                </a:ext>
              </a:extLst>
            </p:cNvPr>
            <p:cNvSpPr/>
            <p:nvPr/>
          </p:nvSpPr>
          <p:spPr>
            <a:xfrm>
              <a:off x="9481472" y="5277004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3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2746566-F819-4761-A98A-542B390FB735}"/>
                </a:ext>
              </a:extLst>
            </p:cNvPr>
            <p:cNvSpPr/>
            <p:nvPr/>
          </p:nvSpPr>
          <p:spPr>
            <a:xfrm>
              <a:off x="10596500" y="4358772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Repository: 4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A52D0BE-6DAE-4EA9-BA84-FF87ABE88F0C}"/>
                </a:ext>
              </a:extLst>
            </p:cNvPr>
            <p:cNvSpPr/>
            <p:nvPr/>
          </p:nvSpPr>
          <p:spPr>
            <a:xfrm>
              <a:off x="9772641" y="3457843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AND</a:t>
              </a:r>
              <a:endParaRPr lang="zh-CN" altLang="en-US" sz="10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8CE629F-7140-4462-A54D-A04FBEBD9F02}"/>
                </a:ext>
              </a:extLst>
            </p:cNvPr>
            <p:cNvCxnSpPr>
              <a:stCxn id="25" idx="4"/>
              <a:endCxn id="23" idx="0"/>
            </p:cNvCxnSpPr>
            <p:nvPr/>
          </p:nvCxnSpPr>
          <p:spPr>
            <a:xfrm>
              <a:off x="10122272" y="4126052"/>
              <a:ext cx="8321" cy="115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039B9B3-55B7-495C-8A99-CB01AF93AEF7}"/>
                </a:ext>
              </a:extLst>
            </p:cNvPr>
            <p:cNvCxnSpPr>
              <a:stCxn id="25" idx="4"/>
              <a:endCxn id="24" idx="0"/>
            </p:cNvCxnSpPr>
            <p:nvPr/>
          </p:nvCxnSpPr>
          <p:spPr>
            <a:xfrm>
              <a:off x="10122272" y="4126052"/>
              <a:ext cx="1123349" cy="232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9288214-1D73-4547-BA3B-3C0D22BD3EFC}"/>
                </a:ext>
              </a:extLst>
            </p:cNvPr>
            <p:cNvCxnSpPr>
              <a:stCxn id="22" idx="2"/>
              <a:endCxn id="25" idx="0"/>
            </p:cNvCxnSpPr>
            <p:nvPr/>
          </p:nvCxnSpPr>
          <p:spPr>
            <a:xfrm>
              <a:off x="10122272" y="3212085"/>
              <a:ext cx="0" cy="245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8335834-FF5F-4359-8004-BCA93D076ED0}"/>
                </a:ext>
              </a:extLst>
            </p:cNvPr>
            <p:cNvCxnSpPr>
              <a:stCxn id="11" idx="4"/>
              <a:endCxn id="22" idx="0"/>
            </p:cNvCxnSpPr>
            <p:nvPr/>
          </p:nvCxnSpPr>
          <p:spPr>
            <a:xfrm>
              <a:off x="9344637" y="2577860"/>
              <a:ext cx="777636" cy="352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876F845-6D65-4C5B-A53A-A47E74026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35908"/>
              </p:ext>
            </p:extLst>
          </p:nvPr>
        </p:nvGraphicFramePr>
        <p:xfrm>
          <a:off x="707258" y="4725749"/>
          <a:ext cx="2096863" cy="143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24">
                  <a:extLst>
                    <a:ext uri="{9D8B030D-6E8A-4147-A177-3AD203B41FA5}">
                      <a16:colId xmlns:a16="http://schemas.microsoft.com/office/drawing/2014/main" val="91014878"/>
                    </a:ext>
                  </a:extLst>
                </a:gridCol>
                <a:gridCol w="1124739">
                  <a:extLst>
                    <a:ext uri="{9D8B030D-6E8A-4147-A177-3AD203B41FA5}">
                      <a16:colId xmlns:a16="http://schemas.microsoft.com/office/drawing/2014/main" val="3335290865"/>
                    </a:ext>
                  </a:extLst>
                </a:gridCol>
              </a:tblGrid>
              <a:tr h="286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匹配项编号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索引项编号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79651"/>
                  </a:ext>
                </a:extLst>
              </a:tr>
              <a:tr h="286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74156"/>
                  </a:ext>
                </a:extLst>
              </a:tr>
              <a:tr h="286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317539"/>
                  </a:ext>
                </a:extLst>
              </a:tr>
              <a:tr h="286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15409"/>
                  </a:ext>
                </a:extLst>
              </a:tr>
              <a:tr h="286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3348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EFAF9CD2-2335-484D-8101-30B43BEBD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47255"/>
              </p:ext>
            </p:extLst>
          </p:nvPr>
        </p:nvGraphicFramePr>
        <p:xfrm>
          <a:off x="3308187" y="4536250"/>
          <a:ext cx="209686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324">
                  <a:extLst>
                    <a:ext uri="{9D8B030D-6E8A-4147-A177-3AD203B41FA5}">
                      <a16:colId xmlns:a16="http://schemas.microsoft.com/office/drawing/2014/main" val="2687097378"/>
                    </a:ext>
                  </a:extLst>
                </a:gridCol>
                <a:gridCol w="1336543">
                  <a:extLst>
                    <a:ext uri="{9D8B030D-6E8A-4147-A177-3AD203B41FA5}">
                      <a16:colId xmlns:a16="http://schemas.microsoft.com/office/drawing/2014/main" val="235676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命中数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匹配项列表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596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89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7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920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29428"/>
                  </a:ext>
                </a:extLst>
              </a:tr>
            </a:tbl>
          </a:graphicData>
        </a:graphic>
      </p:graphicFrame>
      <p:sp>
        <p:nvSpPr>
          <p:cNvPr id="36" name="右大括号 35">
            <a:extLst>
              <a:ext uri="{FF2B5EF4-FFF2-40B4-BE49-F238E27FC236}">
                <a16:creationId xmlns:a16="http://schemas.microsoft.com/office/drawing/2014/main" id="{438F18BE-0C8B-473E-8558-131F8F0E69F0}"/>
              </a:ext>
            </a:extLst>
          </p:cNvPr>
          <p:cNvSpPr/>
          <p:nvPr/>
        </p:nvSpPr>
        <p:spPr>
          <a:xfrm>
            <a:off x="5469909" y="5710730"/>
            <a:ext cx="349631" cy="679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1906A82-ABFC-4C99-9406-D2821D1C3511}"/>
              </a:ext>
            </a:extLst>
          </p:cNvPr>
          <p:cNvSpPr/>
          <p:nvPr/>
        </p:nvSpPr>
        <p:spPr>
          <a:xfrm>
            <a:off x="5469909" y="4964490"/>
            <a:ext cx="349631" cy="679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F0571F3-DA65-48AD-91F0-6A5ADCE7BF5E}"/>
              </a:ext>
            </a:extLst>
          </p:cNvPr>
          <p:cNvSpPr txBox="1"/>
          <p:nvPr/>
        </p:nvSpPr>
        <p:spPr>
          <a:xfrm>
            <a:off x="5884395" y="5165850"/>
            <a:ext cx="7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索引项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E69FAF-80D7-415C-AE38-8D59216016E3}"/>
              </a:ext>
            </a:extLst>
          </p:cNvPr>
          <p:cNvSpPr txBox="1"/>
          <p:nvPr/>
        </p:nvSpPr>
        <p:spPr>
          <a:xfrm>
            <a:off x="5884395" y="5912090"/>
            <a:ext cx="78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索引项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DBB7A186-16AB-47F6-90F2-A9C9F8D5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09928" cy="203542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索引项</a:t>
            </a:r>
            <a:endParaRPr lang="en-US" altLang="zh-CN"/>
          </a:p>
          <a:p>
            <a:pPr lvl="1"/>
            <a:r>
              <a:rPr lang="zh-CN" altLang="en-US"/>
              <a:t>每个匹配项对应一个索引项</a:t>
            </a:r>
            <a:endParaRPr lang="en-US" altLang="zh-CN"/>
          </a:p>
          <a:p>
            <a:pPr lvl="1"/>
            <a:r>
              <a:rPr lang="zh-CN" altLang="en-US"/>
              <a:t>同一索引项的所有匹配项编号连续</a:t>
            </a:r>
          </a:p>
          <a:p>
            <a:pPr lvl="1"/>
            <a:endParaRPr lang="en-US" altLang="zh-CN"/>
          </a:p>
          <a:p>
            <a:r>
              <a:rPr lang="zh-CN" altLang="en-US"/>
              <a:t>命中</a:t>
            </a:r>
            <a:r>
              <a:rPr lang="zh-CN" altLang="en-US" dirty="0"/>
              <a:t>数索引</a:t>
            </a:r>
            <a:endParaRPr lang="en-US" altLang="zh-CN" dirty="0"/>
          </a:p>
          <a:p>
            <a:pPr lvl="1"/>
            <a:r>
              <a:rPr lang="zh-CN" altLang="en-US"/>
              <a:t>相同</a:t>
            </a:r>
            <a:r>
              <a:rPr lang="zh-CN" altLang="en-US" dirty="0"/>
              <a:t>命中数的索引项</a:t>
            </a:r>
            <a:r>
              <a:rPr lang="zh-CN" altLang="en-US"/>
              <a:t>存在一起</a:t>
            </a:r>
            <a:endParaRPr lang="en-US" altLang="zh-CN"/>
          </a:p>
          <a:p>
            <a:pPr lvl="1"/>
            <a:r>
              <a:rPr lang="zh-CN" altLang="en-US"/>
              <a:t>同一命中数的匹配项编号连续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23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5420-A26B-4E2B-8D42-A5D61E2E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在线广告请求特点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9BCC0C-793E-4096-857D-C9291FDDC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5261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/>
                  <a:t>请求</a:t>
                </a:r>
                <a:r>
                  <a:rPr lang="zh-CN" altLang="en-US" dirty="0"/>
                  <a:t>树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/>
                  <a:t>类似广告定向树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CNF</a:t>
                </a:r>
                <a:r>
                  <a:rPr lang="zh-CN" altLang="en-US" dirty="0"/>
                  <a:t>范式</a:t>
                </a:r>
                <a:endParaRPr lang="en-US" altLang="zh-CN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基本结构：一个</a:t>
                </a:r>
                <a:r>
                  <a:rPr lang="en-US" altLang="zh-CN" dirty="0"/>
                  <a:t>Repository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/>
                  <a:t>复杂结构：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Rep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Rep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/>
                  <a:t>大部分</a:t>
                </a:r>
                <a:r>
                  <a:rPr lang="zh-CN" altLang="en-US" dirty="0"/>
                  <a:t>请求是基本结构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9BCC0C-793E-4096-857D-C9291FDDC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52614"/>
              </a:xfrm>
              <a:blipFill>
                <a:blip r:embed="rId2"/>
                <a:stretch>
                  <a:fillRect l="-696" t="-3107" b="-3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F1FE9A76-B332-4171-BED2-622FDD630F46}"/>
              </a:ext>
            </a:extLst>
          </p:cNvPr>
          <p:cNvGrpSpPr/>
          <p:nvPr/>
        </p:nvGrpSpPr>
        <p:grpSpPr>
          <a:xfrm>
            <a:off x="5557296" y="4113176"/>
            <a:ext cx="4910833" cy="1780947"/>
            <a:chOff x="5557296" y="4113176"/>
            <a:chExt cx="4910833" cy="178094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02B49BC-8EE6-4BB8-B6A2-420128E5B8B3}"/>
                </a:ext>
              </a:extLst>
            </p:cNvPr>
            <p:cNvSpPr/>
            <p:nvPr/>
          </p:nvSpPr>
          <p:spPr>
            <a:xfrm>
              <a:off x="5557296" y="5411386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1, 2, 3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27A0DD8-0344-432E-95B0-C16233DEB072}"/>
                </a:ext>
              </a:extLst>
            </p:cNvPr>
            <p:cNvSpPr/>
            <p:nvPr/>
          </p:nvSpPr>
          <p:spPr>
            <a:xfrm>
              <a:off x="7259750" y="5411386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  <a:endParaRPr lang="en-US" altLang="zh-CN" sz="1000" dirty="0"/>
            </a:p>
            <a:p>
              <a:pPr algn="ctr"/>
              <a:r>
                <a:rPr lang="en-US" altLang="zh-CN" sz="1000"/>
                <a:t>4,5,6</a:t>
              </a:r>
              <a:endParaRPr lang="en-US" altLang="zh-CN" sz="10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66652B9-9C5F-4D46-A202-F5C039C00B32}"/>
                </a:ext>
              </a:extLst>
            </p:cNvPr>
            <p:cNvSpPr/>
            <p:nvPr/>
          </p:nvSpPr>
          <p:spPr>
            <a:xfrm>
              <a:off x="7559240" y="4113176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AND</a:t>
              </a:r>
              <a:endParaRPr lang="zh-CN" altLang="en-US" sz="10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E8853B8-2B52-4021-AB06-0EE9C835B1C3}"/>
                </a:ext>
              </a:extLst>
            </p:cNvPr>
            <p:cNvCxnSpPr>
              <a:stCxn id="21" idx="4"/>
              <a:endCxn id="19" idx="0"/>
            </p:cNvCxnSpPr>
            <p:nvPr/>
          </p:nvCxnSpPr>
          <p:spPr>
            <a:xfrm flipH="1">
              <a:off x="6206417" y="4781385"/>
              <a:ext cx="1702454" cy="63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B3989A3-872C-4BC6-B023-F04FA2EE5914}"/>
                </a:ext>
              </a:extLst>
            </p:cNvPr>
            <p:cNvCxnSpPr>
              <a:stCxn id="21" idx="4"/>
              <a:endCxn id="20" idx="0"/>
            </p:cNvCxnSpPr>
            <p:nvPr/>
          </p:nvCxnSpPr>
          <p:spPr>
            <a:xfrm>
              <a:off x="7908871" y="4781385"/>
              <a:ext cx="0" cy="63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39EB0D-2D52-42A4-9FC5-5CE44DBAD980}"/>
                </a:ext>
              </a:extLst>
            </p:cNvPr>
            <p:cNvSpPr/>
            <p:nvPr/>
          </p:nvSpPr>
          <p:spPr>
            <a:xfrm>
              <a:off x="8962204" y="5439977"/>
              <a:ext cx="1505925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! Repository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8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19006EC-E081-49CF-81C7-CD204C240B2D}"/>
                </a:ext>
              </a:extLst>
            </p:cNvPr>
            <p:cNvCxnSpPr>
              <a:stCxn id="21" idx="4"/>
              <a:endCxn id="29" idx="0"/>
            </p:cNvCxnSpPr>
            <p:nvPr/>
          </p:nvCxnSpPr>
          <p:spPr>
            <a:xfrm>
              <a:off x="7908871" y="4781385"/>
              <a:ext cx="1806296" cy="65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A8F735D-E930-424D-8118-93F2441BE889}"/>
              </a:ext>
            </a:extLst>
          </p:cNvPr>
          <p:cNvGrpSpPr/>
          <p:nvPr/>
        </p:nvGrpSpPr>
        <p:grpSpPr>
          <a:xfrm>
            <a:off x="2462519" y="4113176"/>
            <a:ext cx="1298241" cy="1780947"/>
            <a:chOff x="1580240" y="4113176"/>
            <a:chExt cx="1298241" cy="178094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6AD4220-A5C8-457C-B18C-22006D5E8E08}"/>
                </a:ext>
              </a:extLst>
            </p:cNvPr>
            <p:cNvSpPr/>
            <p:nvPr/>
          </p:nvSpPr>
          <p:spPr>
            <a:xfrm>
              <a:off x="1883532" y="4113176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</a:t>
              </a:r>
              <a:endParaRPr lang="zh-CN" altLang="en-US" sz="10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3CBA76F-F6DA-44A4-BE97-FD7F6E4C5C1A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 flipH="1">
              <a:off x="2229361" y="4781385"/>
              <a:ext cx="3802" cy="658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D6F69B4-40E0-42FA-A5D2-39FBF25A5ED3}"/>
                </a:ext>
              </a:extLst>
            </p:cNvPr>
            <p:cNvSpPr/>
            <p:nvPr/>
          </p:nvSpPr>
          <p:spPr>
            <a:xfrm>
              <a:off x="1580240" y="5439977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</a:p>
            <a:p>
              <a:pPr algn="ctr"/>
              <a:r>
                <a:rPr lang="en-US" altLang="zh-CN" sz="1000"/>
                <a:t>id,id,id,…</a:t>
              </a:r>
              <a:endParaRPr lang="en-US" altLang="zh-CN" sz="1000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DD486831-E20B-4772-B8B1-37E3EF85E588}"/>
              </a:ext>
            </a:extLst>
          </p:cNvPr>
          <p:cNvSpPr txBox="1"/>
          <p:nvPr/>
        </p:nvSpPr>
        <p:spPr>
          <a:xfrm>
            <a:off x="2413364" y="613472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基本结构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3E2922-B4E7-4FAA-A443-F66BED7A99F4}"/>
              </a:ext>
            </a:extLst>
          </p:cNvPr>
          <p:cNvSpPr txBox="1"/>
          <p:nvPr/>
        </p:nvSpPr>
        <p:spPr>
          <a:xfrm>
            <a:off x="7206792" y="613472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复杂结构</a:t>
            </a:r>
          </a:p>
        </p:txBody>
      </p:sp>
    </p:spTree>
    <p:extLst>
      <p:ext uri="{BB962C8B-B14F-4D97-AF65-F5344CB8AC3E}">
        <p14:creationId xmlns:p14="http://schemas.microsoft.com/office/powerpoint/2010/main" val="85107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91913-59FE-4056-B60C-FCC0B4B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在线定向检索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D80076-7A1E-4217-931D-0753DD1FBBE1}"/>
              </a:ext>
            </a:extLst>
          </p:cNvPr>
          <p:cNvGrpSpPr/>
          <p:nvPr/>
        </p:nvGrpSpPr>
        <p:grpSpPr>
          <a:xfrm>
            <a:off x="942998" y="2872872"/>
            <a:ext cx="10410802" cy="3904726"/>
            <a:chOff x="473730" y="2024844"/>
            <a:chExt cx="10410802" cy="3904726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FB6D7D7-749F-4086-A056-00B3F88D1EF8}"/>
                </a:ext>
              </a:extLst>
            </p:cNvPr>
            <p:cNvGrpSpPr/>
            <p:nvPr/>
          </p:nvGrpSpPr>
          <p:grpSpPr>
            <a:xfrm>
              <a:off x="2423592" y="2024844"/>
              <a:ext cx="8460940" cy="3830674"/>
              <a:chOff x="1667508" y="2784679"/>
              <a:chExt cx="8460940" cy="3830674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C5330207-A7C5-49D8-A8FE-40D74F752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3881" y="3270713"/>
                <a:ext cx="1737288" cy="35270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ContentBlockA</a:t>
                </a:r>
              </a:p>
            </p:txBody>
          </p:sp>
          <p:sp>
            <p:nvSpPr>
              <p:cNvPr id="6" name="AutoShape 4">
                <a:extLst>
                  <a:ext uri="{FF2B5EF4-FFF2-40B4-BE49-F238E27FC236}">
                    <a16:creationId xmlns:a16="http://schemas.microsoft.com/office/drawing/2014/main" id="{45B2EBF5-B61C-4A70-99BA-F1F8B1687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762" y="3290164"/>
                <a:ext cx="2186696" cy="35270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ContentBlockItemA1</a:t>
                </a:r>
              </a:p>
            </p:txBody>
          </p:sp>
          <p:sp>
            <p:nvSpPr>
              <p:cNvPr id="7" name="AutoShape 5">
                <a:extLst>
                  <a:ext uri="{FF2B5EF4-FFF2-40B4-BE49-F238E27FC236}">
                    <a16:creationId xmlns:a16="http://schemas.microsoft.com/office/drawing/2014/main" id="{6148208D-F193-40B4-8E92-0FD5C47A2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762" y="3817919"/>
                <a:ext cx="2197812" cy="35529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ContentBlockItemA2</a:t>
                </a:r>
              </a:p>
            </p:txBody>
          </p:sp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5DD0EEA5-5181-4E76-83D7-2566E775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3373" y="3348515"/>
                <a:ext cx="1588" cy="4707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931AF2AD-D311-41CB-8134-EEED0FAA6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3373" y="3996863"/>
                <a:ext cx="1588" cy="469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4A32D368-8D2F-46E0-848B-F91E0DC94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343" y="3641568"/>
                <a:ext cx="1588" cy="4707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AutoShape 9">
                <a:extLst>
                  <a:ext uri="{FF2B5EF4-FFF2-40B4-BE49-F238E27FC236}">
                    <a16:creationId xmlns:a16="http://schemas.microsoft.com/office/drawing/2014/main" id="{4F773730-F509-497D-BE4E-94250D26D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1762" y="4348268"/>
                <a:ext cx="2180344" cy="35270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ContentBlockItemA3</a:t>
                </a:r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883662E5-F55E-4C4A-B9F0-0D49E5916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5259" y="3708996"/>
                <a:ext cx="1316463" cy="293053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hit count:3</a:t>
                </a:r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E85FE61A-D183-4EE4-8EA6-F3D09C4FD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3373" y="4642618"/>
                <a:ext cx="1588" cy="4707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23E5068-00C4-41B3-87B9-45BC91CA2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3373" y="5348021"/>
                <a:ext cx="1588" cy="4707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AutoShape 13">
                <a:extLst>
                  <a:ext uri="{FF2B5EF4-FFF2-40B4-BE49-F238E27FC236}">
                    <a16:creationId xmlns:a16="http://schemas.microsoft.com/office/drawing/2014/main" id="{B332A9FE-81EF-4CFD-8BCD-4E447B066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9379" y="5530856"/>
                <a:ext cx="1615010" cy="339735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ContentBlockB</a:t>
                </a:r>
              </a:p>
            </p:txBody>
          </p:sp>
          <p:sp>
            <p:nvSpPr>
              <p:cNvPr id="16" name="AutoShape 14">
                <a:extLst>
                  <a:ext uri="{FF2B5EF4-FFF2-40B4-BE49-F238E27FC236}">
                    <a16:creationId xmlns:a16="http://schemas.microsoft.com/office/drawing/2014/main" id="{3C503F6C-A59E-4EA9-B752-9925553C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234" y="5524372"/>
                <a:ext cx="2258156" cy="35270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ContentBlockItemB1</a:t>
                </a:r>
              </a:p>
            </p:txBody>
          </p:sp>
          <p:sp>
            <p:nvSpPr>
              <p:cNvPr id="17" name="AutoShape 15">
                <a:extLst>
                  <a:ext uri="{FF2B5EF4-FFF2-40B4-BE49-F238E27FC236}">
                    <a16:creationId xmlns:a16="http://schemas.microsoft.com/office/drawing/2014/main" id="{9719D99F-325C-4F8D-B38D-17A597D2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294" y="6053424"/>
                <a:ext cx="2286741" cy="35270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ContentBlockItemB2</a:t>
                </a:r>
              </a:p>
            </p:txBody>
          </p:sp>
          <p:sp>
            <p:nvSpPr>
              <p:cNvPr id="18" name="AutoShape 16">
                <a:extLst>
                  <a:ext uri="{FF2B5EF4-FFF2-40B4-BE49-F238E27FC236}">
                    <a16:creationId xmlns:a16="http://schemas.microsoft.com/office/drawing/2014/main" id="{57362C60-D8CC-4834-971F-D35D8D7F7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4015" y="6061204"/>
                <a:ext cx="1316464" cy="294351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hit count:2</a:t>
                </a:r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1A971290-BCB5-494A-81FA-12FF781F1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343" y="5643668"/>
                <a:ext cx="1588" cy="4694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8">
                <a:extLst>
                  <a:ext uri="{FF2B5EF4-FFF2-40B4-BE49-F238E27FC236}">
                    <a16:creationId xmlns:a16="http://schemas.microsoft.com/office/drawing/2014/main" id="{5782F4B0-5048-4C5C-8F67-6E8F31B7F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2578" y="3437987"/>
                <a:ext cx="798771" cy="15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6DD0E3AA-58CD-4A7D-85C0-320D5207D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4637" y="3518382"/>
                <a:ext cx="797183" cy="477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16CA0EA9-D27D-44CA-862F-9B2C32D29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0989" y="3545613"/>
                <a:ext cx="773363" cy="963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188CC1D4-4FDD-4FF5-82F1-A3A3B22C5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02922" y="5691646"/>
                <a:ext cx="970276" cy="129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594BC6C7-5DE1-4D80-BCBF-F9DDBE830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25154" y="5744810"/>
                <a:ext cx="938516" cy="5057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163D2188-3AB9-4F1C-8EBF-5CD7AACDB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3349812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81846515-C1C4-47E2-9693-9418749AF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287" y="3644162"/>
                <a:ext cx="8051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916DA5D2-367C-4189-9CF2-422A21502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3349812"/>
                <a:ext cx="6717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54B1A59E-AA17-4465-A10F-E0281E35A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287" y="3644162"/>
                <a:ext cx="816240" cy="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53EF6419-C235-48BD-877D-306E770B0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3820512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FF063C42-7604-4A37-ABFA-383295021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3996863"/>
                <a:ext cx="657438" cy="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BC5C68DA-6560-413D-88F2-FA6696388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4467564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C817B2F3-9FA0-4C11-9DEA-2033EFE69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4643915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68B269B-CD97-47D2-B9DC-281A9A37F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5114616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FF37D6EB-3DE2-44DF-A995-5E28E9679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5349318"/>
                <a:ext cx="657438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BEE9E058-014F-434F-B04B-03454D4F5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3875" y="5820019"/>
                <a:ext cx="6574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0CD6ED89-478C-4132-A36D-3541834E6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287" y="4112269"/>
                <a:ext cx="805123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6E2EE73E-4112-4F63-BFF8-E91A9AAC3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287" y="5643668"/>
                <a:ext cx="805123" cy="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6">
                <a:extLst>
                  <a:ext uri="{FF2B5EF4-FFF2-40B4-BE49-F238E27FC236}">
                    <a16:creationId xmlns:a16="http://schemas.microsoft.com/office/drawing/2014/main" id="{9E960B6D-B283-442B-9B68-717040F53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12287" y="6114369"/>
                <a:ext cx="8781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7">
                <a:extLst>
                  <a:ext uri="{FF2B5EF4-FFF2-40B4-BE49-F238E27FC236}">
                    <a16:creationId xmlns:a16="http://schemas.microsoft.com/office/drawing/2014/main" id="{6FBA518E-218F-4143-AE02-726124C11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901" y="3474295"/>
                <a:ext cx="1027445" cy="42791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8">
                <a:extLst>
                  <a:ext uri="{FF2B5EF4-FFF2-40B4-BE49-F238E27FC236}">
                    <a16:creationId xmlns:a16="http://schemas.microsoft.com/office/drawing/2014/main" id="{862C8ABD-2B0D-452F-BAEB-028CA00F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3373" y="3550799"/>
                <a:ext cx="1009977" cy="796172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F7EDD8FB-EDFE-4F7B-A293-E071B7B76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343" y="3819216"/>
                <a:ext cx="895640" cy="1716826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526B7F39-E8CF-4018-9E3A-E6E97FA5E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3373" y="4009830"/>
                <a:ext cx="1009977" cy="8078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1">
                <a:extLst>
                  <a:ext uri="{FF2B5EF4-FFF2-40B4-BE49-F238E27FC236}">
                    <a16:creationId xmlns:a16="http://schemas.microsoft.com/office/drawing/2014/main" id="{C34C40A0-BC1E-41BF-8794-92430D456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63373" y="4580377"/>
                <a:ext cx="1024269" cy="942699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2">
                <a:extLst>
                  <a:ext uri="{FF2B5EF4-FFF2-40B4-BE49-F238E27FC236}">
                    <a16:creationId xmlns:a16="http://schemas.microsoft.com/office/drawing/2014/main" id="{896F070A-98CA-4A22-8B8A-46B4A8C26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343" y="5936721"/>
                <a:ext cx="805123" cy="294351"/>
              </a:xfrm>
              <a:prstGeom prst="line">
                <a:avLst/>
              </a:prstGeom>
              <a:noFill/>
              <a:ln w="15875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43">
                <a:extLst>
                  <a:ext uri="{FF2B5EF4-FFF2-40B4-BE49-F238E27FC236}">
                    <a16:creationId xmlns:a16="http://schemas.microsoft.com/office/drawing/2014/main" id="{6B398F9F-4E4E-4015-89CC-75E2B9D57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7508" y="6307576"/>
                <a:ext cx="20008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1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Token dictionary</a:t>
                </a:r>
                <a:endParaRPr lang="zh-CN" altLang="en-US" sz="14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Text Box 46">
                <a:extLst>
                  <a:ext uri="{FF2B5EF4-FFF2-40B4-BE49-F238E27FC236}">
                    <a16:creationId xmlns:a16="http://schemas.microsoft.com/office/drawing/2014/main" id="{345556C7-3C74-47A5-A8A6-48FF929A9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572" y="3327940"/>
                <a:ext cx="792419" cy="245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>
                    <a:latin typeface="宋体" panose="02010600030101010101" pitchFamily="2" charset="-122"/>
                    <a:ea typeface="宋体" panose="02010600030101010101" pitchFamily="2" charset="-122"/>
                  </a:rPr>
                  <a:t>Ad2</a:t>
                </a:r>
              </a:p>
            </p:txBody>
          </p:sp>
          <p:sp>
            <p:nvSpPr>
              <p:cNvPr id="47" name="Text Box 47">
                <a:extLst>
                  <a:ext uri="{FF2B5EF4-FFF2-40B4-BE49-F238E27FC236}">
                    <a16:creationId xmlns:a16="http://schemas.microsoft.com/office/drawing/2014/main" id="{E5FFD523-A598-4A11-A313-AA89DB94B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572" y="3786798"/>
                <a:ext cx="792419" cy="245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>
                    <a:latin typeface="宋体" panose="02010600030101010101" pitchFamily="2" charset="-122"/>
                    <a:ea typeface="宋体" panose="02010600030101010101" pitchFamily="2" charset="-122"/>
                  </a:rPr>
                  <a:t>Ad3</a:t>
                </a:r>
              </a:p>
            </p:txBody>
          </p:sp>
          <p:sp>
            <p:nvSpPr>
              <p:cNvPr id="48" name="Text Box 49">
                <a:extLst>
                  <a:ext uri="{FF2B5EF4-FFF2-40B4-BE49-F238E27FC236}">
                    <a16:creationId xmlns:a16="http://schemas.microsoft.com/office/drawing/2014/main" id="{0BCAA70F-617E-4054-A61B-323844B55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6029" y="5088682"/>
                <a:ext cx="792419" cy="300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Ad1</a:t>
                </a:r>
              </a:p>
            </p:txBody>
          </p:sp>
          <p:sp>
            <p:nvSpPr>
              <p:cNvPr id="49" name="Text Box 50">
                <a:extLst>
                  <a:ext uri="{FF2B5EF4-FFF2-40B4-BE49-F238E27FC236}">
                    <a16:creationId xmlns:a16="http://schemas.microsoft.com/office/drawing/2014/main" id="{093E7F89-D26A-43A3-8E23-E9F2C78C9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6029" y="5596192"/>
                <a:ext cx="792419" cy="300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Ad4</a:t>
                </a:r>
              </a:p>
            </p:txBody>
          </p:sp>
          <p:sp>
            <p:nvSpPr>
              <p:cNvPr id="50" name="Text Box 51">
                <a:extLst>
                  <a:ext uri="{FF2B5EF4-FFF2-40B4-BE49-F238E27FC236}">
                    <a16:creationId xmlns:a16="http://schemas.microsoft.com/office/drawing/2014/main" id="{F2885FD8-6F33-460C-94DE-04BDB7E70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6029" y="6081951"/>
                <a:ext cx="792419" cy="300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Ad5</a:t>
                </a:r>
              </a:p>
            </p:txBody>
          </p:sp>
          <p:sp>
            <p:nvSpPr>
              <p:cNvPr id="51" name="Text Box 49">
                <a:extLst>
                  <a:ext uri="{FF2B5EF4-FFF2-40B4-BE49-F238E27FC236}">
                    <a16:creationId xmlns:a16="http://schemas.microsoft.com/office/drawing/2014/main" id="{F45656A8-DC50-43B5-BF96-C516EEA89F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48688" y="2784679"/>
                <a:ext cx="792419" cy="245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9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1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Ad1</a:t>
                </a:r>
              </a:p>
            </p:txBody>
          </p:sp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0B2DADAE-31B4-49CB-BA95-E3FE6EE20780}"/>
                  </a:ext>
                </a:extLst>
              </p:cNvPr>
              <p:cNvCxnSpPr>
                <a:stCxn id="5" idx="3"/>
                <a:endCxn id="51" idx="1"/>
              </p:cNvCxnSpPr>
              <p:nvPr/>
            </p:nvCxnSpPr>
            <p:spPr>
              <a:xfrm flipV="1">
                <a:off x="8761169" y="2907217"/>
                <a:ext cx="487519" cy="53984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0ABBCD3E-B19F-4A89-92D3-75F0E061BA42}"/>
                  </a:ext>
                </a:extLst>
              </p:cNvPr>
              <p:cNvCxnSpPr>
                <a:cxnSpLocks/>
                <a:stCxn id="5" idx="3"/>
                <a:endCxn id="46" idx="1"/>
              </p:cNvCxnSpPr>
              <p:nvPr/>
            </p:nvCxnSpPr>
            <p:spPr>
              <a:xfrm>
                <a:off x="8761169" y="3447064"/>
                <a:ext cx="476403" cy="34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654D8074-16CC-4068-95A5-811E95F6A51D}"/>
                  </a:ext>
                </a:extLst>
              </p:cNvPr>
              <p:cNvCxnSpPr>
                <a:stCxn id="5" idx="3"/>
                <a:endCxn id="47" idx="1"/>
              </p:cNvCxnSpPr>
              <p:nvPr/>
            </p:nvCxnSpPr>
            <p:spPr>
              <a:xfrm>
                <a:off x="8761169" y="3447064"/>
                <a:ext cx="476403" cy="4622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DF5DA9E4-5D60-4789-9C6D-D301D21B53CD}"/>
                  </a:ext>
                </a:extLst>
              </p:cNvPr>
              <p:cNvCxnSpPr>
                <a:stCxn id="15" idx="3"/>
                <a:endCxn id="48" idx="1"/>
              </p:cNvCxnSpPr>
              <p:nvPr/>
            </p:nvCxnSpPr>
            <p:spPr>
              <a:xfrm flipV="1">
                <a:off x="8864389" y="5238884"/>
                <a:ext cx="471640" cy="4618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BF46E5A5-9FB6-42D6-9477-4D4A5AE46D43}"/>
                  </a:ext>
                </a:extLst>
              </p:cNvPr>
              <p:cNvCxnSpPr>
                <a:stCxn id="15" idx="3"/>
                <a:endCxn id="49" idx="1"/>
              </p:cNvCxnSpPr>
              <p:nvPr/>
            </p:nvCxnSpPr>
            <p:spPr>
              <a:xfrm>
                <a:off x="8864389" y="5700724"/>
                <a:ext cx="471640" cy="456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连接符: 肘形 56">
                <a:extLst>
                  <a:ext uri="{FF2B5EF4-FFF2-40B4-BE49-F238E27FC236}">
                    <a16:creationId xmlns:a16="http://schemas.microsoft.com/office/drawing/2014/main" id="{B5A4DB3D-8BAD-4264-8ABA-C63FC4D203BC}"/>
                  </a:ext>
                </a:extLst>
              </p:cNvPr>
              <p:cNvCxnSpPr>
                <a:stCxn id="15" idx="3"/>
                <a:endCxn id="50" idx="1"/>
              </p:cNvCxnSpPr>
              <p:nvPr/>
            </p:nvCxnSpPr>
            <p:spPr>
              <a:xfrm>
                <a:off x="8864389" y="5700724"/>
                <a:ext cx="471640" cy="53142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54CC954-F900-4C4E-9BF4-D07D683B7A5E}"/>
                </a:ext>
              </a:extLst>
            </p:cNvPr>
            <p:cNvGrpSpPr/>
            <p:nvPr/>
          </p:nvGrpSpPr>
          <p:grpSpPr>
            <a:xfrm>
              <a:off x="473730" y="2024844"/>
              <a:ext cx="1355725" cy="3904726"/>
              <a:chOff x="570600" y="2147382"/>
              <a:chExt cx="1355725" cy="3904726"/>
            </a:xfrm>
          </p:grpSpPr>
          <p:sp>
            <p:nvSpPr>
              <p:cNvPr id="60" name="圆角矩形 140">
                <a:extLst>
                  <a:ext uri="{FF2B5EF4-FFF2-40B4-BE49-F238E27FC236}">
                    <a16:creationId xmlns:a16="http://schemas.microsoft.com/office/drawing/2014/main" id="{E03DF445-C3A6-4ABC-8711-362B744D47A3}"/>
                  </a:ext>
                </a:extLst>
              </p:cNvPr>
              <p:cNvSpPr/>
              <p:nvPr/>
            </p:nvSpPr>
            <p:spPr bwMode="auto">
              <a:xfrm>
                <a:off x="570600" y="2147382"/>
                <a:ext cx="1355725" cy="390472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dirty="0">
                    <a:latin typeface="Arial" panose="020B0604020202020204" pitchFamily="34" charset="0"/>
                  </a:rPr>
                  <a:t>请求</a:t>
                </a:r>
                <a:r>
                  <a:rPr lang="en-US" altLang="zh-CN" dirty="0">
                    <a:latin typeface="Arial" panose="020B0604020202020204" pitchFamily="34" charset="0"/>
                  </a:rPr>
                  <a:t>id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14CED5A3-A8A8-4F5C-AE57-502DC28D8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40" y="2857365"/>
                <a:ext cx="684076" cy="452256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rPr>
                  <a:t>13028</a:t>
                </a:r>
                <a:endParaRPr lang="zh-CN" altLang="en-US" sz="1100" dirty="0"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7FAF5986-4FA3-4AC0-B933-DA61391CE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40" y="3922279"/>
                <a:ext cx="684076" cy="452256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100" dirty="0">
                    <a:latin typeface="Franklin Gothic Book" panose="020B0503020102020204" pitchFamily="34" charset="0"/>
                    <a:sym typeface="Calibri" panose="020F0502020204030204" pitchFamily="34" charset="0"/>
                  </a:rPr>
                  <a:t>13</a:t>
                </a:r>
                <a:endParaRPr lang="zh-CN" altLang="en-US" sz="1100" dirty="0">
                  <a:latin typeface="Franklin Gothic Book" panose="020B050302010202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D3E08C6C-4546-463B-AC20-383C01703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640" y="5223842"/>
                <a:ext cx="684076" cy="452256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dirty="0">
                    <a:latin typeface="Franklin Gothic Book" panose="020B0503020102020204" pitchFamily="34" charset="0"/>
                    <a:ea typeface="宋体" panose="02010600030101010101" pitchFamily="2" charset="-122"/>
                  </a:rPr>
                  <a:t>2001567</a:t>
                </a:r>
                <a:endParaRPr lang="zh-CN" altLang="en-US" sz="1100" dirty="0">
                  <a:latin typeface="Franklin Gothic Book" panose="020B05030201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B2E2FCA-EE20-4EDE-878B-5C7A004AB304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1829455" y="3977207"/>
              <a:ext cx="11065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内容占位符 2">
            <a:extLst>
              <a:ext uri="{FF2B5EF4-FFF2-40B4-BE49-F238E27FC236}">
                <a16:creationId xmlns:a16="http://schemas.microsoft.com/office/drawing/2014/main" id="{B6F87008-DDB0-4E7B-A2B0-59B2A38A3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35" y="1702652"/>
            <a:ext cx="5119173" cy="8270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使用</a:t>
            </a:r>
            <a:r>
              <a:rPr lang="en-US" altLang="zh-CN"/>
              <a:t>bitmap</a:t>
            </a:r>
            <a:r>
              <a:rPr lang="zh-CN" altLang="en-US"/>
              <a:t>收集命中的</a:t>
            </a:r>
            <a:r>
              <a:rPr lang="en-US" altLang="zh-CN"/>
              <a:t>content block item</a:t>
            </a:r>
            <a:r>
              <a:rPr lang="zh-CN" altLang="en-US"/>
              <a:t>集合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遍历命中数索引，以及命中</a:t>
            </a:r>
            <a:r>
              <a:rPr lang="en-US" altLang="zh-CN"/>
              <a:t>content block item</a:t>
            </a:r>
            <a:r>
              <a:rPr lang="zh-CN" altLang="en-US"/>
              <a:t>的</a:t>
            </a:r>
            <a:r>
              <a:rPr lang="en-US" altLang="zh-CN"/>
              <a:t>bitmap</a:t>
            </a:r>
            <a:r>
              <a:rPr lang="zh-CN" altLang="en-US"/>
              <a:t>，收集命中的</a:t>
            </a:r>
            <a:r>
              <a:rPr lang="en-US" altLang="zh-CN"/>
              <a:t>content block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07709-016C-4537-AA0F-E2C2EA9C04B7}"/>
              </a:ext>
            </a:extLst>
          </p:cNvPr>
          <p:cNvSpPr txBox="1"/>
          <p:nvPr/>
        </p:nvSpPr>
        <p:spPr>
          <a:xfrm>
            <a:off x="6478777" y="1690688"/>
            <a:ext cx="560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检索性能与</a:t>
            </a:r>
            <a:r>
              <a:rPr lang="en-US" altLang="zh-CN" sz="1600"/>
              <a:t>content block item/content block</a:t>
            </a:r>
            <a:r>
              <a:rPr lang="zh-CN" altLang="en-US" sz="1600"/>
              <a:t>数正相关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与广告数非线性关系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77756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3E6A-40E0-47D0-9F48-AD731C08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在线定向检索 </a:t>
            </a:r>
            <a:r>
              <a:rPr lang="en-US" altLang="zh-CN" dirty="0"/>
              <a:t>– </a:t>
            </a:r>
            <a:r>
              <a:rPr lang="zh-CN" altLang="en-US" dirty="0"/>
              <a:t>非匹配项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09B53-0789-452B-9F02-C237DC29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3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匹配的索引项</a:t>
            </a:r>
            <a:r>
              <a:rPr lang="en-US" altLang="zh-CN" dirty="0"/>
              <a:t>(</a:t>
            </a:r>
            <a:r>
              <a:rPr lang="en-US" altLang="zh-CN" dirty="0" err="1"/>
              <a:t>ContentBlock</a:t>
            </a:r>
            <a:r>
              <a:rPr lang="en-US" altLang="zh-CN" dirty="0"/>
              <a:t>)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是否包含匹配的“非”匹配项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F9E2A2C-480E-4C52-AE46-88078713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997" y="3128130"/>
            <a:ext cx="1737288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ContentBlockA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C129ABC-D1B0-4664-8E68-853E8AA5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78" y="3147581"/>
            <a:ext cx="2186696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ContentBlockItemA1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432130AB-BDBC-41BB-A8C3-6DB6D7F69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78" y="3675336"/>
            <a:ext cx="2197812" cy="35529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ContentBlockItemA2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5066B8D-CEEB-4ED8-A43F-764F26C80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489" y="3205932"/>
            <a:ext cx="1588" cy="47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2B6050B3-129E-460E-B57E-58F443834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489" y="3854280"/>
            <a:ext cx="1588" cy="469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BD8424F-7A71-4ACF-AD01-0C5E6EE28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459" y="3498985"/>
            <a:ext cx="1588" cy="47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678E2963-31ED-4779-A3DE-71C87741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878" y="4205685"/>
            <a:ext cx="2180344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ContentBlockItemA3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C135FD54-B2D4-4930-B697-6526A307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375" y="3566413"/>
            <a:ext cx="1316463" cy="293053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hit count:3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C6C433C-0F4F-43D6-B895-64D7F84EB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489" y="4500035"/>
            <a:ext cx="1588" cy="47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089A42A-9A71-4D10-8590-39EAEAA91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7489" y="5205438"/>
            <a:ext cx="1588" cy="470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9EC20CCC-BAF0-43AE-935E-607E26A2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495" y="5095310"/>
            <a:ext cx="1615010" cy="33973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ContentBlockB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5CEA25D7-782E-4530-85B6-2C83860E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350" y="5088826"/>
            <a:ext cx="2258156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ContentBlockItemB1</a:t>
            </a: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01833219-6769-4DC1-BC96-6F19D631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410" y="5617878"/>
            <a:ext cx="2286741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ContentBlockItemB2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A0862449-64E2-4899-BC34-60717D59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768" y="4716997"/>
            <a:ext cx="1316464" cy="294351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hit count:2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4396F4C0-A874-4B08-B0F0-4C321C960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459" y="5501085"/>
            <a:ext cx="1588" cy="469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F88C5413-00AA-4E56-808F-08B69698D6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94" y="3295404"/>
            <a:ext cx="798771" cy="15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6A165E4C-EB64-448B-B4F1-6F75C1F3A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8753" y="3375799"/>
            <a:ext cx="797183" cy="4771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C4E890D-F518-4CC7-865E-4D54BEDBE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5105" y="3403030"/>
            <a:ext cx="773363" cy="9634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1B763E62-C000-45CB-BD7B-BC67C8290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7038" y="5256100"/>
            <a:ext cx="970276" cy="12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8455877-C075-4C6A-99D9-3F597991F2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9270" y="5309264"/>
            <a:ext cx="938516" cy="505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3E15F72-5A95-486F-9551-0AFC60E9A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3207229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43CF8BF8-F5EA-4B11-8E70-F9B1AEAE2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403" y="3501579"/>
            <a:ext cx="80512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EAA7748F-8C44-477B-9EB9-160B5C36D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3207229"/>
            <a:ext cx="67173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D77B4F63-6D45-4489-999B-03921546EB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403" y="3501579"/>
            <a:ext cx="816240" cy="0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A7287FC0-7222-4AF8-A911-96203F16E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3677929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310056FB-74B7-4C5C-BAF3-DC34A0E5F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3854280"/>
            <a:ext cx="657438" cy="0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A9780DF8-39CF-4FCB-A895-68C31C332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4324981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8855F0FB-B692-49C1-8A08-870D8834C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4501332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98C25FF4-7AE4-43E7-905D-8003CCEC43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4972033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9C984AB2-5F9B-4838-88FC-25E74B793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5206735"/>
            <a:ext cx="657438" cy="129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5E25C239-9E3B-4904-AFF6-11CA7BEA7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7991" y="5677436"/>
            <a:ext cx="657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47DBFA35-C842-474F-9992-0C670E0D5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403" y="3969686"/>
            <a:ext cx="805123" cy="129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4D6DFEA8-C36C-4457-B27B-AE58E1C9A5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403" y="5501085"/>
            <a:ext cx="805123" cy="0"/>
          </a:xfrm>
          <a:prstGeom prst="line">
            <a:avLst/>
          </a:prstGeom>
          <a:noFill/>
          <a:ln w="9525">
            <a:solidFill>
              <a:srgbClr val="C00000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5683D799-8050-46EF-B78B-5D567A24B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56403" y="5971786"/>
            <a:ext cx="87817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1539BAC1-8F6C-4BE4-A6ED-E79109A45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7017" y="3331712"/>
            <a:ext cx="1027445" cy="42791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DE7AAEC-7282-4C8E-8C2B-7CE5292FF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7489" y="3408216"/>
            <a:ext cx="1009977" cy="796172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03B9F1AF-6C25-4771-B752-5E8AE5DEC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459" y="3676633"/>
            <a:ext cx="778127" cy="1592434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FCAE6C7A-2228-4C12-A9D8-576C6E8935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7489" y="3867247"/>
            <a:ext cx="1009977" cy="807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49CF91DB-C8E8-4F36-A21B-2ADA29BA55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7489" y="4437794"/>
            <a:ext cx="1024269" cy="942699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C9289CE2-656C-4270-9FF4-930B3FEC7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3459" y="5794138"/>
            <a:ext cx="774951" cy="2469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855342CD-B888-42CD-AD7E-E63A483D1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24" y="6164993"/>
            <a:ext cx="20008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Token dictionary</a:t>
            </a:r>
            <a:endParaRPr lang="zh-CN" altLang="en-US" sz="1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388768E-EDE9-4B14-ABFA-796D82AF2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688" y="3185357"/>
            <a:ext cx="792419" cy="24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Ad2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168BCAB7-05EB-4C57-9BB8-74835A69C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688" y="3644215"/>
            <a:ext cx="792419" cy="24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Ad3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BDA7CF2A-028E-4C9F-B977-6EA018268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145" y="4653136"/>
            <a:ext cx="792419" cy="30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Ad1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878D8741-75B8-47EB-A733-A2D00749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145" y="5160646"/>
            <a:ext cx="792419" cy="30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</a:rPr>
              <a:t>Ad4</a:t>
            </a: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44357A33-4D8E-4878-8A28-6CA4DAC8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145" y="5646405"/>
            <a:ext cx="792419" cy="30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Ad5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05D2E57F-ACEC-426E-A17B-2762BC4A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2804" y="2642096"/>
            <a:ext cx="792419" cy="24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</a:rPr>
              <a:t>Ad1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756899-B3EC-49EF-9EEE-D1EC022AAB72}"/>
              </a:ext>
            </a:extLst>
          </p:cNvPr>
          <p:cNvCxnSpPr>
            <a:stCxn id="5" idx="3"/>
            <a:endCxn id="51" idx="1"/>
          </p:cNvCxnSpPr>
          <p:nvPr/>
        </p:nvCxnSpPr>
        <p:spPr>
          <a:xfrm flipV="1">
            <a:off x="9805285" y="2764634"/>
            <a:ext cx="487519" cy="539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E1E00B9-FC37-46DA-BE17-5A17C7287127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>
            <a:off x="9805285" y="3304481"/>
            <a:ext cx="476403" cy="3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227B2E8-35BC-46A2-8137-D6363AC54DDF}"/>
              </a:ext>
            </a:extLst>
          </p:cNvPr>
          <p:cNvCxnSpPr>
            <a:stCxn id="5" idx="3"/>
            <a:endCxn id="47" idx="1"/>
          </p:cNvCxnSpPr>
          <p:nvPr/>
        </p:nvCxnSpPr>
        <p:spPr>
          <a:xfrm>
            <a:off x="9805285" y="3304481"/>
            <a:ext cx="476403" cy="462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430960B-524E-43BB-A738-DC0B97735BD9}"/>
              </a:ext>
            </a:extLst>
          </p:cNvPr>
          <p:cNvCxnSpPr>
            <a:stCxn id="15" idx="3"/>
            <a:endCxn id="48" idx="1"/>
          </p:cNvCxnSpPr>
          <p:nvPr/>
        </p:nvCxnSpPr>
        <p:spPr>
          <a:xfrm flipV="1">
            <a:off x="9908505" y="4803338"/>
            <a:ext cx="471640" cy="461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6F7290D-C2CA-41D4-A1A2-8AF921462415}"/>
              </a:ext>
            </a:extLst>
          </p:cNvPr>
          <p:cNvCxnSpPr>
            <a:stCxn id="15" idx="3"/>
            <a:endCxn id="49" idx="1"/>
          </p:cNvCxnSpPr>
          <p:nvPr/>
        </p:nvCxnSpPr>
        <p:spPr>
          <a:xfrm>
            <a:off x="9908505" y="5265178"/>
            <a:ext cx="471640" cy="45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1EA8913-7BE0-4F08-BA57-46DB1AB6607B}"/>
              </a:ext>
            </a:extLst>
          </p:cNvPr>
          <p:cNvCxnSpPr>
            <a:stCxn id="15" idx="3"/>
            <a:endCxn id="50" idx="1"/>
          </p:cNvCxnSpPr>
          <p:nvPr/>
        </p:nvCxnSpPr>
        <p:spPr>
          <a:xfrm>
            <a:off x="9908505" y="5265178"/>
            <a:ext cx="471640" cy="531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A781F67-E1F6-4768-B70D-4768B9B215DF}"/>
              </a:ext>
            </a:extLst>
          </p:cNvPr>
          <p:cNvGrpSpPr/>
          <p:nvPr/>
        </p:nvGrpSpPr>
        <p:grpSpPr>
          <a:xfrm>
            <a:off x="761762" y="2764634"/>
            <a:ext cx="1355725" cy="3904726"/>
            <a:chOff x="570600" y="2147382"/>
            <a:chExt cx="1355725" cy="3904726"/>
          </a:xfrm>
        </p:grpSpPr>
        <p:sp>
          <p:nvSpPr>
            <p:cNvPr id="59" name="圆角矩形 140">
              <a:extLst>
                <a:ext uri="{FF2B5EF4-FFF2-40B4-BE49-F238E27FC236}">
                  <a16:creationId xmlns:a16="http://schemas.microsoft.com/office/drawing/2014/main" id="{3029A38D-02FE-489D-8345-310FF178EAB6}"/>
                </a:ext>
              </a:extLst>
            </p:cNvPr>
            <p:cNvSpPr/>
            <p:nvPr/>
          </p:nvSpPr>
          <p:spPr bwMode="auto">
            <a:xfrm>
              <a:off x="570600" y="2147382"/>
              <a:ext cx="1355725" cy="3904726"/>
            </a:xfrm>
            <a:prstGeom prst="roundRect">
              <a:avLst/>
            </a:prstGeom>
            <a:noFill/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latin typeface="Arial" panose="020B0604020202020204" pitchFamily="34" charset="0"/>
                </a:rPr>
                <a:t>请求</a:t>
              </a:r>
              <a:r>
                <a:rPr lang="en-US" altLang="zh-CN" dirty="0">
                  <a:latin typeface="Arial" panose="020B0604020202020204" pitchFamily="34" charset="0"/>
                </a:rPr>
                <a:t>id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BAFC39CE-8283-412F-8C85-7AF594C7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40" y="2857365"/>
              <a:ext cx="684076" cy="452256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13028</a:t>
              </a:r>
              <a:endParaRPr lang="zh-CN" altLang="en-US" sz="1100" dirty="0"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312B33A-86EC-4F65-80FE-E899283B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40" y="3922279"/>
              <a:ext cx="684076" cy="452256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100" dirty="0">
                  <a:latin typeface="Franklin Gothic Book" panose="020B0503020102020204" pitchFamily="34" charset="0"/>
                  <a:sym typeface="Calibri" panose="020F0502020204030204" pitchFamily="34" charset="0"/>
                </a:rPr>
                <a:t>13</a:t>
              </a:r>
              <a:endParaRPr lang="zh-CN" altLang="en-US" sz="1100" dirty="0">
                <a:latin typeface="Franklin Gothic Book" panose="020B050302010202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79E4FBFB-1807-45B9-9BB3-827AFEA8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640" y="5223842"/>
              <a:ext cx="684076" cy="452256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1100" dirty="0">
                  <a:latin typeface="Franklin Gothic Book" panose="020B0503020102020204" pitchFamily="34" charset="0"/>
                  <a:ea typeface="宋体" panose="02010600030101010101" pitchFamily="2" charset="-122"/>
                </a:rPr>
                <a:t>2001567</a:t>
              </a:r>
              <a:endParaRPr lang="zh-CN" altLang="en-US" sz="1100" dirty="0"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7C1F58B-26DF-4CFD-930F-70D35B6AE5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117487" y="4716997"/>
            <a:ext cx="1106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utoShape 15">
            <a:extLst>
              <a:ext uri="{FF2B5EF4-FFF2-40B4-BE49-F238E27FC236}">
                <a16:creationId xmlns:a16="http://schemas.microsoft.com/office/drawing/2014/main" id="{F1D02FC3-07D1-4EB8-8065-82A56CFD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410" y="6204971"/>
            <a:ext cx="2286741" cy="352701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 content block item</a:t>
            </a:r>
            <a:endParaRPr lang="zh-CN" altLang="en-US" sz="14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Line 42">
            <a:extLst>
              <a:ext uri="{FF2B5EF4-FFF2-40B4-BE49-F238E27FC236}">
                <a16:creationId xmlns:a16="http://schemas.microsoft.com/office/drawing/2014/main" id="{E72BEE4C-03D3-4A37-A0F5-4CE0BEDD4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9339" y="5797904"/>
            <a:ext cx="773142" cy="598024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42">
            <a:extLst>
              <a:ext uri="{FF2B5EF4-FFF2-40B4-BE49-F238E27FC236}">
                <a16:creationId xmlns:a16="http://schemas.microsoft.com/office/drawing/2014/main" id="{5C61110B-6EAC-4F37-B02C-85399A7DEE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9914" y="5467462"/>
            <a:ext cx="1586427" cy="928466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9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34D8-9021-4682-8595-068BF7D1C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广告定向检索基本介绍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1FCC6F-9B19-47AD-ADEB-F08F58D3E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广告检索组 </a:t>
            </a:r>
            <a:r>
              <a:rPr lang="en-US" altLang="zh-CN"/>
              <a:t>– </a:t>
            </a:r>
            <a:r>
              <a:rPr lang="zh-CN" altLang="en-US"/>
              <a:t>黄水桂</a:t>
            </a:r>
          </a:p>
        </p:txBody>
      </p:sp>
    </p:spTree>
    <p:extLst>
      <p:ext uri="{BB962C8B-B14F-4D97-AF65-F5344CB8AC3E}">
        <p14:creationId xmlns:p14="http://schemas.microsoft.com/office/powerpoint/2010/main" val="162934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2479C-A80E-4835-9449-7EA15B27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在线定向检索 </a:t>
            </a:r>
            <a:r>
              <a:rPr lang="en-US" altLang="zh-CN" dirty="0"/>
              <a:t>– </a:t>
            </a:r>
            <a:r>
              <a:rPr lang="zh-CN" altLang="en-US" dirty="0"/>
              <a:t>复杂请求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72C16-612A-4C29-9BEA-B3EB2360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853"/>
            <a:ext cx="5653844" cy="74901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反向匹配</a:t>
            </a:r>
            <a:endParaRPr lang="en-US" altLang="zh-CN" dirty="0"/>
          </a:p>
          <a:p>
            <a:pPr lvl="1"/>
            <a:r>
              <a:rPr lang="zh-CN" altLang="en-US" dirty="0"/>
              <a:t>每个定向检索出的广告是否</a:t>
            </a:r>
            <a:r>
              <a:rPr lang="zh-CN" altLang="en-US"/>
              <a:t>匹配请求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5ED80B-AB78-493D-8EBD-205144D4B744}"/>
              </a:ext>
            </a:extLst>
          </p:cNvPr>
          <p:cNvSpPr txBox="1"/>
          <p:nvPr/>
        </p:nvSpPr>
        <p:spPr>
          <a:xfrm>
            <a:off x="5532315" y="4787781"/>
            <a:ext cx="14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反向匹配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96889B0-C227-4450-B8DB-95CD9F91E5F0}"/>
              </a:ext>
            </a:extLst>
          </p:cNvPr>
          <p:cNvCxnSpPr>
            <a:cxnSpLocks/>
          </p:cNvCxnSpPr>
          <p:nvPr/>
        </p:nvCxnSpPr>
        <p:spPr>
          <a:xfrm>
            <a:off x="5277053" y="3738330"/>
            <a:ext cx="20010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FBB954C-DEEB-4F43-8F50-8C188CEE5F81}"/>
              </a:ext>
            </a:extLst>
          </p:cNvPr>
          <p:cNvSpPr txBox="1"/>
          <p:nvPr/>
        </p:nvSpPr>
        <p:spPr>
          <a:xfrm>
            <a:off x="5573733" y="3358368"/>
            <a:ext cx="140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正向检索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6706EA3-12CE-4FB7-A47D-A89CC5A99EC8}"/>
              </a:ext>
            </a:extLst>
          </p:cNvPr>
          <p:cNvGrpSpPr/>
          <p:nvPr/>
        </p:nvGrpSpPr>
        <p:grpSpPr>
          <a:xfrm>
            <a:off x="2097596" y="2639106"/>
            <a:ext cx="3179457" cy="4130715"/>
            <a:chOff x="6624952" y="2574636"/>
            <a:chExt cx="3179457" cy="413071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B4E20D3-5511-4025-88E6-B551999EE01C}"/>
                </a:ext>
              </a:extLst>
            </p:cNvPr>
            <p:cNvSpPr/>
            <p:nvPr/>
          </p:nvSpPr>
          <p:spPr>
            <a:xfrm>
              <a:off x="6624952" y="2574636"/>
              <a:ext cx="3179457" cy="4130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tx1"/>
                  </a:solidFill>
                </a:rPr>
                <a:t>请求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D6F88A6-9E9D-4320-8171-CBABF9496C7E}"/>
                </a:ext>
              </a:extLst>
            </p:cNvPr>
            <p:cNvSpPr/>
            <p:nvPr/>
          </p:nvSpPr>
          <p:spPr>
            <a:xfrm>
              <a:off x="7019686" y="4181532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OR</a:t>
              </a:r>
              <a:endParaRPr lang="zh-CN" altLang="en-US" sz="10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E3F6C6D-D6F6-4565-9420-3427521BCD36}"/>
                </a:ext>
              </a:extLst>
            </p:cNvPr>
            <p:cNvSpPr/>
            <p:nvPr/>
          </p:nvSpPr>
          <p:spPr>
            <a:xfrm>
              <a:off x="7768299" y="2639107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AND</a:t>
              </a:r>
              <a:endParaRPr lang="zh-CN" altLang="en-US" sz="10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ED91FA5-5A1D-458B-8DF6-3261B791444F}"/>
                </a:ext>
              </a:extLst>
            </p:cNvPr>
            <p:cNvCxnSpPr>
              <a:cxnSpLocks/>
              <a:stCxn id="18" idx="4"/>
              <a:endCxn id="55" idx="0"/>
            </p:cNvCxnSpPr>
            <p:nvPr/>
          </p:nvCxnSpPr>
          <p:spPr>
            <a:xfrm flipH="1">
              <a:off x="7369317" y="3307316"/>
              <a:ext cx="748613" cy="27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8408363-0E80-407F-8F5B-BB716DDBD45D}"/>
                </a:ext>
              </a:extLst>
            </p:cNvPr>
            <p:cNvCxnSpPr>
              <a:cxnSpLocks/>
              <a:stCxn id="55" idx="4"/>
              <a:endCxn id="15" idx="0"/>
            </p:cNvCxnSpPr>
            <p:nvPr/>
          </p:nvCxnSpPr>
          <p:spPr>
            <a:xfrm>
              <a:off x="7369317" y="4035803"/>
              <a:ext cx="0" cy="145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7469209-2137-4A65-9F52-191AF07EB979}"/>
                </a:ext>
              </a:extLst>
            </p:cNvPr>
            <p:cNvSpPr/>
            <p:nvPr/>
          </p:nvSpPr>
          <p:spPr>
            <a:xfrm>
              <a:off x="8676280" y="4181532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OR</a:t>
              </a:r>
              <a:endParaRPr lang="zh-CN" altLang="en-US" sz="10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D31520F-B1F6-4BA5-8094-9C55DD269BEE}"/>
                </a:ext>
              </a:extLst>
            </p:cNvPr>
            <p:cNvCxnSpPr>
              <a:cxnSpLocks/>
              <a:stCxn id="56" idx="4"/>
              <a:endCxn id="24" idx="0"/>
            </p:cNvCxnSpPr>
            <p:nvPr/>
          </p:nvCxnSpPr>
          <p:spPr>
            <a:xfrm>
              <a:off x="9017189" y="4036449"/>
              <a:ext cx="8722" cy="14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8ED3F53-F56C-4DF0-B16C-67F84714ADBF}"/>
                </a:ext>
              </a:extLst>
            </p:cNvPr>
            <p:cNvCxnSpPr>
              <a:cxnSpLocks/>
              <a:stCxn id="18" idx="4"/>
              <a:endCxn id="56" idx="0"/>
            </p:cNvCxnSpPr>
            <p:nvPr/>
          </p:nvCxnSpPr>
          <p:spPr>
            <a:xfrm>
              <a:off x="8117930" y="3307316"/>
              <a:ext cx="899259" cy="274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9A9AE7A-5D82-4AB0-9B20-1489C4CF4424}"/>
                </a:ext>
              </a:extLst>
            </p:cNvPr>
            <p:cNvSpPr/>
            <p:nvPr/>
          </p:nvSpPr>
          <p:spPr>
            <a:xfrm>
              <a:off x="6894898" y="4980425"/>
              <a:ext cx="968127" cy="10456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13028</a:t>
              </a:r>
            </a:p>
            <a:p>
              <a:pPr algn="ctr"/>
              <a:r>
                <a:rPr lang="en-US" altLang="zh-CN" sz="1600" dirty="0"/>
                <a:t>13</a:t>
              </a:r>
            </a:p>
            <a:p>
              <a:pPr algn="ctr"/>
              <a:r>
                <a:rPr lang="en-US" altLang="zh-CN" sz="1600" dirty="0"/>
                <a:t>2000</a:t>
              </a:r>
            </a:p>
            <a:p>
              <a:pPr algn="ctr"/>
              <a:r>
                <a:rPr lang="en-US" altLang="zh-CN" sz="1600" dirty="0"/>
                <a:t>2001567</a:t>
              </a:r>
              <a:endParaRPr lang="zh-CN" altLang="en-US" sz="16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0E26E4-690D-46F3-8CF0-3F3B5653FBEF}"/>
                </a:ext>
              </a:extLst>
            </p:cNvPr>
            <p:cNvSpPr/>
            <p:nvPr/>
          </p:nvSpPr>
          <p:spPr>
            <a:xfrm>
              <a:off x="8541847" y="4994824"/>
              <a:ext cx="968127" cy="1045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3000</a:t>
              </a:r>
            </a:p>
            <a:p>
              <a:pPr algn="ctr"/>
              <a:r>
                <a:rPr lang="en-US" altLang="zh-CN" sz="1600"/>
                <a:t>3001</a:t>
              </a:r>
              <a:endParaRPr lang="zh-CN" altLang="en-US" sz="16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A784E57-8B78-46F4-A0B4-32B1EC54BAE6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>
              <a:off x="7369317" y="4849741"/>
              <a:ext cx="9645" cy="130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F672E09-0175-41A3-8657-A6F7BB1D7381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>
              <a:off x="9025911" y="4849741"/>
              <a:ext cx="0" cy="14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图形 41" descr="复选标记">
              <a:extLst>
                <a:ext uri="{FF2B5EF4-FFF2-40B4-BE49-F238E27FC236}">
                  <a16:creationId xmlns:a16="http://schemas.microsoft.com/office/drawing/2014/main" id="{C81E4873-B359-403F-9AA0-A17F57BE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5664" y="6173422"/>
              <a:ext cx="386598" cy="386598"/>
            </a:xfrm>
            <a:prstGeom prst="rect">
              <a:avLst/>
            </a:prstGeom>
          </p:spPr>
        </p:pic>
        <p:pic>
          <p:nvPicPr>
            <p:cNvPr id="44" name="图形 43" descr="关闭">
              <a:extLst>
                <a:ext uri="{FF2B5EF4-FFF2-40B4-BE49-F238E27FC236}">
                  <a16:creationId xmlns:a16="http://schemas.microsoft.com/office/drawing/2014/main" id="{4CE6329C-6080-4BE9-97C8-AFEF2D5A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3905" y="6154078"/>
              <a:ext cx="384013" cy="384013"/>
            </a:xfrm>
            <a:prstGeom prst="rect">
              <a:avLst/>
            </a:prstGeom>
          </p:spPr>
        </p:pic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A8BF525-F041-4051-8F4E-06FD946CD460}"/>
                </a:ext>
              </a:extLst>
            </p:cNvPr>
            <p:cNvSpPr/>
            <p:nvPr/>
          </p:nvSpPr>
          <p:spPr>
            <a:xfrm>
              <a:off x="6720196" y="3581657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Repository: 1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6CFA42B-0964-4E8E-B342-551EB6DE13EC}"/>
                </a:ext>
              </a:extLst>
            </p:cNvPr>
            <p:cNvSpPr/>
            <p:nvPr/>
          </p:nvSpPr>
          <p:spPr>
            <a:xfrm>
              <a:off x="8368068" y="3582303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Repository: 2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E831B38-4E22-4A74-9E35-07BE2431165A}"/>
              </a:ext>
            </a:extLst>
          </p:cNvPr>
          <p:cNvGrpSpPr/>
          <p:nvPr/>
        </p:nvGrpSpPr>
        <p:grpSpPr>
          <a:xfrm>
            <a:off x="7278152" y="2639107"/>
            <a:ext cx="2048917" cy="4218892"/>
            <a:chOff x="1631504" y="2639107"/>
            <a:chExt cx="2048917" cy="421889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D2FAEBD-0D7A-4809-9E72-55C75A967505}"/>
                </a:ext>
              </a:extLst>
            </p:cNvPr>
            <p:cNvSpPr/>
            <p:nvPr/>
          </p:nvSpPr>
          <p:spPr>
            <a:xfrm>
              <a:off x="2265436" y="4900073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OR</a:t>
              </a:r>
              <a:endParaRPr lang="zh-CN" altLang="en-US" sz="1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F9DDE55-A52C-46A5-9F86-418816E5F427}"/>
                </a:ext>
              </a:extLst>
            </p:cNvPr>
            <p:cNvSpPr/>
            <p:nvPr/>
          </p:nvSpPr>
          <p:spPr>
            <a:xfrm>
              <a:off x="2265438" y="2913448"/>
              <a:ext cx="699262" cy="66820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OR</a:t>
              </a:r>
              <a:endParaRPr lang="zh-CN" altLang="en-US" sz="10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178FC4A-6C19-4672-84AF-FD1E6F055130}"/>
                </a:ext>
              </a:extLst>
            </p:cNvPr>
            <p:cNvCxnSpPr>
              <a:cxnSpLocks/>
              <a:stCxn id="38" idx="4"/>
              <a:endCxn id="64" idx="0"/>
            </p:cNvCxnSpPr>
            <p:nvPr/>
          </p:nvCxnSpPr>
          <p:spPr>
            <a:xfrm>
              <a:off x="2615069" y="3581657"/>
              <a:ext cx="0" cy="178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2415D54-FFD9-40EB-8695-5F764B6314C8}"/>
                </a:ext>
              </a:extLst>
            </p:cNvPr>
            <p:cNvCxnSpPr>
              <a:cxnSpLocks/>
              <a:stCxn id="67" idx="4"/>
              <a:endCxn id="37" idx="0"/>
            </p:cNvCxnSpPr>
            <p:nvPr/>
          </p:nvCxnSpPr>
          <p:spPr>
            <a:xfrm flipH="1">
              <a:off x="2615067" y="4711915"/>
              <a:ext cx="1" cy="188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BBBD8F-4719-4B53-ADFC-D7680524A50A}"/>
                </a:ext>
              </a:extLst>
            </p:cNvPr>
            <p:cNvSpPr/>
            <p:nvPr/>
          </p:nvSpPr>
          <p:spPr>
            <a:xfrm>
              <a:off x="2131004" y="5743149"/>
              <a:ext cx="968127" cy="10456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13028</a:t>
              </a:r>
            </a:p>
            <a:p>
              <a:pPr algn="ctr"/>
              <a:r>
                <a:rPr lang="en-US" altLang="zh-CN" sz="1600" dirty="0"/>
                <a:t>13</a:t>
              </a:r>
            </a:p>
            <a:p>
              <a:pPr algn="ctr"/>
              <a:r>
                <a:rPr lang="en-US" altLang="zh-CN" sz="1600" dirty="0"/>
                <a:t>2000</a:t>
              </a:r>
            </a:p>
            <a:p>
              <a:pPr algn="ctr"/>
              <a:r>
                <a:rPr lang="en-US" altLang="zh-CN" sz="1600" dirty="0"/>
                <a:t>2001567</a:t>
              </a:r>
              <a:endParaRPr lang="zh-CN" altLang="en-US" sz="16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5E9A52F-B053-48B3-A5AE-A28D1EFDF999}"/>
                </a:ext>
              </a:extLst>
            </p:cNvPr>
            <p:cNvCxnSpPr>
              <a:cxnSpLocks/>
              <a:stCxn id="37" idx="4"/>
              <a:endCxn id="49" idx="0"/>
            </p:cNvCxnSpPr>
            <p:nvPr/>
          </p:nvCxnSpPr>
          <p:spPr>
            <a:xfrm>
              <a:off x="2615067" y="5568282"/>
              <a:ext cx="1" cy="17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F54EB9C-F632-41DD-A8FB-551EE7BB4151}"/>
                </a:ext>
              </a:extLst>
            </p:cNvPr>
            <p:cNvSpPr/>
            <p:nvPr/>
          </p:nvSpPr>
          <p:spPr>
            <a:xfrm>
              <a:off x="1965948" y="3760513"/>
              <a:ext cx="1298241" cy="2813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dirty="0"/>
                <a:t>Bid: 1</a:t>
              </a:r>
              <a:endParaRPr lang="zh-CN" altLang="en-US" sz="100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F3345C5-F42D-4787-A02D-0181BB9B71D4}"/>
                </a:ext>
              </a:extLst>
            </p:cNvPr>
            <p:cNvSpPr/>
            <p:nvPr/>
          </p:nvSpPr>
          <p:spPr>
            <a:xfrm>
              <a:off x="1965947" y="4257769"/>
              <a:ext cx="1298241" cy="4541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Repository: 1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68CABBE-7CA2-4068-9A0F-9762772C144B}"/>
                </a:ext>
              </a:extLst>
            </p:cNvPr>
            <p:cNvCxnSpPr>
              <a:cxnSpLocks/>
              <a:stCxn id="64" idx="2"/>
              <a:endCxn id="67" idx="0"/>
            </p:cNvCxnSpPr>
            <p:nvPr/>
          </p:nvCxnSpPr>
          <p:spPr>
            <a:xfrm flipH="1">
              <a:off x="2615068" y="4041821"/>
              <a:ext cx="1" cy="215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157F21E-EFEF-4991-9CDD-8A5785A1066C}"/>
                </a:ext>
              </a:extLst>
            </p:cNvPr>
            <p:cNvSpPr/>
            <p:nvPr/>
          </p:nvSpPr>
          <p:spPr>
            <a:xfrm>
              <a:off x="1631504" y="2639107"/>
              <a:ext cx="2048917" cy="4218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>
                  <a:solidFill>
                    <a:schemeClr val="tx1"/>
                  </a:solidFill>
                </a:rPr>
                <a:t>广告</a:t>
              </a:r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907F629-7733-4222-8E3F-30F371646E52}"/>
              </a:ext>
            </a:extLst>
          </p:cNvPr>
          <p:cNvCxnSpPr>
            <a:stCxn id="73" idx="1"/>
          </p:cNvCxnSpPr>
          <p:nvPr/>
        </p:nvCxnSpPr>
        <p:spPr>
          <a:xfrm flipH="1">
            <a:off x="5277053" y="4748553"/>
            <a:ext cx="2001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7B32-D4BB-4D51-AC56-BF3CEA91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定向检索的挑战与优化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6B80C12-73B4-473D-8235-5CD78982A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91236"/>
              </p:ext>
            </p:extLst>
          </p:nvPr>
        </p:nvGraphicFramePr>
        <p:xfrm>
          <a:off x="834008" y="2060848"/>
          <a:ext cx="10262356" cy="376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47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D300-6885-4E8B-A048-AADC25DE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 &amp; A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3BD71-3DEC-42E3-99DA-AE9E5C25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2948-1DF4-4E2B-A6E6-36357CBD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5B5C0-777E-4ECF-8801-2EDA56BD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1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D2F15-0CC5-4F19-8AF1-8E352CB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广告定向的倒排索引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8068A73-A088-4163-99B4-8291F753FB1F}"/>
              </a:ext>
            </a:extLst>
          </p:cNvPr>
          <p:cNvSpPr>
            <a:spLocks/>
          </p:cNvSpPr>
          <p:nvPr/>
        </p:nvSpPr>
        <p:spPr bwMode="auto">
          <a:xfrm>
            <a:off x="7596187" y="2006694"/>
            <a:ext cx="503238" cy="1368425"/>
          </a:xfrm>
          <a:prstGeom prst="leftBrace">
            <a:avLst>
              <a:gd name="adj1" fmla="val 22660"/>
              <a:gd name="adj2" fmla="val 5126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4F30D3F-616F-4BE8-A970-3ABE35E1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2" y="2438494"/>
            <a:ext cx="129698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索引项A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2002F19-44E4-4BFC-A5BE-81A51FAB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7" y="2079719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匹配项A1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5FB200D-77EC-4272-A2CE-0ECB3541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7" y="2727419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匹配项A2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47289B2F-2EA6-40A6-85DA-50CAA24D2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151157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6B79021-78D8-4734-A7B6-960BC76E1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943319"/>
            <a:ext cx="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7AB14E3-F476-420F-9E57-C800B39C6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509932"/>
            <a:ext cx="1587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E2A4BAC4-9707-45C1-81F3-6847C0329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1814606"/>
            <a:ext cx="876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广告1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2435105-CF1D-4B4B-B7E9-FFB9E0BB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2544763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广告</a:t>
            </a:r>
            <a:r>
              <a:rPr lang="en-US" altLang="zh-CN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5</a:t>
            </a:r>
            <a:endParaRPr lang="zh-CN" altLang="en-US" sz="1800" dirty="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9426062-C42D-4AE2-B862-3B8BEF0F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913" y="3138956"/>
            <a:ext cx="876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Franklin Gothic Book" panose="020B0503020102020204" pitchFamily="34" charset="0"/>
                <a:sym typeface="Calibri" panose="020F0502020204030204" pitchFamily="34" charset="0"/>
              </a:rPr>
              <a:t>广告</a:t>
            </a:r>
            <a:r>
              <a:rPr lang="en-US" altLang="zh-CN" sz="1800">
                <a:latin typeface="Franklin Gothic Book" panose="020B0503020102020204" pitchFamily="34" charset="0"/>
                <a:sym typeface="Calibri" panose="020F0502020204030204" pitchFamily="34" charset="0"/>
              </a:rPr>
              <a:t>7</a:t>
            </a:r>
            <a:endParaRPr lang="zh-CN" altLang="en-US" sz="180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F0AF2216-686A-4D6F-A4EC-4C7868352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7" y="3375119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匹配项A3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F2ECE0F-FA01-457C-BF62-6AD53439A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733894"/>
            <a:ext cx="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CAFDE723-848A-4523-BABB-C46FFED7B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599082"/>
            <a:ext cx="0" cy="12239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0A7E02C2-0FFB-4EFD-967D-401AA0851925}"/>
              </a:ext>
            </a:extLst>
          </p:cNvPr>
          <p:cNvSpPr>
            <a:spLocks/>
          </p:cNvSpPr>
          <p:nvPr/>
        </p:nvSpPr>
        <p:spPr bwMode="auto">
          <a:xfrm>
            <a:off x="7596187" y="4599082"/>
            <a:ext cx="503238" cy="1368425"/>
          </a:xfrm>
          <a:prstGeom prst="leftBrace">
            <a:avLst>
              <a:gd name="adj1" fmla="val 22660"/>
              <a:gd name="adj2" fmla="val 5126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0F96F1A7-AF34-43E4-9659-EA221BA9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2" y="5030882"/>
            <a:ext cx="129698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索引项B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90041367-C092-4A2B-AE86-8ADD7CD3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7" y="4814982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匹配项B1</a:t>
            </a:r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B89E3E7A-5B47-4181-8A7C-D6C32D74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7" y="5462682"/>
            <a:ext cx="12239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匹配项B2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7C29FE9F-2E12-4D65-B71A-E716FA33E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913" y="4415725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广告</a:t>
            </a:r>
            <a:r>
              <a:rPr lang="en-US" altLang="zh-CN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2</a:t>
            </a:r>
            <a:endParaRPr lang="zh-CN" altLang="en-US" sz="1800" dirty="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7028C2C-DF20-46B2-8A7D-211805B1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913" y="5095969"/>
            <a:ext cx="87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广告4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9FC01D9C-82E4-4792-9B4C-B2D944FB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695669"/>
            <a:ext cx="87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latin typeface="Franklin Gothic Book" panose="020B0503020102020204" pitchFamily="34" charset="0"/>
                <a:sym typeface="Calibri" panose="020F0502020204030204" pitchFamily="34" charset="0"/>
              </a:rPr>
              <a:t>广告</a:t>
            </a:r>
            <a:r>
              <a:rPr lang="en-US" altLang="zh-CN" sz="1800">
                <a:latin typeface="Franklin Gothic Book" panose="020B0503020102020204" pitchFamily="34" charset="0"/>
                <a:sym typeface="Calibri" panose="020F0502020204030204" pitchFamily="34" charset="0"/>
              </a:rPr>
              <a:t>9</a:t>
            </a:r>
            <a:endParaRPr lang="zh-CN" altLang="en-US" sz="1800">
              <a:latin typeface="Franklin Gothic Book" panose="020B050302010202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3D2F767F-D27B-4205-BA83-17AAC01B7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959444"/>
            <a:ext cx="158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B76623C2-B383-43EB-B386-FBDC30E1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2" y="2367057"/>
            <a:ext cx="287338" cy="2159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F0B2513A-04F4-45D0-B8AB-9711D2A06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2" y="2871882"/>
            <a:ext cx="287338" cy="71437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E61A420-5582-4A06-ABD3-6F917FCDD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7037" y="3159219"/>
            <a:ext cx="360363" cy="4318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D6928640-2122-4942-AEEA-18CF6729F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7" y="5102319"/>
            <a:ext cx="360363" cy="14446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CA9DFCA-35B9-4BE1-A3A9-18060E99B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7037" y="5453157"/>
            <a:ext cx="360363" cy="24251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49A1464A-2E98-4F1D-B6BF-C6C232034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151157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6A3F3C3D-C121-44C3-8881-16A2932CB4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511519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D2AC16B-E319-4F16-958C-6D98C4BC9E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151157"/>
            <a:ext cx="6619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7AE6C45C-B2C0-4378-9D28-3C21F1C8B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511519"/>
            <a:ext cx="7905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96BF5AB8-1043-4472-95FB-5F6A1EABE1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727419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7B32A10-D3BB-4B2D-8401-B38EA1278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2943319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D9E8B20B-3060-4C86-9EE7-79B374E58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3519582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73D6CE4D-4CEE-4905-BD2D-19498E8A3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3735482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07B16481-4B00-420B-B5E9-24A5871B9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4311744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43C568D5-ED05-4CFE-BA69-0C9C8EDAA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4599082"/>
            <a:ext cx="649288" cy="1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DFAE30E1-329E-4661-8B57-F7C426E956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5823044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D2637E09-FBF4-45BA-9FB1-E20FDC32D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3086194"/>
            <a:ext cx="792163" cy="15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95EB55E8-2DE8-4058-91CB-A42242C8D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4959444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E3527A5B-9D7B-4564-9611-87895D348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4287" y="5535707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495A0237-CB14-4B5B-A35B-A1DE1ED96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2294032"/>
            <a:ext cx="935037" cy="730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84030A6-B9D3-4544-8CDE-BCE2FB779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2438494"/>
            <a:ext cx="936625" cy="9366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9746A26-813D-43ED-877B-2F5172EE1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727419"/>
            <a:ext cx="792162" cy="19431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BC4C18A1-EBF2-4371-B608-4EC961A4E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3014757"/>
            <a:ext cx="935037" cy="936625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7F57F5AA-9CF5-4B70-B087-30E1F5895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3660869"/>
            <a:ext cx="1009650" cy="1154113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DDD676F7-D4A9-424E-BB5E-6D8697807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319807"/>
            <a:ext cx="792162" cy="360362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" name="AutoShape 55">
            <a:extLst>
              <a:ext uri="{FF2B5EF4-FFF2-40B4-BE49-F238E27FC236}">
                <a16:creationId xmlns:a16="http://schemas.microsoft.com/office/drawing/2014/main" id="{9D7BA71D-2F3B-40DF-8182-2F1DFA6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2" y="3014757"/>
            <a:ext cx="1295400" cy="360362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命中项数:3/3</a:t>
            </a:r>
          </a:p>
        </p:txBody>
      </p:sp>
      <p:sp>
        <p:nvSpPr>
          <p:cNvPr id="51" name="AutoShape 56">
            <a:extLst>
              <a:ext uri="{FF2B5EF4-FFF2-40B4-BE49-F238E27FC236}">
                <a16:creationId xmlns:a16="http://schemas.microsoft.com/office/drawing/2014/main" id="{AC61411A-1ACE-4C1B-A118-FBAAF7D7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2" y="5607144"/>
            <a:ext cx="1295400" cy="360363"/>
          </a:xfrm>
          <a:prstGeom prst="bracketPair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Franklin Gothic Book" panose="020B0503020102020204" pitchFamily="34" charset="0"/>
                <a:sym typeface="Calibri" panose="020F0502020204030204" pitchFamily="34" charset="0"/>
              </a:rPr>
              <a:t>命中项数:2/2</a:t>
            </a: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FD5C6CE1-EF44-4DE3-BBCA-067428EB3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006694"/>
            <a:ext cx="355600" cy="180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20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045A5FB8-6477-4B57-8529-D79F4748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374994"/>
            <a:ext cx="355600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25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65E24D2-3B57-4EFF-BC4D-255BB46C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602007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30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53537E60-85AB-4971-8820-FB2C4A1B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2803619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40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80ACF792-C51E-4991-97ED-AA8133D86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021107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45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0118DF03-1C19-44D2-A560-B1BD322B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356069"/>
            <a:ext cx="355600" cy="165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50</a:t>
            </a: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岁</a:t>
            </a: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C869F44B-326D-424C-B90A-CE4388E1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667219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男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AE38AA7E-0D03-4E75-9C7A-A43ED0DC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226019"/>
            <a:ext cx="355600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女</a:t>
            </a:r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62E2F07C-D0C7-4C2E-A673-346FA8FF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524469"/>
            <a:ext cx="355600" cy="173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汕头</a:t>
            </a: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5A9F1C58-E575-4CB9-952F-C81B3857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5737319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汕尾</a:t>
            </a:r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C03184A7-FB74-449A-9F01-A4C32FA6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846732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广州</a:t>
            </a:r>
          </a:p>
        </p:txBody>
      </p:sp>
      <p:sp>
        <p:nvSpPr>
          <p:cNvPr id="63" name="Rectangle 10">
            <a:extLst>
              <a:ext uri="{FF2B5EF4-FFF2-40B4-BE49-F238E27FC236}">
                <a16:creationId xmlns:a16="http://schemas.microsoft.com/office/drawing/2014/main" id="{67BAAE1D-061D-4069-A5AA-759205F7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5453157"/>
            <a:ext cx="355600" cy="171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100">
                <a:solidFill>
                  <a:schemeClr val="bg1"/>
                </a:solidFill>
                <a:latin typeface="Franklin Gothic Book" panose="020B0503020102020204" pitchFamily="34" charset="0"/>
                <a:sym typeface="Calibri" panose="020F0502020204030204" pitchFamily="34" charset="0"/>
              </a:rPr>
              <a:t>深圳</a:t>
            </a:r>
          </a:p>
        </p:txBody>
      </p:sp>
    </p:spTree>
    <p:extLst>
      <p:ext uri="{BB962C8B-B14F-4D97-AF65-F5344CB8AC3E}">
        <p14:creationId xmlns:p14="http://schemas.microsoft.com/office/powerpoint/2010/main" val="235600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4ED5-A3A0-4CCC-9E7C-A83B069B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 </a:t>
            </a:r>
            <a:r>
              <a:rPr lang="en-US" altLang="zh-CN"/>
              <a:t>– </a:t>
            </a:r>
            <a:r>
              <a:rPr lang="zh-CN" altLang="en-US"/>
              <a:t>黄水桂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6BFE644-5928-4575-9981-8AF12A929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2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04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AE33-1455-4757-90F9-5E57248B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BCD15-E950-461E-9116-6CB38BCB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广告定向与倒排索引介绍</a:t>
            </a:r>
            <a:endParaRPr lang="en-US" altLang="zh-CN" dirty="0"/>
          </a:p>
          <a:p>
            <a:r>
              <a:rPr lang="zh-CN" altLang="en-US" dirty="0"/>
              <a:t>在线请求特征与定向检索介绍</a:t>
            </a:r>
            <a:endParaRPr lang="en-US" altLang="zh-CN" dirty="0"/>
          </a:p>
          <a:p>
            <a:r>
              <a:rPr lang="zh-CN" altLang="en-US" dirty="0"/>
              <a:t>定向检索的挑战与优化</a:t>
            </a:r>
          </a:p>
        </p:txBody>
      </p:sp>
    </p:spTree>
    <p:extLst>
      <p:ext uri="{BB962C8B-B14F-4D97-AF65-F5344CB8AC3E}">
        <p14:creationId xmlns:p14="http://schemas.microsoft.com/office/powerpoint/2010/main" val="88073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16D1C-F272-4118-BE8C-F45AACF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广告定向基本介绍 </a:t>
            </a:r>
            <a:r>
              <a:rPr lang="en-US" altLang="zh-CN"/>
              <a:t>– </a:t>
            </a:r>
            <a:r>
              <a:rPr lang="zh-CN" altLang="en-US"/>
              <a:t>分类</a:t>
            </a:r>
          </a:p>
        </p:txBody>
      </p:sp>
      <p:pic>
        <p:nvPicPr>
          <p:cNvPr id="1026" name="Picture 2" descr="https://qqadapt.qpic.cn/txdocpic/0/e73b8aeee08734d16517fe995f189166/0?w=1986&amp;h=1006">
            <a:extLst>
              <a:ext uri="{FF2B5EF4-FFF2-40B4-BE49-F238E27FC236}">
                <a16:creationId xmlns:a16="http://schemas.microsoft.com/office/drawing/2014/main" id="{7C9F15E8-5B10-49BB-AB17-3CAFA592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96" y="1664958"/>
            <a:ext cx="9768408" cy="49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2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B937E-A0D5-4C15-BEDF-49C055DE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广告定向基本介绍 </a:t>
            </a:r>
            <a:r>
              <a:rPr lang="en-US" altLang="zh-CN"/>
              <a:t>– </a:t>
            </a:r>
            <a:r>
              <a:rPr lang="zh-CN" altLang="en-US"/>
              <a:t>类型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D7E3D8A-633F-42D3-A681-CB6B5BFF1088}"/>
              </a:ext>
            </a:extLst>
          </p:cNvPr>
          <p:cNvSpPr/>
          <p:nvPr/>
        </p:nvSpPr>
        <p:spPr>
          <a:xfrm>
            <a:off x="845598" y="2528900"/>
            <a:ext cx="3286125" cy="823449"/>
          </a:xfrm>
          <a:custGeom>
            <a:avLst/>
            <a:gdLst>
              <a:gd name="connsiteX0" fmla="*/ 0 w 3286125"/>
              <a:gd name="connsiteY0" fmla="*/ 33995 h 339948"/>
              <a:gd name="connsiteX1" fmla="*/ 33995 w 3286125"/>
              <a:gd name="connsiteY1" fmla="*/ 0 h 339948"/>
              <a:gd name="connsiteX2" fmla="*/ 3252130 w 3286125"/>
              <a:gd name="connsiteY2" fmla="*/ 0 h 339948"/>
              <a:gd name="connsiteX3" fmla="*/ 3286125 w 3286125"/>
              <a:gd name="connsiteY3" fmla="*/ 33995 h 339948"/>
              <a:gd name="connsiteX4" fmla="*/ 3286125 w 3286125"/>
              <a:gd name="connsiteY4" fmla="*/ 305953 h 339948"/>
              <a:gd name="connsiteX5" fmla="*/ 3252130 w 3286125"/>
              <a:gd name="connsiteY5" fmla="*/ 339948 h 339948"/>
              <a:gd name="connsiteX6" fmla="*/ 33995 w 3286125"/>
              <a:gd name="connsiteY6" fmla="*/ 339948 h 339948"/>
              <a:gd name="connsiteX7" fmla="*/ 0 w 3286125"/>
              <a:gd name="connsiteY7" fmla="*/ 305953 h 339948"/>
              <a:gd name="connsiteX8" fmla="*/ 0 w 3286125"/>
              <a:gd name="connsiteY8" fmla="*/ 33995 h 3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6125" h="339948">
                <a:moveTo>
                  <a:pt x="0" y="33995"/>
                </a:moveTo>
                <a:cubicBezTo>
                  <a:pt x="0" y="15220"/>
                  <a:pt x="15220" y="0"/>
                  <a:pt x="33995" y="0"/>
                </a:cubicBezTo>
                <a:lnTo>
                  <a:pt x="3252130" y="0"/>
                </a:lnTo>
                <a:cubicBezTo>
                  <a:pt x="3270905" y="0"/>
                  <a:pt x="3286125" y="15220"/>
                  <a:pt x="3286125" y="33995"/>
                </a:cubicBezTo>
                <a:lnTo>
                  <a:pt x="3286125" y="305953"/>
                </a:lnTo>
                <a:cubicBezTo>
                  <a:pt x="3286125" y="324728"/>
                  <a:pt x="3270905" y="339948"/>
                  <a:pt x="3252130" y="339948"/>
                </a:cubicBezTo>
                <a:lnTo>
                  <a:pt x="33995" y="339948"/>
                </a:lnTo>
                <a:cubicBezTo>
                  <a:pt x="15220" y="339948"/>
                  <a:pt x="0" y="324728"/>
                  <a:pt x="0" y="305953"/>
                </a:cubicBezTo>
                <a:lnTo>
                  <a:pt x="0" y="3399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2000" kern="1200"/>
              <a:t>区间定向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D8AE45D-BD53-47B1-BD08-9800734C470E}"/>
              </a:ext>
            </a:extLst>
          </p:cNvPr>
          <p:cNvSpPr/>
          <p:nvPr/>
        </p:nvSpPr>
        <p:spPr>
          <a:xfrm>
            <a:off x="4460335" y="2528900"/>
            <a:ext cx="3286125" cy="823449"/>
          </a:xfrm>
          <a:custGeom>
            <a:avLst/>
            <a:gdLst>
              <a:gd name="connsiteX0" fmla="*/ 0 w 3286125"/>
              <a:gd name="connsiteY0" fmla="*/ 33995 h 339948"/>
              <a:gd name="connsiteX1" fmla="*/ 33995 w 3286125"/>
              <a:gd name="connsiteY1" fmla="*/ 0 h 339948"/>
              <a:gd name="connsiteX2" fmla="*/ 3252130 w 3286125"/>
              <a:gd name="connsiteY2" fmla="*/ 0 h 339948"/>
              <a:gd name="connsiteX3" fmla="*/ 3286125 w 3286125"/>
              <a:gd name="connsiteY3" fmla="*/ 33995 h 339948"/>
              <a:gd name="connsiteX4" fmla="*/ 3286125 w 3286125"/>
              <a:gd name="connsiteY4" fmla="*/ 305953 h 339948"/>
              <a:gd name="connsiteX5" fmla="*/ 3252130 w 3286125"/>
              <a:gd name="connsiteY5" fmla="*/ 339948 h 339948"/>
              <a:gd name="connsiteX6" fmla="*/ 33995 w 3286125"/>
              <a:gd name="connsiteY6" fmla="*/ 339948 h 339948"/>
              <a:gd name="connsiteX7" fmla="*/ 0 w 3286125"/>
              <a:gd name="connsiteY7" fmla="*/ 305953 h 339948"/>
              <a:gd name="connsiteX8" fmla="*/ 0 w 3286125"/>
              <a:gd name="connsiteY8" fmla="*/ 33995 h 3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6125" h="339948">
                <a:moveTo>
                  <a:pt x="0" y="33995"/>
                </a:moveTo>
                <a:cubicBezTo>
                  <a:pt x="0" y="15220"/>
                  <a:pt x="15220" y="0"/>
                  <a:pt x="33995" y="0"/>
                </a:cubicBezTo>
                <a:lnTo>
                  <a:pt x="3252130" y="0"/>
                </a:lnTo>
                <a:cubicBezTo>
                  <a:pt x="3270905" y="0"/>
                  <a:pt x="3286125" y="15220"/>
                  <a:pt x="3286125" y="33995"/>
                </a:cubicBezTo>
                <a:lnTo>
                  <a:pt x="3286125" y="305953"/>
                </a:lnTo>
                <a:cubicBezTo>
                  <a:pt x="3286125" y="324728"/>
                  <a:pt x="3270905" y="339948"/>
                  <a:pt x="3252130" y="339948"/>
                </a:cubicBezTo>
                <a:lnTo>
                  <a:pt x="33995" y="339948"/>
                </a:lnTo>
                <a:cubicBezTo>
                  <a:pt x="15220" y="339948"/>
                  <a:pt x="0" y="324728"/>
                  <a:pt x="0" y="305953"/>
                </a:cubicBezTo>
                <a:lnTo>
                  <a:pt x="0" y="3399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2000" kern="1200"/>
              <a:t>点定向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1985757-4033-4106-ADA3-65DF18FB2A2F}"/>
              </a:ext>
            </a:extLst>
          </p:cNvPr>
          <p:cNvSpPr/>
          <p:nvPr/>
        </p:nvSpPr>
        <p:spPr>
          <a:xfrm>
            <a:off x="8075073" y="2528900"/>
            <a:ext cx="3286125" cy="823449"/>
          </a:xfrm>
          <a:custGeom>
            <a:avLst/>
            <a:gdLst>
              <a:gd name="connsiteX0" fmla="*/ 0 w 3286125"/>
              <a:gd name="connsiteY0" fmla="*/ 33995 h 339948"/>
              <a:gd name="connsiteX1" fmla="*/ 33995 w 3286125"/>
              <a:gd name="connsiteY1" fmla="*/ 0 h 339948"/>
              <a:gd name="connsiteX2" fmla="*/ 3252130 w 3286125"/>
              <a:gd name="connsiteY2" fmla="*/ 0 h 339948"/>
              <a:gd name="connsiteX3" fmla="*/ 3286125 w 3286125"/>
              <a:gd name="connsiteY3" fmla="*/ 33995 h 339948"/>
              <a:gd name="connsiteX4" fmla="*/ 3286125 w 3286125"/>
              <a:gd name="connsiteY4" fmla="*/ 305953 h 339948"/>
              <a:gd name="connsiteX5" fmla="*/ 3252130 w 3286125"/>
              <a:gd name="connsiteY5" fmla="*/ 339948 h 339948"/>
              <a:gd name="connsiteX6" fmla="*/ 33995 w 3286125"/>
              <a:gd name="connsiteY6" fmla="*/ 339948 h 339948"/>
              <a:gd name="connsiteX7" fmla="*/ 0 w 3286125"/>
              <a:gd name="connsiteY7" fmla="*/ 305953 h 339948"/>
              <a:gd name="connsiteX8" fmla="*/ 0 w 3286125"/>
              <a:gd name="connsiteY8" fmla="*/ 33995 h 3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6125" h="339948">
                <a:moveTo>
                  <a:pt x="0" y="33995"/>
                </a:moveTo>
                <a:cubicBezTo>
                  <a:pt x="0" y="15220"/>
                  <a:pt x="15220" y="0"/>
                  <a:pt x="33995" y="0"/>
                </a:cubicBezTo>
                <a:lnTo>
                  <a:pt x="3252130" y="0"/>
                </a:lnTo>
                <a:cubicBezTo>
                  <a:pt x="3270905" y="0"/>
                  <a:pt x="3286125" y="15220"/>
                  <a:pt x="3286125" y="33995"/>
                </a:cubicBezTo>
                <a:lnTo>
                  <a:pt x="3286125" y="305953"/>
                </a:lnTo>
                <a:cubicBezTo>
                  <a:pt x="3286125" y="324728"/>
                  <a:pt x="3270905" y="339948"/>
                  <a:pt x="3252130" y="339948"/>
                </a:cubicBezTo>
                <a:lnTo>
                  <a:pt x="33995" y="339948"/>
                </a:lnTo>
                <a:cubicBezTo>
                  <a:pt x="15220" y="339948"/>
                  <a:pt x="0" y="324728"/>
                  <a:pt x="0" y="305953"/>
                </a:cubicBezTo>
                <a:lnTo>
                  <a:pt x="0" y="3399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sz="2000" kern="1200"/>
              <a:t>文本定向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43B7B84-1116-4806-941C-4A63A3420784}"/>
              </a:ext>
            </a:extLst>
          </p:cNvPr>
          <p:cNvSpPr/>
          <p:nvPr/>
        </p:nvSpPr>
        <p:spPr>
          <a:xfrm>
            <a:off x="841486" y="3429000"/>
            <a:ext cx="3286125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zh-CN" sz="1600"/>
              <a:t>年龄：</a:t>
            </a:r>
            <a:r>
              <a:rPr lang="en-US" altLang="zh-CN" sz="1600"/>
              <a:t>[18</a:t>
            </a:r>
            <a:r>
              <a:rPr lang="zh-CN" altLang="zh-CN" sz="1600"/>
              <a:t>岁，</a:t>
            </a:r>
            <a:r>
              <a:rPr lang="en-US" altLang="zh-CN" sz="1600"/>
              <a:t>30</a:t>
            </a:r>
            <a:r>
              <a:rPr lang="zh-CN" altLang="zh-CN" sz="1600"/>
              <a:t>岁</a:t>
            </a:r>
            <a:r>
              <a:rPr lang="en-US" altLang="zh-CN" sz="1600"/>
              <a:t>)</a:t>
            </a:r>
            <a:endParaRPr lang="zh-CN" altLang="zh-CN" sz="1600"/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zh-CN" sz="1600"/>
              <a:t>投放时间：</a:t>
            </a:r>
            <a:r>
              <a:rPr lang="en-US" altLang="zh-CN" sz="1600"/>
              <a:t>[20200615, 20200616)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/>
              <a:t>大部分是区间定向</a:t>
            </a:r>
            <a:endParaRPr lang="zh-CN" altLang="zh-CN" sz="160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2CC36CF-7596-4C64-9FA6-24B7567AA930}"/>
              </a:ext>
            </a:extLst>
          </p:cNvPr>
          <p:cNvSpPr/>
          <p:nvPr/>
        </p:nvSpPr>
        <p:spPr>
          <a:xfrm>
            <a:off x="4460335" y="3429000"/>
            <a:ext cx="3286125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zh-CN" sz="1600"/>
              <a:t>性别：男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zh-CN" sz="1600"/>
              <a:t>联网方式：无线</a:t>
            </a:r>
          </a:p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/>
              <a:t>一种特殊的区间定向</a:t>
            </a:r>
            <a:r>
              <a:rPr lang="en-US" altLang="zh-CN" sz="1600"/>
              <a:t>: [begin, begin+1)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23971A7-C47E-4BE9-B094-EB5629EFD9A3}"/>
              </a:ext>
            </a:extLst>
          </p:cNvPr>
          <p:cNvSpPr/>
          <p:nvPr/>
        </p:nvSpPr>
        <p:spPr>
          <a:xfrm>
            <a:off x="8075073" y="3429000"/>
            <a:ext cx="3286125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zh-CN" sz="1600"/>
              <a:t>广告关键词：人工智能</a:t>
            </a:r>
          </a:p>
        </p:txBody>
      </p:sp>
    </p:spTree>
    <p:extLst>
      <p:ext uri="{BB962C8B-B14F-4D97-AF65-F5344CB8AC3E}">
        <p14:creationId xmlns:p14="http://schemas.microsoft.com/office/powerpoint/2010/main" val="391379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EAB56-1D26-4D7C-AA8A-69B7FEBE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广告定向基本介绍 </a:t>
            </a:r>
            <a:r>
              <a:rPr lang="en-US" altLang="zh-CN"/>
              <a:t>– </a:t>
            </a:r>
            <a:r>
              <a:rPr lang="zh-CN" altLang="en-US"/>
              <a:t>逻辑关系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A56361C-9ADF-49F0-ABFE-C72F3E542AC4}"/>
              </a:ext>
            </a:extLst>
          </p:cNvPr>
          <p:cNvSpPr/>
          <p:nvPr/>
        </p:nvSpPr>
        <p:spPr>
          <a:xfrm>
            <a:off x="841486" y="2600908"/>
            <a:ext cx="3203971" cy="75608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/>
              <a:t>非</a:t>
            </a:r>
            <a:r>
              <a:rPr lang="en-US" sz="2000"/>
              <a:t>(NOT)</a:t>
            </a:r>
            <a:r>
              <a:rPr lang="zh-CN" altLang="en-US" sz="2000"/>
              <a:t>定向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C509785-0572-401D-801C-A7A9E36D358D}"/>
              </a:ext>
            </a:extLst>
          </p:cNvPr>
          <p:cNvSpPr/>
          <p:nvPr/>
        </p:nvSpPr>
        <p:spPr>
          <a:xfrm>
            <a:off x="841486" y="3429000"/>
            <a:ext cx="3203971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1600" kern="1200"/>
              <a:t>不能展示给未成年人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/>
              <a:t>不在某些广告位、上展示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/>
              <a:t>流量要求不展示某些广告主的广告等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39F732-5279-43A7-8F63-F5F596F189C6}"/>
              </a:ext>
            </a:extLst>
          </p:cNvPr>
          <p:cNvSpPr/>
          <p:nvPr/>
        </p:nvSpPr>
        <p:spPr>
          <a:xfrm>
            <a:off x="4494014" y="2600908"/>
            <a:ext cx="3203971" cy="75608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/>
              <a:t>与</a:t>
            </a:r>
            <a:r>
              <a:rPr lang="en-US" sz="2000"/>
              <a:t>(AND)</a:t>
            </a:r>
            <a:r>
              <a:rPr lang="zh-CN" altLang="en-US" sz="2000"/>
              <a:t>定向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48AAED7-2ECC-4A19-8B5D-55C3AD239F5F}"/>
              </a:ext>
            </a:extLst>
          </p:cNvPr>
          <p:cNvSpPr/>
          <p:nvPr/>
        </p:nvSpPr>
        <p:spPr>
          <a:xfrm>
            <a:off x="4494014" y="3429000"/>
            <a:ext cx="3203971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/>
              <a:t>22~30</a:t>
            </a:r>
            <a:r>
              <a:rPr lang="zh-CN" sz="1600" kern="1200"/>
              <a:t>岁的男性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/>
              <a:t>只展示给指定人群包中人群</a:t>
            </a:r>
            <a:endParaRPr lang="zh-CN" sz="1600" kern="120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600" kern="1200"/>
              <a:t>只展示在某些流量上</a:t>
            </a:r>
            <a:endParaRPr lang="zh-CN" sz="1600" kern="120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E18CA9A-B2DE-46C4-A1D3-431D12E319FA}"/>
              </a:ext>
            </a:extLst>
          </p:cNvPr>
          <p:cNvSpPr/>
          <p:nvPr/>
        </p:nvSpPr>
        <p:spPr>
          <a:xfrm>
            <a:off x="8146541" y="2600908"/>
            <a:ext cx="3203971" cy="756084"/>
          </a:xfrm>
          <a:custGeom>
            <a:avLst/>
            <a:gdLst>
              <a:gd name="connsiteX0" fmla="*/ 0 w 3203971"/>
              <a:gd name="connsiteY0" fmla="*/ 0 h 1281588"/>
              <a:gd name="connsiteX1" fmla="*/ 3203971 w 3203971"/>
              <a:gd name="connsiteY1" fmla="*/ 0 h 1281588"/>
              <a:gd name="connsiteX2" fmla="*/ 3203971 w 3203971"/>
              <a:gd name="connsiteY2" fmla="*/ 1281588 h 1281588"/>
              <a:gd name="connsiteX3" fmla="*/ 0 w 3203971"/>
              <a:gd name="connsiteY3" fmla="*/ 1281588 h 1281588"/>
              <a:gd name="connsiteX4" fmla="*/ 0 w 3203971"/>
              <a:gd name="connsiteY4" fmla="*/ 0 h 12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1281588">
                <a:moveTo>
                  <a:pt x="0" y="0"/>
                </a:moveTo>
                <a:lnTo>
                  <a:pt x="3203971" y="0"/>
                </a:lnTo>
                <a:lnTo>
                  <a:pt x="3203971" y="1281588"/>
                </a:lnTo>
                <a:lnTo>
                  <a:pt x="0" y="12815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42342" tIns="31547" rIns="42342" bIns="31547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/>
              <a:t>或</a:t>
            </a:r>
            <a:r>
              <a:rPr lang="en-US" sz="2000"/>
              <a:t>(OR)</a:t>
            </a:r>
            <a:r>
              <a:rPr lang="zh-CN" altLang="en-US" sz="2000"/>
              <a:t>定向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6472EEB-1F62-4DF9-B8A2-3F6F5779BB0E}"/>
              </a:ext>
            </a:extLst>
          </p:cNvPr>
          <p:cNvSpPr/>
          <p:nvPr/>
        </p:nvSpPr>
        <p:spPr>
          <a:xfrm>
            <a:off x="8146541" y="3429000"/>
            <a:ext cx="3203971" cy="1548172"/>
          </a:xfrm>
          <a:custGeom>
            <a:avLst/>
            <a:gdLst>
              <a:gd name="connsiteX0" fmla="*/ 0 w 3203971"/>
              <a:gd name="connsiteY0" fmla="*/ 0 h 2854800"/>
              <a:gd name="connsiteX1" fmla="*/ 3203971 w 3203971"/>
              <a:gd name="connsiteY1" fmla="*/ 0 h 2854800"/>
              <a:gd name="connsiteX2" fmla="*/ 3203971 w 3203971"/>
              <a:gd name="connsiteY2" fmla="*/ 2854800 h 2854800"/>
              <a:gd name="connsiteX3" fmla="*/ 0 w 3203971"/>
              <a:gd name="connsiteY3" fmla="*/ 2854800 h 2854800"/>
              <a:gd name="connsiteX4" fmla="*/ 0 w 3203971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971" h="2854800">
                <a:moveTo>
                  <a:pt x="0" y="0"/>
                </a:moveTo>
                <a:lnTo>
                  <a:pt x="3203971" y="0"/>
                </a:lnTo>
                <a:lnTo>
                  <a:pt x="3203971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/>
              <a:t>22~30</a:t>
            </a:r>
            <a:r>
              <a:rPr lang="zh-CN" sz="1600" kern="1200"/>
              <a:t>岁的男性 或 </a:t>
            </a:r>
            <a:r>
              <a:rPr lang="en-US" sz="1600" kern="1200"/>
              <a:t>18~22</a:t>
            </a:r>
            <a:r>
              <a:rPr lang="zh-CN" sz="1600" kern="1200"/>
              <a:t>岁的女性</a:t>
            </a:r>
          </a:p>
        </p:txBody>
      </p:sp>
    </p:spTree>
    <p:extLst>
      <p:ext uri="{BB962C8B-B14F-4D97-AF65-F5344CB8AC3E}">
        <p14:creationId xmlns:p14="http://schemas.microsoft.com/office/powerpoint/2010/main" val="1802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C81C3-1CFC-4801-8C21-F735CCBC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广告特征表达</a:t>
            </a:r>
            <a:r>
              <a:rPr lang="en-US" altLang="zh-CN" dirty="0"/>
              <a:t> </a:t>
            </a:r>
            <a:r>
              <a:rPr lang="zh-CN" altLang="en-US" dirty="0"/>
              <a:t>一体化</a:t>
            </a:r>
            <a:r>
              <a:rPr lang="en-US" altLang="zh-CN" dirty="0"/>
              <a:t>ID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67E2D75-7182-4E54-8180-3FFEE9FA4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21919"/>
                  </p:ext>
                </p:extLst>
              </p:nvPr>
            </p:nvGraphicFramePr>
            <p:xfrm>
              <a:off x="983431" y="3485797"/>
              <a:ext cx="10369183" cy="14524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72110">
                      <a:extLst>
                        <a:ext uri="{9D8B030D-6E8A-4147-A177-3AD203B41FA5}">
                          <a16:colId xmlns:a16="http://schemas.microsoft.com/office/drawing/2014/main" val="3514992421"/>
                        </a:ext>
                      </a:extLst>
                    </a:gridCol>
                    <a:gridCol w="612068">
                      <a:extLst>
                        <a:ext uri="{9D8B030D-6E8A-4147-A177-3AD203B41FA5}">
                          <a16:colId xmlns:a16="http://schemas.microsoft.com/office/drawing/2014/main" val="160410469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757996937"/>
                        </a:ext>
                      </a:extLst>
                    </a:gridCol>
                    <a:gridCol w="792087">
                      <a:extLst>
                        <a:ext uri="{9D8B030D-6E8A-4147-A177-3AD203B41FA5}">
                          <a16:colId xmlns:a16="http://schemas.microsoft.com/office/drawing/2014/main" val="134996589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799701904"/>
                        </a:ext>
                      </a:extLst>
                    </a:gridCol>
                    <a:gridCol w="1044116">
                      <a:extLst>
                        <a:ext uri="{9D8B030D-6E8A-4147-A177-3AD203B41FA5}">
                          <a16:colId xmlns:a16="http://schemas.microsoft.com/office/drawing/2014/main" val="658342044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454671196"/>
                        </a:ext>
                      </a:extLst>
                    </a:gridCol>
                    <a:gridCol w="1188132">
                      <a:extLst>
                        <a:ext uri="{9D8B030D-6E8A-4147-A177-3AD203B41FA5}">
                          <a16:colId xmlns:a16="http://schemas.microsoft.com/office/drawing/2014/main" val="1722356709"/>
                        </a:ext>
                      </a:extLst>
                    </a:gridCol>
                    <a:gridCol w="1584182">
                      <a:extLst>
                        <a:ext uri="{9D8B030D-6E8A-4147-A177-3AD203B41FA5}">
                          <a16:colId xmlns:a16="http://schemas.microsoft.com/office/drawing/2014/main" val="1330386437"/>
                        </a:ext>
                      </a:extLst>
                    </a:gridCol>
                    <a:gridCol w="1020146">
                      <a:extLst>
                        <a:ext uri="{9D8B030D-6E8A-4147-A177-3AD203B41FA5}">
                          <a16:colId xmlns:a16="http://schemas.microsoft.com/office/drawing/2014/main" val="3599652076"/>
                        </a:ext>
                      </a:extLst>
                    </a:gridCol>
                    <a:gridCol w="852086">
                      <a:extLst>
                        <a:ext uri="{9D8B030D-6E8A-4147-A177-3AD203B41FA5}">
                          <a16:colId xmlns:a16="http://schemas.microsoft.com/office/drawing/2014/main" val="72681861"/>
                        </a:ext>
                      </a:extLst>
                    </a:gridCol>
                  </a:tblGrid>
                  <a:tr h="302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id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0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1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n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6537839"/>
                      </a:ext>
                    </a:extLst>
                  </a:tr>
                  <a:tr h="521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 dirty="0"/>
                            <a:t>特征类别名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性别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/>
                            <a:t>年龄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上网场景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联网方式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婚恋育儿状态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职业状态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当前最高学历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关键字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…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446259"/>
                      </a:ext>
                    </a:extLst>
                  </a:tr>
                  <a:tr h="59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取值范围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[12,20)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/>
                            <a:t>[13001, 14000)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[200001,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300000)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[300001,</a:t>
                          </a:r>
                        </a:p>
                        <a:p>
                          <a:pPr algn="ctr"/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400000)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[400001,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500000)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[500001,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600000)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[600001,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700000)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[700001, </m:t>
                                </m:r>
                                <m:sSup>
                                  <m:sSupPr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100"/>
                            <a:t> </a:t>
                          </a:r>
                          <a:r>
                            <a:rPr lang="en-US" altLang="zh-CN" sz="1100"/>
                            <a:t>-1)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dirty="0"/>
                            <a:t>[0,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100" dirty="0"/>
                            <a:t> </a:t>
                          </a:r>
                          <a:r>
                            <a:rPr lang="en-US" altLang="zh-CN" sz="1100" dirty="0"/>
                            <a:t>-1)</a:t>
                          </a:r>
                          <a:endParaRPr lang="zh-CN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6878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67E2D75-7182-4E54-8180-3FFEE9FA42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721919"/>
                  </p:ext>
                </p:extLst>
              </p:nvPr>
            </p:nvGraphicFramePr>
            <p:xfrm>
              <a:off x="983431" y="3485797"/>
              <a:ext cx="10369183" cy="14524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72110">
                      <a:extLst>
                        <a:ext uri="{9D8B030D-6E8A-4147-A177-3AD203B41FA5}">
                          <a16:colId xmlns:a16="http://schemas.microsoft.com/office/drawing/2014/main" val="3514992421"/>
                        </a:ext>
                      </a:extLst>
                    </a:gridCol>
                    <a:gridCol w="612068">
                      <a:extLst>
                        <a:ext uri="{9D8B030D-6E8A-4147-A177-3AD203B41FA5}">
                          <a16:colId xmlns:a16="http://schemas.microsoft.com/office/drawing/2014/main" val="1604104695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3757996937"/>
                        </a:ext>
                      </a:extLst>
                    </a:gridCol>
                    <a:gridCol w="792087">
                      <a:extLst>
                        <a:ext uri="{9D8B030D-6E8A-4147-A177-3AD203B41FA5}">
                          <a16:colId xmlns:a16="http://schemas.microsoft.com/office/drawing/2014/main" val="134996589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799701904"/>
                        </a:ext>
                      </a:extLst>
                    </a:gridCol>
                    <a:gridCol w="1044116">
                      <a:extLst>
                        <a:ext uri="{9D8B030D-6E8A-4147-A177-3AD203B41FA5}">
                          <a16:colId xmlns:a16="http://schemas.microsoft.com/office/drawing/2014/main" val="658342044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454671196"/>
                        </a:ext>
                      </a:extLst>
                    </a:gridCol>
                    <a:gridCol w="1188132">
                      <a:extLst>
                        <a:ext uri="{9D8B030D-6E8A-4147-A177-3AD203B41FA5}">
                          <a16:colId xmlns:a16="http://schemas.microsoft.com/office/drawing/2014/main" val="1722356709"/>
                        </a:ext>
                      </a:extLst>
                    </a:gridCol>
                    <a:gridCol w="1584182">
                      <a:extLst>
                        <a:ext uri="{9D8B030D-6E8A-4147-A177-3AD203B41FA5}">
                          <a16:colId xmlns:a16="http://schemas.microsoft.com/office/drawing/2014/main" val="1330386437"/>
                        </a:ext>
                      </a:extLst>
                    </a:gridCol>
                    <a:gridCol w="1020146">
                      <a:extLst>
                        <a:ext uri="{9D8B030D-6E8A-4147-A177-3AD203B41FA5}">
                          <a16:colId xmlns:a16="http://schemas.microsoft.com/office/drawing/2014/main" val="3599652076"/>
                        </a:ext>
                      </a:extLst>
                    </a:gridCol>
                    <a:gridCol w="852086">
                      <a:extLst>
                        <a:ext uri="{9D8B030D-6E8A-4147-A177-3AD203B41FA5}">
                          <a16:colId xmlns:a16="http://schemas.microsoft.com/office/drawing/2014/main" val="7268186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id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0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1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/>
                            <a:t>空间</a:t>
                          </a:r>
                          <a:r>
                            <a:rPr lang="en-US" altLang="zh-CN" sz="1600"/>
                            <a:t> n</a:t>
                          </a:r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6537839"/>
                      </a:ext>
                    </a:extLst>
                  </a:tr>
                  <a:tr h="521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 dirty="0"/>
                            <a:t>特征类别名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性别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/>
                            <a:t>年龄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上网场景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联网方式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婚恋育儿状态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职业状态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当前最高学历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…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关键字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…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3446259"/>
                      </a:ext>
                    </a:extLst>
                  </a:tr>
                  <a:tr h="5952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100"/>
                            <a:t>取值范围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[12,20)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/>
                            <a:t>[13001, 14000)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[200001,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300000)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[300001,</a:t>
                          </a:r>
                        </a:p>
                        <a:p>
                          <a:pPr algn="ctr"/>
                          <a:r>
                            <a:rPr lang="en-US" altLang="zh-CN" sz="11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400000)</a:t>
                          </a:r>
                          <a:endParaRPr lang="zh-CN" altLang="en-US" sz="1100" kern="120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[400001,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500000)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[500001,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600000)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/>
                            <a:t>[600001,</a:t>
                          </a:r>
                        </a:p>
                        <a:p>
                          <a:pPr algn="ctr"/>
                          <a:r>
                            <a:rPr lang="en-US" altLang="zh-CN" sz="1100"/>
                            <a:t>700000)</a:t>
                          </a:r>
                          <a:endParaRPr lang="zh-CN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923" t="-146939" r="-11961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35928" t="-146939" r="-86228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6429" t="-146939" r="-2857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6878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94DC51A3-2D0E-42A0-80C8-056A9D794700}"/>
              </a:ext>
            </a:extLst>
          </p:cNvPr>
          <p:cNvSpPr/>
          <p:nvPr/>
        </p:nvSpPr>
        <p:spPr>
          <a:xfrm rot="5400000">
            <a:off x="5970730" y="-1937642"/>
            <a:ext cx="322545" cy="10297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802F26-AA5A-41FD-9880-63DB3ED08A51}"/>
                  </a:ext>
                </a:extLst>
              </p:cNvPr>
              <p:cNvSpPr txBox="1"/>
              <p:nvPr/>
            </p:nvSpPr>
            <p:spPr>
              <a:xfrm>
                <a:off x="4619833" y="2566733"/>
                <a:ext cx="3024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/>
                  <a:t>最多</a:t>
                </a:r>
                <a:r>
                  <a:rPr lang="en-US" altLang="zh-CN"/>
                  <a:t>40</a:t>
                </a:r>
                <a:r>
                  <a:rPr lang="zh-CN" altLang="en-US"/>
                  <a:t>亿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个空间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802F26-AA5A-41FD-9880-63DB3ED0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833" y="2566733"/>
                <a:ext cx="302433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27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380CE-7BCD-4BFC-A517-9958446E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定向关系表达 </a:t>
            </a:r>
            <a:r>
              <a:rPr lang="en-US" altLang="zh-CN"/>
              <a:t>– </a:t>
            </a:r>
            <a:r>
              <a:rPr lang="zh-CN" altLang="en-US"/>
              <a:t>定向树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内容占位符 25">
                <a:extLst>
                  <a:ext uri="{FF2B5EF4-FFF2-40B4-BE49-F238E27FC236}">
                    <a16:creationId xmlns:a16="http://schemas.microsoft.com/office/drawing/2014/main" id="{BE4421CF-1871-4E3E-904E-AB49BC1538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7869839"/>
                  </p:ext>
                </p:extLst>
              </p:nvPr>
            </p:nvGraphicFramePr>
            <p:xfrm>
              <a:off x="838200" y="1825626"/>
              <a:ext cx="10515600" cy="2227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26" name="内容占位符 25">
                <a:extLst>
                  <a:ext uri="{FF2B5EF4-FFF2-40B4-BE49-F238E27FC236}">
                    <a16:creationId xmlns:a16="http://schemas.microsoft.com/office/drawing/2014/main" id="{BE4421CF-1871-4E3E-904E-AB49BC1538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27869839"/>
                  </p:ext>
                </p:extLst>
              </p:nvPr>
            </p:nvGraphicFramePr>
            <p:xfrm>
              <a:off x="838200" y="1825626"/>
              <a:ext cx="10515600" cy="2227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0CD3622C-351D-43BD-AF5B-CDBB4C6DD297}"/>
              </a:ext>
            </a:extLst>
          </p:cNvPr>
          <p:cNvGrpSpPr/>
          <p:nvPr/>
        </p:nvGrpSpPr>
        <p:grpSpPr>
          <a:xfrm>
            <a:off x="2453991" y="4149080"/>
            <a:ext cx="7272807" cy="2448272"/>
            <a:chOff x="2453991" y="4149080"/>
            <a:chExt cx="7272807" cy="24482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2081B06-30D0-4809-9362-3B3F9AA29818}"/>
                </a:ext>
              </a:extLst>
            </p:cNvPr>
            <p:cNvSpPr/>
            <p:nvPr/>
          </p:nvSpPr>
          <p:spPr>
            <a:xfrm>
              <a:off x="2453991" y="4149080"/>
              <a:ext cx="7272807" cy="244827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9525" cmpd="sng">
              <a:solidFill>
                <a:schemeClr val="accent6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/>
                <a:t>定向树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68FA7E5-0501-4F01-A5B2-EA88D07AA608}"/>
                </a:ext>
              </a:extLst>
            </p:cNvPr>
            <p:cNvSpPr/>
            <p:nvPr/>
          </p:nvSpPr>
          <p:spPr>
            <a:xfrm>
              <a:off x="5514331" y="4365104"/>
              <a:ext cx="684079" cy="684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AND</a:t>
              </a:r>
            </a:p>
            <a:p>
              <a:pPr algn="ctr"/>
              <a:r>
                <a:rPr lang="en-US" altLang="zh-CN" sz="1000"/>
                <a:t>OR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6EEBAB-FC16-4F7F-9413-36C20DC0A22F}"/>
                </a:ext>
              </a:extLst>
            </p:cNvPr>
            <p:cNvSpPr/>
            <p:nvPr/>
          </p:nvSpPr>
          <p:spPr>
            <a:xfrm>
              <a:off x="2876124" y="5361062"/>
              <a:ext cx="1270052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/>
                <a:t>定向子树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D26500A-9942-4E2E-A97D-C04A3754B1B7}"/>
                </a:ext>
              </a:extLst>
            </p:cNvPr>
            <p:cNvSpPr/>
            <p:nvPr/>
          </p:nvSpPr>
          <p:spPr>
            <a:xfrm>
              <a:off x="4615476" y="5361061"/>
              <a:ext cx="1270051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/>
                <a:t>定向子树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D123D-AF0C-4E6B-89AC-7B7245A673C9}"/>
                </a:ext>
              </a:extLst>
            </p:cNvPr>
            <p:cNvSpPr/>
            <p:nvPr/>
          </p:nvSpPr>
          <p:spPr>
            <a:xfrm>
              <a:off x="6354827" y="5361061"/>
              <a:ext cx="1270048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/>
                <a:t>定向子树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B27321-533C-4A46-BB00-4B99222B763A}"/>
                </a:ext>
              </a:extLst>
            </p:cNvPr>
            <p:cNvSpPr/>
            <p:nvPr/>
          </p:nvSpPr>
          <p:spPr>
            <a:xfrm>
              <a:off x="8094176" y="5361062"/>
              <a:ext cx="1270052" cy="2879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/>
                <a:t>定向子树</a:t>
              </a: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A92C4B7C-561C-455E-830D-53C2E2FBC192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rot="5400000">
              <a:off x="4527822" y="4032512"/>
              <a:ext cx="311879" cy="23452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5372B03E-3CFD-4164-94BC-312C7153CC6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rot="5400000">
              <a:off x="5397498" y="4902188"/>
              <a:ext cx="311878" cy="6058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DAAB6894-0326-4452-99ED-B6B91C0DD3ED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rot="16200000" flipH="1">
              <a:off x="6267172" y="4638382"/>
              <a:ext cx="311878" cy="11334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F30A600-DFFF-4E58-B248-B3672D6C5A22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16200000" flipH="1">
              <a:off x="7136847" y="3768706"/>
              <a:ext cx="311879" cy="28728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0897206-C03A-4B37-9451-66BA9E8F08F7}"/>
                </a:ext>
              </a:extLst>
            </p:cNvPr>
            <p:cNvSpPr/>
            <p:nvPr/>
          </p:nvSpPr>
          <p:spPr>
            <a:xfrm>
              <a:off x="2876124" y="5873888"/>
              <a:ext cx="1270052" cy="4649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</a:p>
            <a:p>
              <a:pPr algn="ctr"/>
              <a:r>
                <a:rPr lang="en-US" altLang="zh-CN" sz="1000"/>
                <a:t>id1,id2,id3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2FB2996-E176-4B3F-B8EB-6DCBEFE3042B}"/>
                </a:ext>
              </a:extLst>
            </p:cNvPr>
            <p:cNvSpPr/>
            <p:nvPr/>
          </p:nvSpPr>
          <p:spPr>
            <a:xfrm>
              <a:off x="4615470" y="5873888"/>
              <a:ext cx="1270052" cy="4649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</a:p>
            <a:p>
              <a:pPr algn="ctr"/>
              <a:r>
                <a:rPr lang="en-US" altLang="zh-CN" sz="1000"/>
                <a:t>Id4,id2,id3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DA2226B-D952-45A5-B7BE-BEB899EFD9AC}"/>
                </a:ext>
              </a:extLst>
            </p:cNvPr>
            <p:cNvSpPr/>
            <p:nvPr/>
          </p:nvSpPr>
          <p:spPr>
            <a:xfrm>
              <a:off x="6354823" y="5873888"/>
              <a:ext cx="1270052" cy="4649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</a:p>
            <a:p>
              <a:pPr algn="ctr"/>
              <a:r>
                <a:rPr lang="en-US" altLang="zh-CN" sz="1000"/>
                <a:t>Id5,id6,id3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9D94A0E-F935-45C8-8BBE-EE6093D0D7B4}"/>
                </a:ext>
              </a:extLst>
            </p:cNvPr>
            <p:cNvSpPr/>
            <p:nvPr/>
          </p:nvSpPr>
          <p:spPr>
            <a:xfrm>
              <a:off x="8094176" y="5873888"/>
              <a:ext cx="1270052" cy="4649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Repository</a:t>
              </a:r>
            </a:p>
            <a:p>
              <a:pPr algn="ctr"/>
              <a:r>
                <a:rPr lang="en-US" altLang="zh-CN" sz="1000"/>
                <a:t>Id7,id2,id9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03BA1C4-61F5-43FC-A962-3F8D9469A42F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>
              <a:off x="3511150" y="5649051"/>
              <a:ext cx="0" cy="22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1A1EA01-29CA-4520-98EE-23648E07B1F5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flipH="1">
              <a:off x="5250496" y="5649050"/>
              <a:ext cx="6" cy="2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106ADA3-74CF-4D43-ACC1-CBBD5BA97917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 flipH="1">
              <a:off x="6989849" y="5649050"/>
              <a:ext cx="2" cy="2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18DDA9E-DE2B-47E5-A7AB-CB4A4D66750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>
              <a:off x="8729202" y="5649051"/>
              <a:ext cx="0" cy="22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6AF7ED-C4A0-4B95-A142-20C348FDE459}"/>
                </a:ext>
              </a:extLst>
            </p:cNvPr>
            <p:cNvSpPr txBox="1"/>
            <p:nvPr/>
          </p:nvSpPr>
          <p:spPr>
            <a:xfrm>
              <a:off x="4879311" y="4568643"/>
              <a:ext cx="635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NOT?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74968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33717</TotalTime>
  <Words>1968</Words>
  <Application>Microsoft Office PowerPoint</Application>
  <PresentationFormat>宽屏</PresentationFormat>
  <Paragraphs>487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宋体</vt:lpstr>
      <vt:lpstr>Arial</vt:lpstr>
      <vt:lpstr>Cambria Math</vt:lpstr>
      <vt:lpstr>Franklin Gothic Book</vt:lpstr>
      <vt:lpstr>Office 主题​​</vt:lpstr>
      <vt:lpstr>PowerPoint 演示文稿</vt:lpstr>
      <vt:lpstr>广告定向检索基本介绍</vt:lpstr>
      <vt:lpstr>自我介绍 – 黄水桂</vt:lpstr>
      <vt:lpstr>内容提纲</vt:lpstr>
      <vt:lpstr>广告定向基本介绍 – 分类</vt:lpstr>
      <vt:lpstr>广告定向基本介绍 – 类型</vt:lpstr>
      <vt:lpstr>广告定向基本介绍 – 逻辑关系</vt:lpstr>
      <vt:lpstr>广告特征表达 一体化ID</vt:lpstr>
      <vt:lpstr>定向关系表达 – 定向树</vt:lpstr>
      <vt:lpstr>广告定向树 – 灵活</vt:lpstr>
      <vt:lpstr>广告定向树的DNF范式</vt:lpstr>
      <vt:lpstr>广告定向树的DNF范式</vt:lpstr>
      <vt:lpstr>广告定向的倒排索引</vt:lpstr>
      <vt:lpstr>倒排索引 – 区间字典</vt:lpstr>
      <vt:lpstr>倒排索引 – 匹配项</vt:lpstr>
      <vt:lpstr>倒排索引 – 索引项</vt:lpstr>
      <vt:lpstr>在线广告请求特点</vt:lpstr>
      <vt:lpstr>在线定向检索</vt:lpstr>
      <vt:lpstr>在线定向检索 – 非匹配项</vt:lpstr>
      <vt:lpstr>在线定向检索 – 复杂请求</vt:lpstr>
      <vt:lpstr>定向检索的挑战与优化</vt:lpstr>
      <vt:lpstr>Q &amp; A</vt:lpstr>
      <vt:lpstr>Backup</vt:lpstr>
      <vt:lpstr>广告定向的倒排索引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广告定向检索基本介绍</dc:title>
  <dc:creator>huang shuigui</dc:creator>
  <cp:lastModifiedBy>huang shuigui</cp:lastModifiedBy>
  <cp:revision>1</cp:revision>
  <dcterms:created xsi:type="dcterms:W3CDTF">2020-05-28T09:35:25Z</dcterms:created>
  <dcterms:modified xsi:type="dcterms:W3CDTF">2020-06-24T06:34:54Z</dcterms:modified>
</cp:coreProperties>
</file>