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B387234-0E1A-495A-9178-A1D535B7BBF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7289E33-9163-4F61-9B6A-81FB3F496FA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A135DF8-A348-4C92-A930-257C0C8767FA}"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4A5968A-35AE-4F0B-A8A5-FE6234D7A07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BA61C69-7F9A-498F-8EA4-4E7AB93CD3B5}"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F7DB108-E368-480F-A9CA-FE455E88F2FD}"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E88CFD4-7AD9-46DC-8266-DABAFCDD2D5B}"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52748B6-2079-42A1-BA54-4249AFA9A36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C2CAA94-09FD-44BC-BF64-495EE30D9667}"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D83782B-FFAB-4E6B-A858-7279950F08F1}"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8141194-5CCA-4FA4-B2D9-CC76020C7E9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1D9D8E3-B7E4-46E2-BD08-8AFA1EBDD58D}"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9DEBE12-090E-4DCF-BC15-D90111967D23}"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FFAE5E2-4231-40D9-920F-481636A175F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5058903-DD4A-4E68-954E-E414CCD4CDD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460AD40-82D9-4060-929F-62141A6189D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B76B89D-53B1-4419-A3AC-476A954E8A9B}"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B301B50-8AEC-46AF-B0A0-AEEE2D9EAE0C}"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354A99-300F-480E-A78B-84F1F45541A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044C0E-EC93-4FA8-B9C0-6F80BEE017C7}"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FC0611A-5B96-4357-9BB5-FF9137678D7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86FE44-7DF1-4430-BF62-53AD7C99FED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11D262-D763-444B-811B-E2EA0960029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5BC853-20AC-4A2E-8CC7-63F782B22FB4}"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90A6A170-B9E9-46A0-8595-42E4C6DF65D7}"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B809C11E-E60E-49C4-8535-D2E2F7DC2127}"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indent="0" algn="ctr">
              <a:lnSpc>
                <a:spcPct val="100000"/>
              </a:lnSpc>
              <a:buNone/>
              <a:tabLst>
                <a:tab algn="l" pos="0"/>
              </a:tabLst>
            </a:pPr>
            <a:r>
              <a:rPr b="1" lang="en-US" sz="3600" spc="-1" strike="noStrike" cap="all">
                <a:solidFill>
                  <a:schemeClr val="accent1"/>
                </a:solidFill>
                <a:latin typeface="Arial"/>
              </a:rPr>
              <a:t>PROJECT TITLE</a:t>
            </a:r>
            <a:endParaRPr b="0" lang="en-IN" sz="3600" spc="-1" strike="noStrike">
              <a:solidFill>
                <a:srgbClr val="000000"/>
              </a:solidFill>
              <a:latin typeface="Arial"/>
            </a:endParaRPr>
          </a:p>
        </p:txBody>
      </p:sp>
      <p:sp>
        <p:nvSpPr>
          <p:cNvPr id="135" name="TextBox 2"/>
          <p:cNvSpPr/>
          <p:nvPr/>
        </p:nvSpPr>
        <p:spPr>
          <a:xfrm>
            <a:off x="-329760" y="1034280"/>
            <a:ext cx="12726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accent1">
                    <a:lumMod val="75000"/>
                  </a:schemeClr>
                </a:solidFill>
                <a:latin typeface="Arial"/>
                <a:ea typeface="DejaVu Sans"/>
              </a:rPr>
              <a:t>CAPSTONE PROJECT</a:t>
            </a:r>
            <a:endParaRPr b="0" lang="en-IN" sz="3200" spc="-1" strike="noStrike">
              <a:solidFill>
                <a:srgbClr val="000000"/>
              </a:solidFill>
              <a:latin typeface="Arial"/>
            </a:endParaRPr>
          </a:p>
        </p:txBody>
      </p:sp>
      <p:sp>
        <p:nvSpPr>
          <p:cNvPr id="136" name="TextBox 3"/>
          <p:cNvSpPr/>
          <p:nvPr/>
        </p:nvSpPr>
        <p:spPr>
          <a:xfrm>
            <a:off x="3117600" y="4586400"/>
            <a:ext cx="797940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1">
                    <a:lumMod val="75000"/>
                  </a:schemeClr>
                </a:solidFill>
                <a:latin typeface="Arial"/>
                <a:ea typeface="DejaVu Sans"/>
              </a:rPr>
              <a:t>Presented By:</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Priveen.P</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III Year B.E - CSE</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A.V.C College of Engineering</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indent="0" algn="ctr">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indent="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0000" rIns="90000" tIns="45000" bIns="45000" anchor="ctr">
            <a:noAutofit/>
          </a:bodyPr>
          <a:p>
            <a:pPr indent="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0000" rIns="90000" tIns="45000" bIns="45000" anchor="ctr">
            <a:noAutofit/>
          </a:bodyPr>
          <a:p>
            <a:pPr indent="0">
              <a:lnSpc>
                <a:spcPct val="110000"/>
              </a:lnSpc>
              <a:spcBef>
                <a:spcPts val="241"/>
              </a:spcBef>
              <a:spcAft>
                <a:spcPts val="601"/>
              </a:spcAft>
              <a:buNone/>
              <a:tabLst>
                <a:tab algn="l" pos="0"/>
              </a:tabLst>
            </a:pP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Data Collection:</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Data Preprocessing:</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Machine Learning Algorithm:</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Deployment:</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Evaluation:</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Result:</a:t>
            </a:r>
            <a:endParaRPr b="0" lang="en-IN" sz="12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5280" indent="-30528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sp>
        <p:nvSpPr>
          <p:cNvPr id="148"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indent="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400"/>
              </a:spcBef>
              <a:spcAft>
                <a:spcPts val="601"/>
              </a:spcAft>
              <a:buNone/>
              <a:tabLst>
                <a:tab algn="l" pos="0"/>
              </a:tabLst>
            </a:pP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
        <p:nvSpPr>
          <p:cNvPr id="152"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5000"/>
          </a:bodyPr>
          <a:p>
            <a:pPr>
              <a:lnSpc>
                <a:spcPct val="100000"/>
              </a:lnSpc>
            </a:pPr>
            <a:r>
              <a:rPr b="1" lang="en-US" sz="4400" spc="-1" strike="noStrike" cap="all">
                <a:solidFill>
                  <a:schemeClr val="accent1"/>
                </a:solidFill>
                <a:latin typeface="Arial"/>
                <a:ea typeface="DejaVu Sans"/>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2024-04-04T09:53:36Z</dcterms:modified>
  <cp:revision>24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