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4667793" y="3030582"/>
            <a:ext cx="3122114" cy="884885"/>
          </a:xfrm>
        </p:spPr>
        <p:txBody>
          <a:bodyPr>
            <a:normAutofit fontScale="90000"/>
          </a:bodyPr>
          <a:lstStyle/>
          <a:p>
            <a:r>
              <a:rPr lang="tr-TR" smtClean="0">
                <a:latin typeface="Gilroy-Regular" panose="00000500000000000000" pitchFamily="2" charset="-94"/>
              </a:rPr>
              <a:t>Ruby GİRİŞ</a:t>
            </a:r>
            <a:endParaRPr lang="tr-TR">
              <a:latin typeface="Gilroy-Regular" panose="00000500000000000000" pitchFamily="2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2541459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>
                <a:latin typeface="Gilroy-Regular" panose="00000500000000000000" pitchFamily="2" charset="-94"/>
              </a:rPr>
              <a:t>RUBY YORUM SATIRLARI</a:t>
            </a:r>
            <a:endParaRPr lang="tr-TR">
              <a:latin typeface="Gilroy-Regular" panose="00000500000000000000" pitchFamily="2" charset="-94"/>
            </a:endParaRPr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362" y="1646545"/>
            <a:ext cx="4600299" cy="5211452"/>
          </a:xfrm>
        </p:spPr>
      </p:pic>
      <p:sp>
        <p:nvSpPr>
          <p:cNvPr id="4" name="Metin kutusu 3"/>
          <p:cNvSpPr txBox="1"/>
          <p:nvPr/>
        </p:nvSpPr>
        <p:spPr>
          <a:xfrm>
            <a:off x="634934" y="2516777"/>
            <a:ext cx="286729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>
                <a:latin typeface="Gilroy-Regular" panose="00000500000000000000" pitchFamily="2" charset="-94"/>
              </a:rPr>
              <a:t>Tek satırlılık yorum satırı </a:t>
            </a:r>
            <a:r>
              <a:rPr lang="tr-TR" smtClean="0">
                <a:latin typeface="Gilroy-Regular" panose="00000500000000000000" pitchFamily="2" charset="-94"/>
              </a:rPr>
              <a:t># karakteri </a:t>
            </a:r>
            <a:r>
              <a:rPr lang="tr-TR">
                <a:latin typeface="Gilroy-Regular" panose="00000500000000000000" pitchFamily="2" charset="-94"/>
              </a:rPr>
              <a:t>ile başlar.</a:t>
            </a:r>
          </a:p>
        </p:txBody>
      </p:sp>
    </p:spTree>
    <p:extLst>
      <p:ext uri="{BB962C8B-B14F-4D97-AF65-F5344CB8AC3E}">
        <p14:creationId xmlns:p14="http://schemas.microsoft.com/office/powerpoint/2010/main" val="1678477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>
                <a:latin typeface="Gilroy-Regular" panose="00000500000000000000" pitchFamily="2" charset="-94"/>
              </a:rPr>
              <a:t>RUBY IF ELSE</a:t>
            </a:r>
            <a:endParaRPr lang="tr-TR">
              <a:latin typeface="Gilroy-Regular" panose="00000500000000000000" pitchFamily="2" charset="-94"/>
            </a:endParaRPr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362" y="1646546"/>
            <a:ext cx="4600299" cy="5211450"/>
          </a:xfrm>
        </p:spPr>
      </p:pic>
    </p:spTree>
    <p:extLst>
      <p:ext uri="{BB962C8B-B14F-4D97-AF65-F5344CB8AC3E}">
        <p14:creationId xmlns:p14="http://schemas.microsoft.com/office/powerpoint/2010/main" val="3260792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>
                <a:latin typeface="Gilroy-Regular" panose="00000500000000000000" pitchFamily="2" charset="-94"/>
              </a:rPr>
              <a:t>RUBY DİZİLER</a:t>
            </a:r>
            <a:endParaRPr lang="tr-TR">
              <a:latin typeface="Gilroy-Regular" panose="00000500000000000000" pitchFamily="2" charset="-94"/>
            </a:endParaRPr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362" y="1646546"/>
            <a:ext cx="4600298" cy="5211450"/>
          </a:xfrm>
        </p:spPr>
      </p:pic>
    </p:spTree>
    <p:extLst>
      <p:ext uri="{BB962C8B-B14F-4D97-AF65-F5344CB8AC3E}">
        <p14:creationId xmlns:p14="http://schemas.microsoft.com/office/powerpoint/2010/main" val="2744243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>
                <a:latin typeface="Gilroy-Regular" panose="00000500000000000000" pitchFamily="2" charset="-94"/>
              </a:rPr>
              <a:t>RUBY DÖNGÜLER</a:t>
            </a:r>
            <a:endParaRPr lang="tr-TR">
              <a:latin typeface="Gilroy-Regular" panose="00000500000000000000" pitchFamily="2" charset="-94"/>
            </a:endParaRPr>
          </a:p>
        </p:txBody>
      </p:sp>
      <p:sp>
        <p:nvSpPr>
          <p:cNvPr id="4" name="Metin kutusu 3"/>
          <p:cNvSpPr txBox="1"/>
          <p:nvPr/>
        </p:nvSpPr>
        <p:spPr>
          <a:xfrm>
            <a:off x="634934" y="2516777"/>
            <a:ext cx="286729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mtClean="0">
                <a:latin typeface="Gilroy-Regular" panose="00000500000000000000" pitchFamily="2" charset="-94"/>
              </a:rPr>
              <a:t>Each Döngüsü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mtClean="0">
                <a:latin typeface="Gilroy-Regular" panose="00000500000000000000" pitchFamily="2" charset="-94"/>
              </a:rPr>
              <a:t>Loop Döngüsü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mtClean="0">
                <a:latin typeface="Gilroy-Regular" panose="00000500000000000000" pitchFamily="2" charset="-94"/>
              </a:rPr>
              <a:t>Times Döngüsü</a:t>
            </a:r>
          </a:p>
        </p:txBody>
      </p:sp>
    </p:spTree>
    <p:extLst>
      <p:ext uri="{BB962C8B-B14F-4D97-AF65-F5344CB8AC3E}">
        <p14:creationId xmlns:p14="http://schemas.microsoft.com/office/powerpoint/2010/main" val="3006963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>
                <a:latin typeface="Gilroy-Regular" panose="00000500000000000000" pitchFamily="2" charset="-94"/>
              </a:rPr>
              <a:t>DOSYA ÇALIŞTIRMA</a:t>
            </a:r>
            <a:endParaRPr lang="tr-TR">
              <a:latin typeface="Gilroy-Regular" panose="00000500000000000000" pitchFamily="2" charset="-94"/>
            </a:endParaRPr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362" y="1646545"/>
            <a:ext cx="4600302" cy="5211454"/>
          </a:xfrm>
        </p:spPr>
      </p:pic>
      <p:sp>
        <p:nvSpPr>
          <p:cNvPr id="3" name="Metin kutusu 2"/>
          <p:cNvSpPr txBox="1"/>
          <p:nvPr/>
        </p:nvSpPr>
        <p:spPr>
          <a:xfrm>
            <a:off x="634934" y="2516777"/>
            <a:ext cx="2867296" cy="2538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mtClean="0">
                <a:latin typeface="Gilroy-Regular" panose="00000500000000000000" pitchFamily="2" charset="-94"/>
              </a:rPr>
              <a:t>Konsolu açtıktan sonra dosyanın olduğu klasöre gidip ilgili komutu yazıyoruz. «puts.rb» dosya adını temsil eder.</a:t>
            </a:r>
            <a:endParaRPr lang="tr-TR">
              <a:latin typeface="Gilroy-Regular" panose="00000500000000000000" pitchFamily="2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3716555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>
                <a:latin typeface="Gilroy-Regular" panose="00000500000000000000" pitchFamily="2" charset="-94"/>
              </a:rPr>
              <a:t>Puts – yeni satırdan devam eder</a:t>
            </a:r>
            <a:endParaRPr lang="tr-TR">
              <a:latin typeface="Gilroy-Regular" panose="00000500000000000000" pitchFamily="2" charset="-94"/>
            </a:endParaRPr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362" y="1646545"/>
            <a:ext cx="4600302" cy="5211455"/>
          </a:xfrm>
        </p:spPr>
      </p:pic>
    </p:spTree>
    <p:extLst>
      <p:ext uri="{BB962C8B-B14F-4D97-AF65-F5344CB8AC3E}">
        <p14:creationId xmlns:p14="http://schemas.microsoft.com/office/powerpoint/2010/main" val="702410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>
                <a:latin typeface="Gilroy-Regular" panose="00000500000000000000" pitchFamily="2" charset="-94"/>
              </a:rPr>
              <a:t>PRİNT – aynı satırdan devam eder</a:t>
            </a:r>
            <a:endParaRPr lang="tr-TR">
              <a:latin typeface="Gilroy-Regular" panose="00000500000000000000" pitchFamily="2" charset="-94"/>
            </a:endParaRPr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362" y="1646545"/>
            <a:ext cx="4600302" cy="5211454"/>
          </a:xfrm>
        </p:spPr>
      </p:pic>
    </p:spTree>
    <p:extLst>
      <p:ext uri="{BB962C8B-B14F-4D97-AF65-F5344CB8AC3E}">
        <p14:creationId xmlns:p14="http://schemas.microsoft.com/office/powerpoint/2010/main" val="3775109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>
                <a:latin typeface="Gilroy-Regular" panose="00000500000000000000" pitchFamily="2" charset="-94"/>
              </a:rPr>
              <a:t>DEĞİŞKENLER</a:t>
            </a:r>
            <a:endParaRPr lang="tr-TR">
              <a:latin typeface="Gilroy-Regular" panose="00000500000000000000" pitchFamily="2" charset="-94"/>
            </a:endParaRPr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362" y="1646545"/>
            <a:ext cx="4600301" cy="5211454"/>
          </a:xfrm>
        </p:spPr>
      </p:pic>
    </p:spTree>
    <p:extLst>
      <p:ext uri="{BB962C8B-B14F-4D97-AF65-F5344CB8AC3E}">
        <p14:creationId xmlns:p14="http://schemas.microsoft.com/office/powerpoint/2010/main" val="569417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>
                <a:latin typeface="Gilroy-Regular" panose="00000500000000000000" pitchFamily="2" charset="-94"/>
              </a:rPr>
              <a:t>DEĞİŞKENİN TÜRÜNÜ ÖĞRENMEK</a:t>
            </a:r>
            <a:endParaRPr lang="tr-TR">
              <a:latin typeface="Gilroy-Regular" panose="00000500000000000000" pitchFamily="2" charset="-94"/>
            </a:endParaRPr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362" y="1646545"/>
            <a:ext cx="4600301" cy="5211453"/>
          </a:xfrm>
        </p:spPr>
      </p:pic>
    </p:spTree>
    <p:extLst>
      <p:ext uri="{BB962C8B-B14F-4D97-AF65-F5344CB8AC3E}">
        <p14:creationId xmlns:p14="http://schemas.microsoft.com/office/powerpoint/2010/main" val="3833939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>
                <a:latin typeface="Gilroy-Regular" panose="00000500000000000000" pitchFamily="2" charset="-94"/>
              </a:rPr>
              <a:t>GETS - KULLANICIDAN VERİ ALMAK</a:t>
            </a:r>
            <a:endParaRPr lang="tr-TR">
              <a:latin typeface="Gilroy-Regular" panose="00000500000000000000" pitchFamily="2" charset="-94"/>
            </a:endParaRPr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362" y="1646545"/>
            <a:ext cx="4600300" cy="5211453"/>
          </a:xfrm>
        </p:spPr>
      </p:pic>
      <p:sp>
        <p:nvSpPr>
          <p:cNvPr id="4" name="Metin kutusu 3"/>
          <p:cNvSpPr txBox="1"/>
          <p:nvPr/>
        </p:nvSpPr>
        <p:spPr>
          <a:xfrm>
            <a:off x="634934" y="2516777"/>
            <a:ext cx="286729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mtClean="0">
                <a:latin typeface="Gilroy-Regular" panose="00000500000000000000" pitchFamily="2" charset="-94"/>
              </a:rPr>
              <a:t>Değişkenden sonra gelen yazı alt satırdan başlar. Bunu önlemek için chomp komutu kullanılır.</a:t>
            </a:r>
            <a:endParaRPr lang="tr-TR">
              <a:latin typeface="Gilroy-Regular" panose="00000500000000000000" pitchFamily="2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1140573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>
                <a:latin typeface="Gilroy-Regular" panose="00000500000000000000" pitchFamily="2" charset="-94"/>
              </a:rPr>
              <a:t>CHOMP - KULLANICIDAN VERİ ALMAK</a:t>
            </a:r>
            <a:endParaRPr lang="tr-TR">
              <a:latin typeface="Gilroy-Regular" panose="00000500000000000000" pitchFamily="2" charset="-94"/>
            </a:endParaRPr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362" y="1646545"/>
            <a:ext cx="4600300" cy="5211452"/>
          </a:xfrm>
        </p:spPr>
      </p:pic>
      <p:sp>
        <p:nvSpPr>
          <p:cNvPr id="4" name="Metin kutusu 3"/>
          <p:cNvSpPr txBox="1"/>
          <p:nvPr/>
        </p:nvSpPr>
        <p:spPr>
          <a:xfrm>
            <a:off x="634934" y="2516777"/>
            <a:ext cx="286729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mtClean="0">
                <a:latin typeface="Gilroy-Regular" panose="00000500000000000000" pitchFamily="2" charset="-94"/>
              </a:rPr>
              <a:t>Değişkenden sonra gelen yazının alt satırdan başlamaması için chomp komutu kullanılır.</a:t>
            </a:r>
            <a:endParaRPr lang="tr-TR">
              <a:latin typeface="Gilroy-Regular" panose="00000500000000000000" pitchFamily="2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557687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>
                <a:latin typeface="Gilroy-Regular" panose="00000500000000000000" pitchFamily="2" charset="-94"/>
              </a:rPr>
              <a:t>RUBY’DE TÜRKÇE KARAKTER KULLANIMI</a:t>
            </a:r>
            <a:endParaRPr lang="tr-TR">
              <a:latin typeface="Gilroy-Regular" panose="00000500000000000000" pitchFamily="2" charset="-94"/>
            </a:endParaRPr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362" y="1646545"/>
            <a:ext cx="4600300" cy="5211452"/>
          </a:xfrm>
        </p:spPr>
      </p:pic>
      <p:sp>
        <p:nvSpPr>
          <p:cNvPr id="4" name="Metin kutusu 3"/>
          <p:cNvSpPr txBox="1"/>
          <p:nvPr/>
        </p:nvSpPr>
        <p:spPr>
          <a:xfrm>
            <a:off x="634934" y="2516777"/>
            <a:ext cx="28672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mtClean="0">
                <a:latin typeface="Gilroy-Regular" panose="00000500000000000000" pitchFamily="2" charset="-94"/>
              </a:rPr>
              <a:t>Dosyayı kayıt ederken UTF-8 olarak kayıt etmeliyiz.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mtClean="0">
                <a:latin typeface="Gilroy-Regular" panose="00000500000000000000" pitchFamily="2" charset="-94"/>
              </a:rPr>
              <a:t>Dosyamızın en üst satırına sağdaki ifadeyi yazabiliriz.</a:t>
            </a:r>
            <a:endParaRPr lang="tr-TR">
              <a:latin typeface="Gilroy-Regular" panose="00000500000000000000" pitchFamily="2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21787251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ökyüzü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TM03457452[[fn=Gökyüzü]]</Template>
  <TotalTime>192</TotalTime>
  <Words>121</Words>
  <Application>Microsoft Office PowerPoint</Application>
  <PresentationFormat>Geniş ekran</PresentationFormat>
  <Paragraphs>22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Gilroy-Regular</vt:lpstr>
      <vt:lpstr>Gökyüzü</vt:lpstr>
      <vt:lpstr>Ruby GİRİŞ</vt:lpstr>
      <vt:lpstr>DOSYA ÇALIŞTIRMA</vt:lpstr>
      <vt:lpstr>Puts – yeni satırdan devam eder</vt:lpstr>
      <vt:lpstr>PRİNT – aynı satırdan devam eder</vt:lpstr>
      <vt:lpstr>DEĞİŞKENLER</vt:lpstr>
      <vt:lpstr>DEĞİŞKENİN TÜRÜNÜ ÖĞRENMEK</vt:lpstr>
      <vt:lpstr>GETS - KULLANICIDAN VERİ ALMAK</vt:lpstr>
      <vt:lpstr>CHOMP - KULLANICIDAN VERİ ALMAK</vt:lpstr>
      <vt:lpstr>RUBY’DE TÜRKÇE KARAKTER KULLANIMI</vt:lpstr>
      <vt:lpstr>RUBY YORUM SATIRLARI</vt:lpstr>
      <vt:lpstr>RUBY IF ELSE</vt:lpstr>
      <vt:lpstr>RUBY DİZİLER</vt:lpstr>
      <vt:lpstr>RUBY DÖNGÜLER</vt:lpstr>
    </vt:vector>
  </TitlesOfParts>
  <Company>NouS/TncTR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 GİRİŞ</dc:title>
  <dc:creator>Mert</dc:creator>
  <cp:lastModifiedBy>Mert</cp:lastModifiedBy>
  <cp:revision>18</cp:revision>
  <dcterms:created xsi:type="dcterms:W3CDTF">2020-09-02T18:34:48Z</dcterms:created>
  <dcterms:modified xsi:type="dcterms:W3CDTF">2020-09-04T11:36:59Z</dcterms:modified>
</cp:coreProperties>
</file>