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2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74" r:id="rId13"/>
    <p:sldId id="267" r:id="rId14"/>
    <p:sldId id="269" r:id="rId15"/>
    <p:sldId id="268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883CF-ECA5-4D93-BABA-CB59BACC081E}" type="datetimeFigureOut">
              <a:rPr lang="tr-TR" smtClean="0"/>
              <a:t>4.09.2020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B726E-7CDB-4B65-8DE3-5A6C2051012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1927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56C284-968A-43ED-AC7B-90A57B875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84AC7DD-79D9-4C5D-8AC7-D6A4D40AA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A1EDCFD-01E6-4957-9BFF-16CC1687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FFD1-905C-4FC2-AB56-F07C56C00F36}" type="datetimeFigureOut">
              <a:rPr lang="tr-TR" smtClean="0"/>
              <a:t>4.09.2020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DB0204F-1CD1-438B-ABDC-F7971823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5517F8A-7416-44B3-9F69-94075BCF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97E-5E5A-436B-A78B-A7459583CE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871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78DF42-C3A7-4306-8B70-45B47586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C95E318-B1D0-4B28-A743-330087B70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56B08FF-A649-4DE5-881B-D3A62E31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FFD1-905C-4FC2-AB56-F07C56C00F36}" type="datetimeFigureOut">
              <a:rPr lang="tr-TR" smtClean="0"/>
              <a:t>4.09.2020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A23CD92-02B7-4765-8644-930B4620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658CF1C-B53E-4118-B836-6A956A15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97E-5E5A-436B-A78B-A7459583CE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051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7C12CDD-957F-47C1-91C9-3E14D55E0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71A6491-8807-4162-B611-98041F90A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26C915F-AB77-41B6-A75F-89C0BF6F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FFD1-905C-4FC2-AB56-F07C56C00F36}" type="datetimeFigureOut">
              <a:rPr lang="tr-TR" smtClean="0"/>
              <a:t>4.09.2020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DAA75F7-C77C-420E-83D3-43317947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7852A36-27C2-4ADE-91F7-38D98715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97E-5E5A-436B-A78B-A7459583CE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239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4DAB03-3F07-4925-9CF6-8A105C6C6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7DDC5C-6393-4D2E-B3CD-934997016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54549F0-AA67-4B51-8AD7-7448BD03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FFD1-905C-4FC2-AB56-F07C56C00F36}" type="datetimeFigureOut">
              <a:rPr lang="tr-TR" smtClean="0"/>
              <a:t>4.09.2020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9248036-C6AC-4772-B3F9-3D51A981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B82ED7C-1D40-4FE6-95F1-76F5DD32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97E-5E5A-436B-A78B-A7459583CE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554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C37804-02BE-47D6-AAE3-473CAA169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F30D6D8-2CFF-4F19-B803-9ECBBDB20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82A194E-8489-4A5C-A96A-AF64CA0D6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FFD1-905C-4FC2-AB56-F07C56C00F36}" type="datetimeFigureOut">
              <a:rPr lang="tr-TR" smtClean="0"/>
              <a:t>4.09.2020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C6EFA0-55D6-4718-BB6A-92A9910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A2810D0-A62D-4DF1-B2FC-EAD8F923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97E-5E5A-436B-A78B-A7459583CE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035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49F046-61A3-43EF-9AC5-C6FBAB4D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BC4A3E-F627-411E-81DE-49AC99D46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8A2FD27-1F00-4C0C-90F6-A0F73DFD9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9B55BF1-C426-487C-B223-1C1D6951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FFD1-905C-4FC2-AB56-F07C56C00F36}" type="datetimeFigureOut">
              <a:rPr lang="tr-TR" smtClean="0"/>
              <a:t>4.09.2020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7809E84-4452-43E5-A73A-2A06BCE4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E3AEF96-0C59-40E3-991C-749E73E8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97E-5E5A-436B-A78B-A7459583CE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193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6F42B2-F963-4D18-B3FC-B7D2D386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0C4D86B-1D30-416C-ABCF-1AD6C07E2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3D6AF73-B53B-46A6-A71B-F86054E09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DE83E5F-5A52-4909-B4F3-7BE1010E7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42B009E-9170-4E0C-B7EB-9897DEF69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A92F63F-28DC-4D3D-99AA-65385036B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FFD1-905C-4FC2-AB56-F07C56C00F36}" type="datetimeFigureOut">
              <a:rPr lang="tr-TR" smtClean="0"/>
              <a:t>4.09.2020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A10D4F9-78E3-4392-86BA-5D4B17E3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88F9692-3905-4E8E-95B9-07B11DB7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97E-5E5A-436B-A78B-A7459583CE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14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CF4867-7182-4E87-B97C-C3239C0F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300B13A-6645-4816-B4D8-3840DB16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FFD1-905C-4FC2-AB56-F07C56C00F36}" type="datetimeFigureOut">
              <a:rPr lang="tr-TR" smtClean="0"/>
              <a:t>4.09.2020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9C85ACB-B8FC-4AE9-8A29-9515827B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71A05BE-999F-4ADD-9983-C372804C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97E-5E5A-436B-A78B-A7459583CE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845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D3AA0EE-70BF-48FF-B950-562AD83C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FFD1-905C-4FC2-AB56-F07C56C00F36}" type="datetimeFigureOut">
              <a:rPr lang="tr-TR" smtClean="0"/>
              <a:t>4.09.2020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0ADC3A9-3A47-420D-9663-D6739955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632436A-7AE3-47D5-B337-BF6EFB86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97E-5E5A-436B-A78B-A7459583CE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335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74A850-CB06-4CF5-80B5-6B5975E0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729623-F28B-454D-8E3B-0E661635E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A827FED-9E7F-4A81-9E75-913C867F7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5487C77-DFBA-4B7B-95D0-5E5F5841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FFD1-905C-4FC2-AB56-F07C56C00F36}" type="datetimeFigureOut">
              <a:rPr lang="tr-TR" smtClean="0"/>
              <a:t>4.09.2020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F9B1119-812A-4D79-9FF2-E1B7646A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6E6D329-97C4-475F-8416-5F842889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97E-5E5A-436B-A78B-A7459583CE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179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8A79A3-575C-4793-9E5C-F04551E7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6764A24-66CD-44BC-BF8E-25DF37905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767C9FF-A8FD-44B4-BF3C-8D0F95000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B58632E-0499-4732-AA31-4B95C14B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FFD1-905C-4FC2-AB56-F07C56C00F36}" type="datetimeFigureOut">
              <a:rPr lang="tr-TR" smtClean="0"/>
              <a:t>4.09.2020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A63806D-85DC-44CD-8A43-62323B14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90BD848-9959-4072-BC3B-CD482628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97E-5E5A-436B-A78B-A7459583CE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814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4291779-55DC-4C6E-8AF9-6883DB9D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E7BB8C-C88E-48B1-AECC-AED6859F2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445A008-1E13-410B-9CA4-0FEA2F7D1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2FFD1-905C-4FC2-AB56-F07C56C00F36}" type="datetimeFigureOut">
              <a:rPr lang="tr-TR" smtClean="0"/>
              <a:t>4.09.2020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CA186A-BD37-42C9-9F92-944B67CD9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1617925-DC67-4C46-B732-73C182613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0397E-5E5A-436B-A78B-A7459583CE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326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Sass">
            <a:extLst>
              <a:ext uri="{FF2B5EF4-FFF2-40B4-BE49-F238E27FC236}">
                <a16:creationId xmlns:a16="http://schemas.microsoft.com/office/drawing/2014/main" id="{703625C5-41BE-4BDA-A835-7DAA8FEDA9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" t="9091" r="122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6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06B78DD-A7E0-427B-BC72-742E18EAD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tr-TR" sz="3700" b="1"/>
              <a:t>Syntactically Awesome Style Sheets</a:t>
            </a:r>
            <a:br>
              <a:rPr lang="tr-TR" sz="3700" b="1"/>
            </a:br>
            <a:r>
              <a:rPr lang="tr-TR" sz="3700" b="1"/>
              <a:t> </a:t>
            </a:r>
            <a:br>
              <a:rPr lang="tr-TR" sz="3700" b="1"/>
            </a:br>
            <a:r>
              <a:rPr lang="tr-TR" sz="3700" b="1"/>
              <a:t>Sözdizimsel Müthiş Stil Sayfaları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0599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508C614-09A7-4D3A-9527-D77862DAEE59}"/>
              </a:ext>
            </a:extLst>
          </p:cNvPr>
          <p:cNvSpPr txBox="1"/>
          <p:nvPr/>
        </p:nvSpPr>
        <p:spPr>
          <a:xfrm>
            <a:off x="934916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 err="1"/>
              <a:t>Bize</a:t>
            </a:r>
            <a:r>
              <a:rPr lang="en-US" b="1" dirty="0"/>
              <a:t> </a:t>
            </a:r>
            <a:r>
              <a:rPr lang="en-US" b="1" dirty="0" err="1"/>
              <a:t>sağladığı</a:t>
            </a:r>
            <a:r>
              <a:rPr lang="en-US" b="1" dirty="0"/>
              <a:t> </a:t>
            </a:r>
            <a:r>
              <a:rPr lang="en-US" b="1" dirty="0" err="1"/>
              <a:t>yararlar</a:t>
            </a:r>
            <a:r>
              <a:rPr lang="en-US" b="1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i="1" dirty="0"/>
              <a:t>CSS ve </a:t>
            </a:r>
            <a:r>
              <a:rPr lang="tr-TR" i="1" dirty="0" err="1"/>
              <a:t>JavaScript</a:t>
            </a:r>
            <a:r>
              <a:rPr lang="tr-TR" i="1" dirty="0"/>
              <a:t> dosyalarını </a:t>
            </a:r>
            <a:r>
              <a:rPr lang="tr-TR" i="1" dirty="0" err="1"/>
              <a:t>minify</a:t>
            </a:r>
            <a:r>
              <a:rPr lang="tr-TR" i="1" dirty="0"/>
              <a:t> edebiliriz.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i="1" dirty="0" err="1"/>
              <a:t>JavaScript</a:t>
            </a:r>
            <a:r>
              <a:rPr lang="tr-TR" i="1" dirty="0"/>
              <a:t> dosyalarını </a:t>
            </a:r>
            <a:r>
              <a:rPr lang="tr-TR" i="1" dirty="0" err="1"/>
              <a:t>Uglify</a:t>
            </a:r>
            <a:r>
              <a:rPr lang="tr-TR" i="1" dirty="0"/>
              <a:t> edebiliriz.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 err="1"/>
              <a:t>Watcher</a:t>
            </a:r>
            <a:r>
              <a:rPr lang="tr-TR" dirty="0"/>
              <a:t> kurarak istediğimiz dosyadaki değişiklikleri izleyebiliriz.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/>
              <a:t>HTTP Web Sunucu ortamı oluşturabiliriz ve projemizi sunucuda </a:t>
            </a:r>
            <a:r>
              <a:rPr lang="tr-TR" dirty="0" err="1"/>
              <a:t>run’layabiliriz</a:t>
            </a:r>
            <a:r>
              <a:rPr lang="tr-TR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/>
              <a:t>Değişiklik olduğunda tarayıcıda yenileme yapabiliriz.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51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5A84A55D-955C-4604-B33D-C0A320746A2B}"/>
              </a:ext>
            </a:extLst>
          </p:cNvPr>
          <p:cNvSpPr txBox="1"/>
          <p:nvPr/>
        </p:nvSpPr>
        <p:spPr>
          <a:xfrm>
            <a:off x="780176" y="713064"/>
            <a:ext cx="166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Nasıl Kullanılır?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2632640-1A03-4B1D-AB05-84FBA43868A0}"/>
              </a:ext>
            </a:extLst>
          </p:cNvPr>
          <p:cNvSpPr txBox="1"/>
          <p:nvPr/>
        </p:nvSpPr>
        <p:spPr>
          <a:xfrm>
            <a:off x="1023457" y="1426128"/>
            <a:ext cx="8547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Gulp.js i kullanabilmek için </a:t>
            </a:r>
            <a:r>
              <a:rPr lang="tr-TR" dirty="0" err="1"/>
              <a:t>Nodejs’in</a:t>
            </a:r>
            <a:r>
              <a:rPr lang="tr-TR" dirty="0"/>
              <a:t> yüklü olması gerekmektedir.</a:t>
            </a:r>
          </a:p>
          <a:p>
            <a:endParaRPr lang="tr-TR" dirty="0"/>
          </a:p>
          <a:p>
            <a:r>
              <a:rPr lang="tr-TR" dirty="0" err="1"/>
              <a:t>Nodejs</a:t>
            </a:r>
            <a:r>
              <a:rPr lang="tr-TR" dirty="0"/>
              <a:t> ve </a:t>
            </a:r>
            <a:r>
              <a:rPr lang="tr-TR" dirty="0" err="1"/>
              <a:t>node</a:t>
            </a:r>
            <a:r>
              <a:rPr lang="tr-TR" dirty="0"/>
              <a:t> paket yöneticisi </a:t>
            </a:r>
            <a:r>
              <a:rPr lang="tr-TR" dirty="0" err="1"/>
              <a:t>Npm’i</a:t>
            </a:r>
            <a:r>
              <a:rPr lang="tr-TR" dirty="0"/>
              <a:t> kurduktan sonra </a:t>
            </a:r>
            <a:r>
              <a:rPr lang="tr-TR" dirty="0" err="1"/>
              <a:t>gulp</a:t>
            </a:r>
            <a:r>
              <a:rPr lang="tr-TR" dirty="0"/>
              <a:t>-cli global olarak kurmalıyız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EA0F83EF-154E-4448-92A4-903E5BC594CB}"/>
              </a:ext>
            </a:extLst>
          </p:cNvPr>
          <p:cNvSpPr txBox="1"/>
          <p:nvPr/>
        </p:nvSpPr>
        <p:spPr>
          <a:xfrm>
            <a:off x="1023457" y="4233072"/>
            <a:ext cx="4463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  <a:p>
            <a:r>
              <a:rPr lang="tr-TR" dirty="0"/>
              <a:t>Daha sonra projemize </a:t>
            </a:r>
            <a:r>
              <a:rPr lang="tr-TR" dirty="0" err="1"/>
              <a:t>Gulp.js’i</a:t>
            </a:r>
            <a:r>
              <a:rPr lang="tr-TR" dirty="0"/>
              <a:t> dahil ediyoruz.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E98169E-0087-411A-B44C-565E352BB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47" y="2628900"/>
            <a:ext cx="6477000" cy="53340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B1EECC83-AE57-4C16-A318-DE80E9EA1DC9}"/>
              </a:ext>
            </a:extLst>
          </p:cNvPr>
          <p:cNvSpPr txBox="1"/>
          <p:nvPr/>
        </p:nvSpPr>
        <p:spPr>
          <a:xfrm>
            <a:off x="1023457" y="3420230"/>
            <a:ext cx="706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Set-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ExecutionPolicy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-Scope "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CurrentUser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" -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ExecutionPolicy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"Unrestricted</a:t>
            </a:r>
            <a:r>
              <a:rPr lang="tr-TR" dirty="0">
                <a:solidFill>
                  <a:srgbClr val="FF0000"/>
                </a:solidFill>
                <a:highlight>
                  <a:srgbClr val="FFFF00"/>
                </a:highlight>
              </a:rPr>
              <a:t>"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01846535-0DFB-475A-8EDD-2F6CFFD67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347" y="5225992"/>
            <a:ext cx="6477000" cy="533400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0E20088-DD45-431A-8DA9-30D3954A0318}"/>
              </a:ext>
            </a:extLst>
          </p:cNvPr>
          <p:cNvSpPr txBox="1"/>
          <p:nvPr/>
        </p:nvSpPr>
        <p:spPr>
          <a:xfrm>
            <a:off x="1023457" y="5960270"/>
            <a:ext cx="8702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Projemizin ana dizininde gulpfile.js </a:t>
            </a:r>
            <a:r>
              <a:rPr lang="tr-TR" dirty="0" err="1"/>
              <a:t>isiminde</a:t>
            </a:r>
            <a:r>
              <a:rPr lang="tr-TR" dirty="0"/>
              <a:t> dosya oluşturup </a:t>
            </a:r>
            <a:r>
              <a:rPr lang="tr-TR" dirty="0" err="1"/>
              <a:t>taskleri</a:t>
            </a:r>
            <a:r>
              <a:rPr lang="tr-TR" dirty="0"/>
              <a:t> yazmaya başlayabiliriz.</a:t>
            </a:r>
          </a:p>
        </p:txBody>
      </p:sp>
    </p:spTree>
    <p:extLst>
      <p:ext uri="{BB962C8B-B14F-4D97-AF65-F5344CB8AC3E}">
        <p14:creationId xmlns:p14="http://schemas.microsoft.com/office/powerpoint/2010/main" val="274275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60B38D64-8183-4F9B-97EE-D84BB70B0A60}"/>
              </a:ext>
            </a:extLst>
          </p:cNvPr>
          <p:cNvSpPr txBox="1"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Gulp Fonksiyoları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BEB231B-9E25-434A-AC6A-9159F85549E4}"/>
              </a:ext>
            </a:extLst>
          </p:cNvPr>
          <p:cNvSpPr txBox="1"/>
          <p:nvPr/>
        </p:nvSpPr>
        <p:spPr>
          <a:xfrm>
            <a:off x="1653363" y="2176272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Src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Pipe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/>
              <a:t>D</a:t>
            </a:r>
            <a:r>
              <a:rPr lang="en-US" sz="2400"/>
              <a:t>est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Series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Parallel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Watch</a:t>
            </a:r>
          </a:p>
        </p:txBody>
      </p:sp>
    </p:spTree>
    <p:extLst>
      <p:ext uri="{BB962C8B-B14F-4D97-AF65-F5344CB8AC3E}">
        <p14:creationId xmlns:p14="http://schemas.microsoft.com/office/powerpoint/2010/main" val="463835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EFBBF75-267D-473F-9D8C-9B0DEED4DC03}"/>
              </a:ext>
            </a:extLst>
          </p:cNvPr>
          <p:cNvSpPr txBox="1"/>
          <p:nvPr/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Task</a:t>
            </a:r>
          </a:p>
        </p:txBody>
      </p:sp>
      <p:grpSp>
        <p:nvGrpSpPr>
          <p:cNvPr id="29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3FC5920E-0B9A-4A27-9CCF-C0437D8C5B66}"/>
              </a:ext>
            </a:extLst>
          </p:cNvPr>
          <p:cNvSpPr txBox="1"/>
          <p:nvPr/>
        </p:nvSpPr>
        <p:spPr>
          <a:xfrm>
            <a:off x="496824" y="2442113"/>
            <a:ext cx="4559425" cy="2297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Gulp’un</a:t>
            </a:r>
            <a:r>
              <a:rPr lang="en-US" sz="2000" dirty="0"/>
              <a:t> </a:t>
            </a:r>
            <a:r>
              <a:rPr lang="en-US" sz="2000" dirty="0" err="1"/>
              <a:t>yapacağı</a:t>
            </a:r>
            <a:r>
              <a:rPr lang="en-US" sz="2000" dirty="0"/>
              <a:t> </a:t>
            </a:r>
            <a:r>
              <a:rPr lang="en-US" sz="2000" dirty="0" err="1"/>
              <a:t>işlemlere</a:t>
            </a:r>
            <a:r>
              <a:rPr lang="en-US" sz="2000" dirty="0"/>
              <a:t> </a:t>
            </a:r>
            <a:r>
              <a:rPr lang="en-US" sz="2000" b="1" dirty="0"/>
              <a:t>task</a:t>
            </a:r>
            <a:r>
              <a:rPr lang="en-US" sz="2000" dirty="0"/>
              <a:t> </a:t>
            </a:r>
            <a:r>
              <a:rPr lang="en-US" sz="2000" dirty="0" err="1"/>
              <a:t>adı</a:t>
            </a:r>
            <a:r>
              <a:rPr lang="en-US" sz="2000" dirty="0"/>
              <a:t> </a:t>
            </a:r>
            <a:r>
              <a:rPr lang="en-US" sz="2000" dirty="0" err="1"/>
              <a:t>verilir</a:t>
            </a:r>
            <a:r>
              <a:rPr lang="en-US" sz="2000" dirty="0"/>
              <a:t>.</a:t>
            </a:r>
            <a:endParaRPr lang="tr-TR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Task</a:t>
            </a:r>
            <a:r>
              <a:rPr lang="tr-TR" sz="2000" dirty="0"/>
              <a:t>’</a:t>
            </a:r>
            <a:r>
              <a:rPr lang="tr-TR" sz="2000" dirty="0" err="1"/>
              <a:t>ler</a:t>
            </a:r>
            <a:r>
              <a:rPr lang="en-US" sz="2000" dirty="0"/>
              <a:t> </a:t>
            </a:r>
            <a:r>
              <a:rPr lang="en-US" sz="2000" dirty="0" err="1"/>
              <a:t>ikiye</a:t>
            </a:r>
            <a:r>
              <a:rPr lang="en-US" sz="2000" dirty="0"/>
              <a:t> </a:t>
            </a:r>
            <a:r>
              <a:rPr lang="en-US" sz="2000" dirty="0" err="1"/>
              <a:t>ayrılır</a:t>
            </a:r>
            <a:r>
              <a:rPr lang="en-US" sz="2000" dirty="0"/>
              <a:t>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Public Task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Private Task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5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E423520B-93ED-447D-B043-8F0F2F0CB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578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8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EABC36F4-0D91-4857-BF5C-2D20A2600303}"/>
              </a:ext>
            </a:extLst>
          </p:cNvPr>
          <p:cNvSpPr txBox="1"/>
          <p:nvPr/>
        </p:nvSpPr>
        <p:spPr>
          <a:xfrm>
            <a:off x="801340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Popüler Pluginler</a:t>
            </a:r>
          </a:p>
        </p:txBody>
      </p:sp>
      <p:sp>
        <p:nvSpPr>
          <p:cNvPr id="39" name="Metin kutusu 4">
            <a:extLst>
              <a:ext uri="{FF2B5EF4-FFF2-40B4-BE49-F238E27FC236}">
                <a16:creationId xmlns:a16="http://schemas.microsoft.com/office/drawing/2014/main" id="{D354CF02-56AF-430E-A6BC-E5A68CB894A8}"/>
              </a:ext>
            </a:extLst>
          </p:cNvPr>
          <p:cNvSpPr txBox="1"/>
          <p:nvPr/>
        </p:nvSpPr>
        <p:spPr>
          <a:xfrm>
            <a:off x="797809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Gulp-sass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Browser-sync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Gulp-cssnano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Gulp-if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Gulp-file-include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Gulp-uglify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Gulp-useref-plus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Gulp-replace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Gulp-cached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Gulp-rename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Gulp-npm-dist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Del</a:t>
            </a:r>
          </a:p>
        </p:txBody>
      </p:sp>
      <p:sp>
        <p:nvSpPr>
          <p:cNvPr id="4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1" name="Graphic 8" descr="Robot Ana hat">
            <a:extLst>
              <a:ext uri="{FF2B5EF4-FFF2-40B4-BE49-F238E27FC236}">
                <a16:creationId xmlns:a16="http://schemas.microsoft.com/office/drawing/2014/main" id="{270C9638-24C1-4409-9256-87151CACF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70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06942598-E7DF-4CCB-AA30-A899D3FE4A39}"/>
              </a:ext>
            </a:extLst>
          </p:cNvPr>
          <p:cNvSpPr txBox="1"/>
          <p:nvPr/>
        </p:nvSpPr>
        <p:spPr>
          <a:xfrm>
            <a:off x="629174" y="402672"/>
            <a:ext cx="154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/>
              <a:t>Task</a:t>
            </a:r>
            <a:r>
              <a:rPr lang="tr-TR" b="1" dirty="0"/>
              <a:t> Örnekleri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621D9333-5E65-4F15-9B7B-8051D8A4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490662"/>
            <a:ext cx="79724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95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C2883A3-C3B7-4690-9E14-B9AF58E9C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09509"/>
            <a:ext cx="5294716" cy="323897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37E9EC4A-3089-4817-8A9B-E81FE5CFD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914542"/>
            <a:ext cx="5294715" cy="5028916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3A2FE6E2-FCB3-413C-99DF-D9F027D57AF0}"/>
              </a:ext>
            </a:extLst>
          </p:cNvPr>
          <p:cNvSpPr txBox="1"/>
          <p:nvPr/>
        </p:nvSpPr>
        <p:spPr>
          <a:xfrm>
            <a:off x="643467" y="729876"/>
            <a:ext cx="154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/>
              <a:t>Task</a:t>
            </a:r>
            <a:r>
              <a:rPr lang="tr-TR" b="1" dirty="0"/>
              <a:t> Örnekleri</a:t>
            </a:r>
          </a:p>
        </p:txBody>
      </p:sp>
    </p:spTree>
    <p:extLst>
      <p:ext uri="{BB962C8B-B14F-4D97-AF65-F5344CB8AC3E}">
        <p14:creationId xmlns:p14="http://schemas.microsoft.com/office/powerpoint/2010/main" val="1463636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Resim 2">
            <a:extLst>
              <a:ext uri="{FF2B5EF4-FFF2-40B4-BE49-F238E27FC236}">
                <a16:creationId xmlns:a16="http://schemas.microsoft.com/office/drawing/2014/main" id="{6ABD811A-DE8A-4D50-B3B9-153BB41B0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510" y="1876425"/>
            <a:ext cx="4733925" cy="310515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CE0CD2B-4B74-48BF-9317-6EE477198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85" y="2690638"/>
            <a:ext cx="5497200" cy="992178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E3520303-62F9-4DAC-90A3-B7937C6272C1}"/>
              </a:ext>
            </a:extLst>
          </p:cNvPr>
          <p:cNvSpPr txBox="1"/>
          <p:nvPr/>
        </p:nvSpPr>
        <p:spPr>
          <a:xfrm>
            <a:off x="643467" y="729876"/>
            <a:ext cx="154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/>
              <a:t>Task</a:t>
            </a:r>
            <a:r>
              <a:rPr lang="tr-TR" b="1" dirty="0"/>
              <a:t> Örnekleri</a:t>
            </a:r>
          </a:p>
        </p:txBody>
      </p:sp>
    </p:spTree>
    <p:extLst>
      <p:ext uri="{BB962C8B-B14F-4D97-AF65-F5344CB8AC3E}">
        <p14:creationId xmlns:p14="http://schemas.microsoft.com/office/powerpoint/2010/main" val="1628882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F59AB2-8FE7-4EE6-9E0B-651E02A5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tr-TR" b="1" dirty="0"/>
              <a:t>SON</a:t>
            </a:r>
          </a:p>
        </p:txBody>
      </p:sp>
    </p:spTree>
    <p:extLst>
      <p:ext uri="{BB962C8B-B14F-4D97-AF65-F5344CB8AC3E}">
        <p14:creationId xmlns:p14="http://schemas.microsoft.com/office/powerpoint/2010/main" val="236050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7AB433B-9E41-4E87-847B-4A4F1B718CC9}"/>
              </a:ext>
            </a:extLst>
          </p:cNvPr>
          <p:cNvSpPr txBox="1"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dirty="0">
                <a:latin typeface="+mj-lt"/>
                <a:ea typeface="+mj-ea"/>
                <a:cs typeface="+mj-cs"/>
              </a:rPr>
              <a:t>SASS NEDİR?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8D2186D-78FF-41FF-A060-1CBE4C17B550}"/>
              </a:ext>
            </a:extLst>
          </p:cNvPr>
          <p:cNvSpPr txBox="1"/>
          <p:nvPr/>
        </p:nvSpPr>
        <p:spPr>
          <a:xfrm>
            <a:off x="840580" y="1384473"/>
            <a:ext cx="6298519" cy="4434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 err="1"/>
              <a:t>Sass</a:t>
            </a:r>
            <a:r>
              <a:rPr lang="tr-TR" dirty="0"/>
              <a:t>, </a:t>
            </a:r>
            <a:r>
              <a:rPr lang="tr-TR" dirty="0" err="1"/>
              <a:t>CSS’i</a:t>
            </a:r>
            <a:r>
              <a:rPr lang="tr-TR" dirty="0"/>
              <a:t> programlama dili gibi kullanarak daha okunaklı ve kolay kod yazmamıza yardımcı olan </a:t>
            </a:r>
            <a:r>
              <a:rPr lang="tr-TR" dirty="0" err="1"/>
              <a:t>Css</a:t>
            </a:r>
            <a:r>
              <a:rPr lang="tr-TR" dirty="0"/>
              <a:t> ön işlemcisidir. </a:t>
            </a:r>
            <a:r>
              <a:rPr lang="tr-TR" dirty="0" err="1"/>
              <a:t>Ruby</a:t>
            </a:r>
            <a:r>
              <a:rPr lang="tr-TR" dirty="0"/>
              <a:t> ile geliştirilmiştir. </a:t>
            </a:r>
            <a:r>
              <a:rPr lang="tr-TR" dirty="0" err="1"/>
              <a:t>Css</a:t>
            </a:r>
            <a:r>
              <a:rPr lang="tr-TR" dirty="0"/>
              <a:t> de bulunmayan pek çok özellik barındırır.</a:t>
            </a:r>
          </a:p>
          <a:p>
            <a:pPr>
              <a:spcAft>
                <a:spcPts val="600"/>
              </a:spcAft>
            </a:pPr>
            <a:endParaRPr lang="tr-TR" dirty="0"/>
          </a:p>
          <a:p>
            <a:pPr>
              <a:spcAft>
                <a:spcPts val="600"/>
              </a:spcAft>
            </a:pPr>
            <a:endParaRPr lang="tr-TR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 err="1"/>
              <a:t>Bunlardan</a:t>
            </a:r>
            <a:r>
              <a:rPr lang="en-US" sz="1600" dirty="0"/>
              <a:t> </a:t>
            </a:r>
            <a:r>
              <a:rPr lang="en-US" sz="1600" dirty="0" err="1"/>
              <a:t>bazıları</a:t>
            </a:r>
            <a:r>
              <a:rPr lang="en-US" sz="1600" dirty="0"/>
              <a:t>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dirty="0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 err="1"/>
              <a:t>İç</a:t>
            </a:r>
            <a:r>
              <a:rPr lang="en-US" sz="1600" dirty="0"/>
              <a:t> </a:t>
            </a:r>
            <a:r>
              <a:rPr lang="en-US" sz="1600" dirty="0" err="1"/>
              <a:t>içe</a:t>
            </a:r>
            <a:r>
              <a:rPr lang="en-US" sz="1600" dirty="0"/>
              <a:t> </a:t>
            </a:r>
            <a:r>
              <a:rPr lang="en-US" sz="1600" dirty="0" err="1"/>
              <a:t>yapılar</a:t>
            </a:r>
            <a:endParaRPr lang="en-US" sz="1600" dirty="0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 err="1"/>
              <a:t>Fonksiyonlar</a:t>
            </a:r>
            <a:endParaRPr lang="en-US" sz="1600" dirty="0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 err="1"/>
              <a:t>Koşullar</a:t>
            </a:r>
            <a:endParaRPr lang="en-US" sz="1600" dirty="0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 err="1"/>
              <a:t>Döngüler</a:t>
            </a:r>
            <a:endParaRPr lang="en-US" sz="1600" dirty="0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 err="1"/>
              <a:t>Kalıtım’dır</a:t>
            </a:r>
            <a:endParaRPr lang="tr-TR" sz="1600" dirty="0"/>
          </a:p>
          <a:p>
            <a:pPr>
              <a:spcAft>
                <a:spcPts val="600"/>
              </a:spcAft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5602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1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7CF4A51-6A0C-4248-9C11-B9806EF0777D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 err="1"/>
              <a:t>Tarayıcılar</a:t>
            </a:r>
            <a:r>
              <a:rPr lang="en-US" sz="1300" dirty="0"/>
              <a:t> </a:t>
            </a:r>
            <a:r>
              <a:rPr lang="en-US" sz="1300" dirty="0" err="1"/>
              <a:t>direk</a:t>
            </a:r>
            <a:r>
              <a:rPr lang="en-US" sz="1300" dirty="0"/>
              <a:t> </a:t>
            </a:r>
            <a:r>
              <a:rPr lang="en-US" sz="1300" dirty="0" err="1"/>
              <a:t>olarak</a:t>
            </a:r>
            <a:r>
              <a:rPr lang="en-US" sz="1300" dirty="0"/>
              <a:t> </a:t>
            </a:r>
            <a:r>
              <a:rPr lang="en-US" sz="1300" dirty="0" err="1"/>
              <a:t>Sass’ı</a:t>
            </a:r>
            <a:r>
              <a:rPr lang="en-US" sz="1300" dirty="0"/>
              <a:t> </a:t>
            </a:r>
            <a:r>
              <a:rPr lang="en-US" sz="1300" dirty="0" err="1"/>
              <a:t>yorumlayamazlar</a:t>
            </a:r>
            <a:r>
              <a:rPr lang="en-US" sz="13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 err="1"/>
              <a:t>Tarayıcıların</a:t>
            </a:r>
            <a:r>
              <a:rPr lang="en-US" sz="1300" dirty="0"/>
              <a:t> </a:t>
            </a:r>
            <a:r>
              <a:rPr lang="en-US" sz="1300" dirty="0" err="1"/>
              <a:t>anlayabilmesi</a:t>
            </a:r>
            <a:r>
              <a:rPr lang="en-US" sz="1300" dirty="0"/>
              <a:t> </a:t>
            </a:r>
            <a:r>
              <a:rPr lang="en-US" sz="1300" dirty="0" err="1"/>
              <a:t>için</a:t>
            </a:r>
            <a:r>
              <a:rPr lang="en-US" sz="1300" dirty="0"/>
              <a:t> Sass </a:t>
            </a:r>
            <a:r>
              <a:rPr lang="en-US" sz="1300" dirty="0" err="1"/>
              <a:t>dosyaları</a:t>
            </a:r>
            <a:r>
              <a:rPr lang="en-US" sz="1300" dirty="0"/>
              <a:t> </a:t>
            </a:r>
            <a:r>
              <a:rPr lang="en-US" sz="1300" dirty="0" err="1"/>
              <a:t>csse</a:t>
            </a:r>
            <a:r>
              <a:rPr lang="en-US" sz="1300" dirty="0"/>
              <a:t> </a:t>
            </a:r>
            <a:r>
              <a:rPr lang="en-US" sz="1300" dirty="0" err="1"/>
              <a:t>dönüştürülmelidir</a:t>
            </a:r>
            <a:r>
              <a:rPr lang="en-US" sz="13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 err="1"/>
              <a:t>Dönüştürme</a:t>
            </a:r>
            <a:r>
              <a:rPr lang="en-US" sz="1300" dirty="0"/>
              <a:t> </a:t>
            </a:r>
            <a:r>
              <a:rPr lang="en-US" sz="1300" dirty="0" err="1"/>
              <a:t>sonucu</a:t>
            </a:r>
            <a:r>
              <a:rPr lang="en-US" sz="1300" dirty="0"/>
              <a:t> </a:t>
            </a:r>
            <a:r>
              <a:rPr lang="en-US" sz="1300" dirty="0" err="1"/>
              <a:t>ortaya</a:t>
            </a:r>
            <a:r>
              <a:rPr lang="en-US" sz="1300" dirty="0"/>
              <a:t> </a:t>
            </a:r>
            <a:r>
              <a:rPr lang="en-US" sz="1300" dirty="0" err="1"/>
              <a:t>çıkan</a:t>
            </a:r>
            <a:r>
              <a:rPr lang="en-US" sz="1300" dirty="0"/>
              <a:t> </a:t>
            </a:r>
            <a:r>
              <a:rPr lang="en-US" sz="1300" dirty="0" err="1"/>
              <a:t>css</a:t>
            </a:r>
            <a:r>
              <a:rPr lang="en-US" sz="1300" dirty="0"/>
              <a:t> </a:t>
            </a:r>
            <a:r>
              <a:rPr lang="en-US" sz="1300" dirty="0" err="1"/>
              <a:t>dosyasını</a:t>
            </a:r>
            <a:r>
              <a:rPr lang="en-US" sz="1300" dirty="0"/>
              <a:t> </a:t>
            </a:r>
            <a:r>
              <a:rPr lang="en-US" sz="1300" dirty="0" err="1"/>
              <a:t>kullanabiliriz</a:t>
            </a:r>
            <a:r>
              <a:rPr lang="en-US" sz="1300" dirty="0"/>
              <a:t>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F5EF450-5F85-43CA-A0C1-33C042E02DEE}"/>
              </a:ext>
            </a:extLst>
          </p:cNvPr>
          <p:cNvSpPr txBox="1"/>
          <p:nvPr/>
        </p:nvSpPr>
        <p:spPr>
          <a:xfrm>
            <a:off x="1456356" y="1090922"/>
            <a:ext cx="267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r-TR" b="1" dirty="0"/>
              <a:t>Tarayıcılar ve Dönüştürme</a:t>
            </a:r>
          </a:p>
        </p:txBody>
      </p:sp>
      <p:graphicFrame>
        <p:nvGraphicFramePr>
          <p:cNvPr id="9" name="Tablo 9">
            <a:extLst>
              <a:ext uri="{FF2B5EF4-FFF2-40B4-BE49-F238E27FC236}">
                <a16:creationId xmlns:a16="http://schemas.microsoft.com/office/drawing/2014/main" id="{19B2D070-3FE6-4536-8D67-876E68086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622435"/>
              </p:ext>
            </p:extLst>
          </p:nvPr>
        </p:nvGraphicFramePr>
        <p:xfrm>
          <a:off x="3956219" y="3369564"/>
          <a:ext cx="4367954" cy="2212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960">
                  <a:extLst>
                    <a:ext uri="{9D8B030D-6E8A-4147-A177-3AD203B41FA5}">
                      <a16:colId xmlns:a16="http://schemas.microsoft.com/office/drawing/2014/main" val="768850856"/>
                    </a:ext>
                  </a:extLst>
                </a:gridCol>
                <a:gridCol w="2020994">
                  <a:extLst>
                    <a:ext uri="{9D8B030D-6E8A-4147-A177-3AD203B41FA5}">
                      <a16:colId xmlns:a16="http://schemas.microsoft.com/office/drawing/2014/main" val="518468616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tr-TR" sz="3300"/>
                        <a:t>Arayüz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tr-TR" sz="3300"/>
                        <a:t>CLI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194424606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tr-TR" sz="3300"/>
                        <a:t>Koala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tr-TR" sz="3300"/>
                        <a:t>Sass cli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000603629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tr-TR" sz="3300"/>
                        <a:t>Compass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tr-TR" sz="3300" dirty="0" err="1"/>
                        <a:t>gulp</a:t>
                      </a:r>
                      <a:endParaRPr lang="tr-TR" sz="33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649536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02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07B1FDA-354D-4191-BE3F-25F79B154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92" y="777690"/>
            <a:ext cx="10129215" cy="5571067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E3DD2302-927F-488C-801F-4364AF687BC5}"/>
              </a:ext>
            </a:extLst>
          </p:cNvPr>
          <p:cNvSpPr txBox="1"/>
          <p:nvPr/>
        </p:nvSpPr>
        <p:spPr>
          <a:xfrm>
            <a:off x="1031392" y="142611"/>
            <a:ext cx="2139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/>
              <a:t>Değişkenler:</a:t>
            </a:r>
          </a:p>
        </p:txBody>
      </p:sp>
    </p:spTree>
    <p:extLst>
      <p:ext uri="{BB962C8B-B14F-4D97-AF65-F5344CB8AC3E}">
        <p14:creationId xmlns:p14="http://schemas.microsoft.com/office/powerpoint/2010/main" val="158870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5286D585-BE48-4083-9B73-6803952DE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578" y="776287"/>
            <a:ext cx="7096125" cy="5305425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E4C82EB9-B9D3-4346-ADF9-9D5773675FD7}"/>
              </a:ext>
            </a:extLst>
          </p:cNvPr>
          <p:cNvSpPr txBox="1"/>
          <p:nvPr/>
        </p:nvSpPr>
        <p:spPr>
          <a:xfrm>
            <a:off x="520117" y="255953"/>
            <a:ext cx="136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İç içe Yapılar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D792305-B7DC-4EC9-85BB-A191DC117982}"/>
              </a:ext>
            </a:extLst>
          </p:cNvPr>
          <p:cNvSpPr txBox="1"/>
          <p:nvPr/>
        </p:nvSpPr>
        <p:spPr>
          <a:xfrm>
            <a:off x="2900275" y="1821734"/>
            <a:ext cx="2552569" cy="267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50000"/>
                  </a:schemeClr>
                </a:solidFill>
              </a:rPr>
              <a:t>// &amp; sembolü bulunduğu </a:t>
            </a:r>
            <a:r>
              <a:rPr lang="tr-TR" sz="1100" dirty="0" err="1">
                <a:solidFill>
                  <a:schemeClr val="bg1">
                    <a:lumMod val="50000"/>
                  </a:schemeClr>
                </a:solidFill>
              </a:rPr>
              <a:t>parenti</a:t>
            </a:r>
            <a:r>
              <a:rPr lang="tr-TR" sz="1100" dirty="0">
                <a:solidFill>
                  <a:schemeClr val="bg1">
                    <a:lumMod val="50000"/>
                  </a:schemeClr>
                </a:solidFill>
              </a:rPr>
              <a:t> simgeler</a:t>
            </a:r>
          </a:p>
        </p:txBody>
      </p:sp>
    </p:spTree>
    <p:extLst>
      <p:ext uri="{BB962C8B-B14F-4D97-AF65-F5344CB8AC3E}">
        <p14:creationId xmlns:p14="http://schemas.microsoft.com/office/powerpoint/2010/main" val="322722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CC058799-C15D-43A7-8943-EF0813AA79E3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içe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aktarım</a:t>
            </a:r>
            <a:r>
              <a:rPr lang="tr-TR" sz="3600" b="1" dirty="0">
                <a:latin typeface="+mj-lt"/>
                <a:ea typeface="+mj-ea"/>
                <a:cs typeface="+mj-cs"/>
              </a:rPr>
              <a:t> - </a:t>
            </a:r>
            <a:r>
              <a:rPr lang="tr-TR" sz="3600" b="1" dirty="0" err="1">
                <a:latin typeface="+mj-lt"/>
                <a:ea typeface="+mj-ea"/>
                <a:cs typeface="+mj-cs"/>
              </a:rPr>
              <a:t>import</a:t>
            </a:r>
            <a:endParaRPr lang="en-US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C27CEE2E-5830-409F-B7BA-323B91157E01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Kısmi dosyaların _ ile başlanması önerilir.Bu işaret o dosyanın import edileceği anlamına gelir ve bu dosyalar herhangi bir dosyadan import edilmediği takdirde csse dönüştürülmez sass dönüştürücü bu dosyaları atlar.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Resim 3">
            <a:extLst>
              <a:ext uri="{FF2B5EF4-FFF2-40B4-BE49-F238E27FC236}">
                <a16:creationId xmlns:a16="http://schemas.microsoft.com/office/drawing/2014/main" id="{F756FD48-62B0-446D-B8A2-D3D6809EE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343" y="1031847"/>
            <a:ext cx="5211166" cy="286769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1E86D605-341F-4F3D-A477-86179F357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343" y="4060406"/>
            <a:ext cx="5211166" cy="20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8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EE4B5C1E-A7C2-4E42-9086-561FFBFF9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43" y="1340579"/>
            <a:ext cx="7062439" cy="258127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8FECB25-EAEE-4CD4-8870-624D2E144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43" y="3973847"/>
            <a:ext cx="7124700" cy="182880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0D758137-3D62-495B-AEB6-66E69E4E3670}"/>
              </a:ext>
            </a:extLst>
          </p:cNvPr>
          <p:cNvSpPr txBox="1"/>
          <p:nvPr/>
        </p:nvSpPr>
        <p:spPr>
          <a:xfrm>
            <a:off x="478173" y="494951"/>
            <a:ext cx="81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/>
              <a:t>Mixins</a:t>
            </a:r>
            <a:endParaRPr lang="tr-TR" b="1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34F75A51-EFBA-40B0-A52B-54EC6FA304DC}"/>
              </a:ext>
            </a:extLst>
          </p:cNvPr>
          <p:cNvSpPr txBox="1"/>
          <p:nvPr/>
        </p:nvSpPr>
        <p:spPr>
          <a:xfrm>
            <a:off x="8229599" y="2097248"/>
            <a:ext cx="239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Parametrede alabilir</a:t>
            </a:r>
          </a:p>
        </p:txBody>
      </p:sp>
    </p:spTree>
    <p:extLst>
      <p:ext uri="{BB962C8B-B14F-4D97-AF65-F5344CB8AC3E}">
        <p14:creationId xmlns:p14="http://schemas.microsoft.com/office/powerpoint/2010/main" val="416231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82554DC1-74C3-4208-9427-91194CF3B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20875"/>
            <a:ext cx="5291666" cy="3016249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BA0AD9A-1AF5-4277-BD6D-43085C0D5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092854"/>
            <a:ext cx="5291667" cy="2672292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1136243-A3F9-4C9B-956D-1E31FA2E8052}"/>
              </a:ext>
            </a:extLst>
          </p:cNvPr>
          <p:cNvSpPr txBox="1"/>
          <p:nvPr/>
        </p:nvSpPr>
        <p:spPr>
          <a:xfrm>
            <a:off x="320799" y="297890"/>
            <a:ext cx="85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Kalıtım</a:t>
            </a:r>
          </a:p>
        </p:txBody>
      </p:sp>
    </p:spTree>
    <p:extLst>
      <p:ext uri="{BB962C8B-B14F-4D97-AF65-F5344CB8AC3E}">
        <p14:creationId xmlns:p14="http://schemas.microsoft.com/office/powerpoint/2010/main" val="185706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bardak içeren bir resim&#10;&#10;Açıklama otomatik olarak oluşturuldu">
            <a:extLst>
              <a:ext uri="{FF2B5EF4-FFF2-40B4-BE49-F238E27FC236}">
                <a16:creationId xmlns:a16="http://schemas.microsoft.com/office/drawing/2014/main" id="{035013C6-BE79-42B9-9EE2-64129CD78C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BC7E263-F182-46E6-BF5F-21D5AE091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GULP – TASK MANAGER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7DF5962-BB34-4F4C-AD96-10B908514955}"/>
              </a:ext>
            </a:extLst>
          </p:cNvPr>
          <p:cNvSpPr txBox="1"/>
          <p:nvPr/>
        </p:nvSpPr>
        <p:spPr>
          <a:xfrm>
            <a:off x="618063" y="4856921"/>
            <a:ext cx="9565028" cy="1249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akışını</a:t>
            </a:r>
            <a:r>
              <a:rPr lang="en-US" dirty="0"/>
              <a:t> </a:t>
            </a:r>
            <a:r>
              <a:rPr lang="en-US" dirty="0" err="1"/>
              <a:t>otomatikleştiren</a:t>
            </a:r>
            <a:r>
              <a:rPr lang="en-US" dirty="0"/>
              <a:t> </a:t>
            </a:r>
            <a:r>
              <a:rPr lang="en-US" dirty="0" err="1"/>
              <a:t>nodejs</a:t>
            </a:r>
            <a:r>
              <a:rPr lang="en-US" dirty="0"/>
              <a:t> </a:t>
            </a:r>
            <a:r>
              <a:rPr lang="en-US" dirty="0" err="1"/>
              <a:t>tabanlı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aracıdır</a:t>
            </a:r>
            <a:r>
              <a:rPr lang="en-US" dirty="0"/>
              <a:t>.</a:t>
            </a:r>
            <a:endParaRPr lang="tr-TR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uğraş</a:t>
            </a:r>
            <a:r>
              <a:rPr lang="en-US" dirty="0"/>
              <a:t> </a:t>
            </a:r>
            <a:r>
              <a:rPr lang="en-US" dirty="0" err="1"/>
              <a:t>gerektiren</a:t>
            </a:r>
            <a:r>
              <a:rPr lang="tr-TR" dirty="0"/>
              <a:t> i</a:t>
            </a:r>
            <a:r>
              <a:rPr lang="en-US" dirty="0" err="1"/>
              <a:t>şlemleri</a:t>
            </a:r>
            <a:r>
              <a:rPr lang="en-US" dirty="0"/>
              <a:t> gulp.js</a:t>
            </a:r>
            <a:r>
              <a:rPr lang="tr-TR" dirty="0"/>
              <a:t> </a:t>
            </a:r>
            <a:r>
              <a:rPr lang="tr-TR" dirty="0" err="1"/>
              <a:t>pluginleri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otomatikleştirebiliriz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4442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Geniş ekran</PresentationFormat>
  <Paragraphs>78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Teması</vt:lpstr>
      <vt:lpstr>Syntactically Awesome Style Sheets   Sözdizimsel Müthiş Stil Sayfaları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GULP – TASK MANAGER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Syntactically Awesome Style Sheets   Sözdizimsel Müthiş Stil Sayfaları</dc:title>
  <dc:creator>Efdal incesu</dc:creator>
  <cp:lastModifiedBy>Efdal incesu</cp:lastModifiedBy>
  <cp:revision>1</cp:revision>
  <dcterms:created xsi:type="dcterms:W3CDTF">2020-09-04T11:24:13Z</dcterms:created>
  <dcterms:modified xsi:type="dcterms:W3CDTF">2020-09-04T11:24:45Z</dcterms:modified>
</cp:coreProperties>
</file>