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1" r:id="rId4"/>
    <p:sldId id="278" r:id="rId5"/>
    <p:sldId id="271" r:id="rId6"/>
    <p:sldId id="262" r:id="rId7"/>
    <p:sldId id="281" r:id="rId8"/>
    <p:sldId id="268" r:id="rId9"/>
    <p:sldId id="263" r:id="rId10"/>
    <p:sldId id="279" r:id="rId11"/>
    <p:sldId id="280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沈 晓姣" initials="沈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7F9"/>
    <a:srgbClr val="A1C8F1"/>
    <a:srgbClr val="95D7F7"/>
    <a:srgbClr val="F96767"/>
    <a:srgbClr val="FFC446"/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44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3853F-2B85-4E42-81B8-50E4F4120A00}" type="datetimeFigureOut">
              <a:rPr lang="zh-CN" altLang="en-US" smtClean="0"/>
              <a:t>2020/05/24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95395-205F-48CE-94E6-C1C95E068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95395-205F-48CE-94E6-C1C95E06853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95395-205F-48CE-94E6-C1C95E06853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95395-205F-48CE-94E6-C1C95E06853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95395-205F-48CE-94E6-C1C95E06853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95395-205F-48CE-94E6-C1C95E06853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95395-205F-48CE-94E6-C1C95E06853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95395-205F-48CE-94E6-C1C95E06853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95395-205F-48CE-94E6-C1C95E06853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95395-205F-48CE-94E6-C1C95E0685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5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95395-205F-48CE-94E6-C1C95E06853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95395-205F-48CE-94E6-C1C95E06853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1"/>
            <a:ext cx="12192000" cy="2486979"/>
            <a:chOff x="0" y="481780"/>
            <a:chExt cx="12192000" cy="2486979"/>
          </a:xfrm>
          <a:solidFill>
            <a:schemeClr val="accent6">
              <a:lumMod val="75000"/>
            </a:schemeClr>
          </a:solidFill>
        </p:grpSpPr>
        <p:grpSp>
          <p:nvGrpSpPr>
            <p:cNvPr id="112" name="组合 111"/>
            <p:cNvGrpSpPr/>
            <p:nvPr/>
          </p:nvGrpSpPr>
          <p:grpSpPr>
            <a:xfrm flipV="1">
              <a:off x="0" y="481780"/>
              <a:ext cx="12192000" cy="2183946"/>
              <a:chOff x="0" y="4192273"/>
              <a:chExt cx="12192000" cy="2183946"/>
            </a:xfrm>
            <a:grpFill/>
          </p:grpSpPr>
          <p:grpSp>
            <p:nvGrpSpPr>
              <p:cNvPr id="110" name="组合 109"/>
              <p:cNvGrpSpPr/>
              <p:nvPr/>
            </p:nvGrpSpPr>
            <p:grpSpPr>
              <a:xfrm>
                <a:off x="0" y="4192273"/>
                <a:ext cx="12192000" cy="1706956"/>
                <a:chOff x="0" y="5151044"/>
                <a:chExt cx="12192000" cy="1706956"/>
              </a:xfrm>
              <a:grpFill/>
            </p:grpSpPr>
            <p:sp>
              <p:nvSpPr>
                <p:cNvPr id="102" name="任意多边形: 形状 101"/>
                <p:cNvSpPr/>
                <p:nvPr/>
              </p:nvSpPr>
              <p:spPr>
                <a:xfrm>
                  <a:off x="0" y="5151044"/>
                  <a:ext cx="3942080" cy="1706956"/>
                </a:xfrm>
                <a:custGeom>
                  <a:avLst/>
                  <a:gdLst>
                    <a:gd name="connsiteX0" fmla="*/ 119787 w 3942080"/>
                    <a:gd name="connsiteY0" fmla="*/ 0 h 1706956"/>
                    <a:gd name="connsiteX1" fmla="*/ 239573 w 3942080"/>
                    <a:gd name="connsiteY1" fmla="*/ 119787 h 1706956"/>
                    <a:gd name="connsiteX2" fmla="*/ 239573 w 3942080"/>
                    <a:gd name="connsiteY2" fmla="*/ 875106 h 1706956"/>
                    <a:gd name="connsiteX3" fmla="*/ 239573 w 3942080"/>
                    <a:gd name="connsiteY3" fmla="*/ 1171245 h 1706956"/>
                    <a:gd name="connsiteX4" fmla="*/ 359359 w 3942080"/>
                    <a:gd name="connsiteY4" fmla="*/ 1291031 h 1706956"/>
                    <a:gd name="connsiteX5" fmla="*/ 479146 w 3942080"/>
                    <a:gd name="connsiteY5" fmla="*/ 1171245 h 1706956"/>
                    <a:gd name="connsiteX6" fmla="*/ 479146 w 3942080"/>
                    <a:gd name="connsiteY6" fmla="*/ 875106 h 1706956"/>
                    <a:gd name="connsiteX7" fmla="*/ 479146 w 3942080"/>
                    <a:gd name="connsiteY7" fmla="*/ 535712 h 1706956"/>
                    <a:gd name="connsiteX8" fmla="*/ 598932 w 3942080"/>
                    <a:gd name="connsiteY8" fmla="*/ 415925 h 1706956"/>
                    <a:gd name="connsiteX9" fmla="*/ 718719 w 3942080"/>
                    <a:gd name="connsiteY9" fmla="*/ 535712 h 1706956"/>
                    <a:gd name="connsiteX10" fmla="*/ 718719 w 3942080"/>
                    <a:gd name="connsiteY10" fmla="*/ 875106 h 1706956"/>
                    <a:gd name="connsiteX11" fmla="*/ 719459 w 3942080"/>
                    <a:gd name="connsiteY11" fmla="*/ 875106 h 1706956"/>
                    <a:gd name="connsiteX12" fmla="*/ 719459 w 3942080"/>
                    <a:gd name="connsiteY12" fmla="*/ 1051458 h 1706956"/>
                    <a:gd name="connsiteX13" fmla="*/ 839246 w 3942080"/>
                    <a:gd name="connsiteY13" fmla="*/ 1171245 h 1706956"/>
                    <a:gd name="connsiteX14" fmla="*/ 959032 w 3942080"/>
                    <a:gd name="connsiteY14" fmla="*/ 1051458 h 1706956"/>
                    <a:gd name="connsiteX15" fmla="*/ 959032 w 3942080"/>
                    <a:gd name="connsiteY15" fmla="*/ 875106 h 1706956"/>
                    <a:gd name="connsiteX16" fmla="*/ 959032 w 3942080"/>
                    <a:gd name="connsiteY16" fmla="*/ 645516 h 1706956"/>
                    <a:gd name="connsiteX17" fmla="*/ 1078819 w 3942080"/>
                    <a:gd name="connsiteY17" fmla="*/ 525729 h 1706956"/>
                    <a:gd name="connsiteX18" fmla="*/ 1198605 w 3942080"/>
                    <a:gd name="connsiteY18" fmla="*/ 645516 h 1706956"/>
                    <a:gd name="connsiteX19" fmla="*/ 1198605 w 3942080"/>
                    <a:gd name="connsiteY19" fmla="*/ 875106 h 1706956"/>
                    <a:gd name="connsiteX20" fmla="*/ 1198605 w 3942080"/>
                    <a:gd name="connsiteY20" fmla="*/ 1111352 h 1706956"/>
                    <a:gd name="connsiteX21" fmla="*/ 1318391 w 3942080"/>
                    <a:gd name="connsiteY21" fmla="*/ 1231138 h 1706956"/>
                    <a:gd name="connsiteX22" fmla="*/ 1438178 w 3942080"/>
                    <a:gd name="connsiteY22" fmla="*/ 1111352 h 1706956"/>
                    <a:gd name="connsiteX23" fmla="*/ 1438178 w 3942080"/>
                    <a:gd name="connsiteY23" fmla="*/ 875106 h 1706956"/>
                    <a:gd name="connsiteX24" fmla="*/ 1438178 w 3942080"/>
                    <a:gd name="connsiteY24" fmla="*/ 405943 h 1706956"/>
                    <a:gd name="connsiteX25" fmla="*/ 1557964 w 3942080"/>
                    <a:gd name="connsiteY25" fmla="*/ 286157 h 1706956"/>
                    <a:gd name="connsiteX26" fmla="*/ 1677751 w 3942080"/>
                    <a:gd name="connsiteY26" fmla="*/ 405943 h 1706956"/>
                    <a:gd name="connsiteX27" fmla="*/ 1677751 w 3942080"/>
                    <a:gd name="connsiteY27" fmla="*/ 875106 h 1706956"/>
                    <a:gd name="connsiteX28" fmla="*/ 1677751 w 3942080"/>
                    <a:gd name="connsiteY28" fmla="*/ 1379207 h 1706956"/>
                    <a:gd name="connsiteX29" fmla="*/ 1797537 w 3942080"/>
                    <a:gd name="connsiteY29" fmla="*/ 1498994 h 1706956"/>
                    <a:gd name="connsiteX30" fmla="*/ 1917323 w 3942080"/>
                    <a:gd name="connsiteY30" fmla="*/ 1379207 h 1706956"/>
                    <a:gd name="connsiteX31" fmla="*/ 1917323 w 3942080"/>
                    <a:gd name="connsiteY31" fmla="*/ 875106 h 1706956"/>
                    <a:gd name="connsiteX32" fmla="*/ 1918064 w 3942080"/>
                    <a:gd name="connsiteY32" fmla="*/ 875106 h 1706956"/>
                    <a:gd name="connsiteX33" fmla="*/ 1918064 w 3942080"/>
                    <a:gd name="connsiteY33" fmla="*/ 465863 h 1706956"/>
                    <a:gd name="connsiteX34" fmla="*/ 2037851 w 3942080"/>
                    <a:gd name="connsiteY34" fmla="*/ 346077 h 1706956"/>
                    <a:gd name="connsiteX35" fmla="*/ 2157637 w 3942080"/>
                    <a:gd name="connsiteY35" fmla="*/ 465863 h 1706956"/>
                    <a:gd name="connsiteX36" fmla="*/ 2157637 w 3942080"/>
                    <a:gd name="connsiteY36" fmla="*/ 875106 h 1706956"/>
                    <a:gd name="connsiteX37" fmla="*/ 2157637 w 3942080"/>
                    <a:gd name="connsiteY37" fmla="*/ 1221156 h 1706956"/>
                    <a:gd name="connsiteX38" fmla="*/ 2277423 w 3942080"/>
                    <a:gd name="connsiteY38" fmla="*/ 1340942 h 1706956"/>
                    <a:gd name="connsiteX39" fmla="*/ 2397210 w 3942080"/>
                    <a:gd name="connsiteY39" fmla="*/ 1221156 h 1706956"/>
                    <a:gd name="connsiteX40" fmla="*/ 2397210 w 3942080"/>
                    <a:gd name="connsiteY40" fmla="*/ 875106 h 1706956"/>
                    <a:gd name="connsiteX41" fmla="*/ 2397210 w 3942080"/>
                    <a:gd name="connsiteY41" fmla="*/ 517451 h 1706956"/>
                    <a:gd name="connsiteX42" fmla="*/ 2516996 w 3942080"/>
                    <a:gd name="connsiteY42" fmla="*/ 397665 h 1706956"/>
                    <a:gd name="connsiteX43" fmla="*/ 2636783 w 3942080"/>
                    <a:gd name="connsiteY43" fmla="*/ 517451 h 1706956"/>
                    <a:gd name="connsiteX44" fmla="*/ 2636783 w 3942080"/>
                    <a:gd name="connsiteY44" fmla="*/ 875106 h 1706956"/>
                    <a:gd name="connsiteX45" fmla="*/ 2636783 w 3942080"/>
                    <a:gd name="connsiteY45" fmla="*/ 1137998 h 1706956"/>
                    <a:gd name="connsiteX46" fmla="*/ 2756569 w 3942080"/>
                    <a:gd name="connsiteY46" fmla="*/ 1257784 h 1706956"/>
                    <a:gd name="connsiteX47" fmla="*/ 2876355 w 3942080"/>
                    <a:gd name="connsiteY47" fmla="*/ 1137998 h 1706956"/>
                    <a:gd name="connsiteX48" fmla="*/ 2876355 w 3942080"/>
                    <a:gd name="connsiteY48" fmla="*/ 875106 h 1706956"/>
                    <a:gd name="connsiteX49" fmla="*/ 2876355 w 3942080"/>
                    <a:gd name="connsiteY49" fmla="*/ 716304 h 1706956"/>
                    <a:gd name="connsiteX50" fmla="*/ 2996142 w 3942080"/>
                    <a:gd name="connsiteY50" fmla="*/ 596517 h 1706956"/>
                    <a:gd name="connsiteX51" fmla="*/ 3115928 w 3942080"/>
                    <a:gd name="connsiteY51" fmla="*/ 716304 h 1706956"/>
                    <a:gd name="connsiteX52" fmla="*/ 3115928 w 3942080"/>
                    <a:gd name="connsiteY52" fmla="*/ 875106 h 1706956"/>
                    <a:gd name="connsiteX53" fmla="*/ 3115928 w 3942080"/>
                    <a:gd name="connsiteY53" fmla="*/ 974163 h 1706956"/>
                    <a:gd name="connsiteX54" fmla="*/ 3235715 w 3942080"/>
                    <a:gd name="connsiteY54" fmla="*/ 1093950 h 1706956"/>
                    <a:gd name="connsiteX55" fmla="*/ 3355501 w 3942080"/>
                    <a:gd name="connsiteY55" fmla="*/ 974163 h 1706956"/>
                    <a:gd name="connsiteX56" fmla="*/ 3355501 w 3942080"/>
                    <a:gd name="connsiteY56" fmla="*/ 875106 h 1706956"/>
                    <a:gd name="connsiteX57" fmla="*/ 3355501 w 3942080"/>
                    <a:gd name="connsiteY57" fmla="*/ 316291 h 1706956"/>
                    <a:gd name="connsiteX58" fmla="*/ 3475288 w 3942080"/>
                    <a:gd name="connsiteY58" fmla="*/ 196504 h 1706956"/>
                    <a:gd name="connsiteX59" fmla="*/ 3595074 w 3942080"/>
                    <a:gd name="connsiteY59" fmla="*/ 316291 h 1706956"/>
                    <a:gd name="connsiteX60" fmla="*/ 3595074 w 3942080"/>
                    <a:gd name="connsiteY60" fmla="*/ 592235 h 1706956"/>
                    <a:gd name="connsiteX61" fmla="*/ 3595074 w 3942080"/>
                    <a:gd name="connsiteY61" fmla="*/ 592238 h 1706956"/>
                    <a:gd name="connsiteX62" fmla="*/ 3595074 w 3942080"/>
                    <a:gd name="connsiteY62" fmla="*/ 1268088 h 1706956"/>
                    <a:gd name="connsiteX63" fmla="*/ 3714861 w 3942080"/>
                    <a:gd name="connsiteY63" fmla="*/ 1387874 h 1706956"/>
                    <a:gd name="connsiteX64" fmla="*/ 3834647 w 3942080"/>
                    <a:gd name="connsiteY64" fmla="*/ 1268088 h 1706956"/>
                    <a:gd name="connsiteX65" fmla="*/ 3834647 w 3942080"/>
                    <a:gd name="connsiteY65" fmla="*/ 875106 h 1706956"/>
                    <a:gd name="connsiteX66" fmla="*/ 3942080 w 3942080"/>
                    <a:gd name="connsiteY66" fmla="*/ 875106 h 1706956"/>
                    <a:gd name="connsiteX67" fmla="*/ 3942080 w 3942080"/>
                    <a:gd name="connsiteY67" fmla="*/ 1706956 h 1706956"/>
                    <a:gd name="connsiteX68" fmla="*/ 598932 w 3942080"/>
                    <a:gd name="connsiteY68" fmla="*/ 1706956 h 1706956"/>
                    <a:gd name="connsiteX69" fmla="*/ 0 w 3942080"/>
                    <a:gd name="connsiteY69" fmla="*/ 1706956 h 1706956"/>
                    <a:gd name="connsiteX70" fmla="*/ 0 w 3942080"/>
                    <a:gd name="connsiteY70" fmla="*/ 1171245 h 1706956"/>
                    <a:gd name="connsiteX71" fmla="*/ 0 w 3942080"/>
                    <a:gd name="connsiteY71" fmla="*/ 875106 h 1706956"/>
                    <a:gd name="connsiteX72" fmla="*/ 0 w 3942080"/>
                    <a:gd name="connsiteY72" fmla="*/ 119787 h 1706956"/>
                    <a:gd name="connsiteX73" fmla="*/ 119787 w 3942080"/>
                    <a:gd name="connsiteY73" fmla="*/ 0 h 170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942080" h="1706956">
                      <a:moveTo>
                        <a:pt x="119787" y="0"/>
                      </a:moveTo>
                      <a:cubicBezTo>
                        <a:pt x="185943" y="0"/>
                        <a:pt x="239573" y="53630"/>
                        <a:pt x="239573" y="119787"/>
                      </a:cubicBezTo>
                      <a:lnTo>
                        <a:pt x="239573" y="875106"/>
                      </a:lnTo>
                      <a:lnTo>
                        <a:pt x="239573" y="1171245"/>
                      </a:lnTo>
                      <a:cubicBezTo>
                        <a:pt x="239573" y="1237401"/>
                        <a:pt x="293203" y="1291031"/>
                        <a:pt x="359359" y="1291031"/>
                      </a:cubicBezTo>
                      <a:cubicBezTo>
                        <a:pt x="425516" y="1291031"/>
                        <a:pt x="479146" y="1237401"/>
                        <a:pt x="479146" y="1171245"/>
                      </a:cubicBezTo>
                      <a:lnTo>
                        <a:pt x="479146" y="875106"/>
                      </a:lnTo>
                      <a:lnTo>
                        <a:pt x="479146" y="535712"/>
                      </a:lnTo>
                      <a:cubicBezTo>
                        <a:pt x="479146" y="469555"/>
                        <a:pt x="532776" y="415925"/>
                        <a:pt x="598932" y="415925"/>
                      </a:cubicBezTo>
                      <a:cubicBezTo>
                        <a:pt x="665088" y="415925"/>
                        <a:pt x="718719" y="469555"/>
                        <a:pt x="718719" y="535712"/>
                      </a:cubicBezTo>
                      <a:lnTo>
                        <a:pt x="718719" y="875106"/>
                      </a:lnTo>
                      <a:lnTo>
                        <a:pt x="719459" y="875106"/>
                      </a:lnTo>
                      <a:lnTo>
                        <a:pt x="719459" y="1051458"/>
                      </a:lnTo>
                      <a:cubicBezTo>
                        <a:pt x="719459" y="1117615"/>
                        <a:pt x="773090" y="1171245"/>
                        <a:pt x="839246" y="1171245"/>
                      </a:cubicBezTo>
                      <a:cubicBezTo>
                        <a:pt x="905402" y="1171245"/>
                        <a:pt x="959032" y="1117615"/>
                        <a:pt x="959032" y="1051458"/>
                      </a:cubicBezTo>
                      <a:lnTo>
                        <a:pt x="959032" y="875106"/>
                      </a:lnTo>
                      <a:lnTo>
                        <a:pt x="959032" y="645516"/>
                      </a:lnTo>
                      <a:cubicBezTo>
                        <a:pt x="959032" y="579359"/>
                        <a:pt x="1012662" y="525729"/>
                        <a:pt x="1078819" y="525729"/>
                      </a:cubicBezTo>
                      <a:cubicBezTo>
                        <a:pt x="1144975" y="525729"/>
                        <a:pt x="1198605" y="579359"/>
                        <a:pt x="1198605" y="645516"/>
                      </a:cubicBezTo>
                      <a:lnTo>
                        <a:pt x="1198605" y="875106"/>
                      </a:lnTo>
                      <a:lnTo>
                        <a:pt x="1198605" y="1111352"/>
                      </a:lnTo>
                      <a:cubicBezTo>
                        <a:pt x="1198605" y="1177508"/>
                        <a:pt x="1252235" y="1231138"/>
                        <a:pt x="1318391" y="1231138"/>
                      </a:cubicBezTo>
                      <a:cubicBezTo>
                        <a:pt x="1384548" y="1231138"/>
                        <a:pt x="1438178" y="1177508"/>
                        <a:pt x="1438178" y="1111352"/>
                      </a:cubicBezTo>
                      <a:lnTo>
                        <a:pt x="1438178" y="875106"/>
                      </a:lnTo>
                      <a:lnTo>
                        <a:pt x="1438178" y="405943"/>
                      </a:lnTo>
                      <a:cubicBezTo>
                        <a:pt x="1438178" y="339787"/>
                        <a:pt x="1491808" y="286157"/>
                        <a:pt x="1557964" y="286157"/>
                      </a:cubicBezTo>
                      <a:cubicBezTo>
                        <a:pt x="1624121" y="286157"/>
                        <a:pt x="1677751" y="339787"/>
                        <a:pt x="1677751" y="405943"/>
                      </a:cubicBezTo>
                      <a:lnTo>
                        <a:pt x="1677751" y="875106"/>
                      </a:lnTo>
                      <a:lnTo>
                        <a:pt x="1677751" y="1379207"/>
                      </a:lnTo>
                      <a:cubicBezTo>
                        <a:pt x="1677751" y="1445364"/>
                        <a:pt x="1731381" y="1498994"/>
                        <a:pt x="1797537" y="1498994"/>
                      </a:cubicBezTo>
                      <a:cubicBezTo>
                        <a:pt x="1863693" y="1498994"/>
                        <a:pt x="1917323" y="1445364"/>
                        <a:pt x="1917323" y="1379207"/>
                      </a:cubicBezTo>
                      <a:lnTo>
                        <a:pt x="1917323" y="875106"/>
                      </a:lnTo>
                      <a:lnTo>
                        <a:pt x="1918064" y="875106"/>
                      </a:lnTo>
                      <a:lnTo>
                        <a:pt x="1918064" y="465863"/>
                      </a:lnTo>
                      <a:cubicBezTo>
                        <a:pt x="1918064" y="399707"/>
                        <a:pt x="1971694" y="346077"/>
                        <a:pt x="2037851" y="346077"/>
                      </a:cubicBezTo>
                      <a:cubicBezTo>
                        <a:pt x="2104007" y="346077"/>
                        <a:pt x="2157637" y="399707"/>
                        <a:pt x="2157637" y="465863"/>
                      </a:cubicBezTo>
                      <a:lnTo>
                        <a:pt x="2157637" y="875106"/>
                      </a:lnTo>
                      <a:lnTo>
                        <a:pt x="2157637" y="1221156"/>
                      </a:lnTo>
                      <a:cubicBezTo>
                        <a:pt x="2157637" y="1287312"/>
                        <a:pt x="2211267" y="1340942"/>
                        <a:pt x="2277423" y="1340942"/>
                      </a:cubicBezTo>
                      <a:cubicBezTo>
                        <a:pt x="2343580" y="1340942"/>
                        <a:pt x="2397210" y="1287312"/>
                        <a:pt x="2397210" y="1221156"/>
                      </a:cubicBezTo>
                      <a:lnTo>
                        <a:pt x="2397210" y="875106"/>
                      </a:lnTo>
                      <a:lnTo>
                        <a:pt x="2397210" y="517451"/>
                      </a:lnTo>
                      <a:cubicBezTo>
                        <a:pt x="2397210" y="451295"/>
                        <a:pt x="2450840" y="397665"/>
                        <a:pt x="2516996" y="397665"/>
                      </a:cubicBezTo>
                      <a:cubicBezTo>
                        <a:pt x="2583152" y="397665"/>
                        <a:pt x="2636783" y="451295"/>
                        <a:pt x="2636783" y="517451"/>
                      </a:cubicBezTo>
                      <a:lnTo>
                        <a:pt x="2636783" y="875106"/>
                      </a:lnTo>
                      <a:lnTo>
                        <a:pt x="2636783" y="1137998"/>
                      </a:lnTo>
                      <a:cubicBezTo>
                        <a:pt x="2636783" y="1204154"/>
                        <a:pt x="2690413" y="1257784"/>
                        <a:pt x="2756569" y="1257784"/>
                      </a:cubicBezTo>
                      <a:cubicBezTo>
                        <a:pt x="2822725" y="1257784"/>
                        <a:pt x="2876355" y="1204154"/>
                        <a:pt x="2876355" y="1137998"/>
                      </a:cubicBezTo>
                      <a:lnTo>
                        <a:pt x="2876355" y="875106"/>
                      </a:lnTo>
                      <a:lnTo>
                        <a:pt x="2876355" y="716304"/>
                      </a:lnTo>
                      <a:cubicBezTo>
                        <a:pt x="2876355" y="650147"/>
                        <a:pt x="2929986" y="596517"/>
                        <a:pt x="2996142" y="596517"/>
                      </a:cubicBezTo>
                      <a:cubicBezTo>
                        <a:pt x="3062298" y="596517"/>
                        <a:pt x="3115928" y="650147"/>
                        <a:pt x="3115928" y="716304"/>
                      </a:cubicBezTo>
                      <a:lnTo>
                        <a:pt x="3115928" y="875106"/>
                      </a:lnTo>
                      <a:lnTo>
                        <a:pt x="3115928" y="974163"/>
                      </a:lnTo>
                      <a:cubicBezTo>
                        <a:pt x="3115928" y="1040320"/>
                        <a:pt x="3169558" y="1093950"/>
                        <a:pt x="3235715" y="1093950"/>
                      </a:cubicBezTo>
                      <a:cubicBezTo>
                        <a:pt x="3301871" y="1093950"/>
                        <a:pt x="3355501" y="1040320"/>
                        <a:pt x="3355501" y="974163"/>
                      </a:cubicBezTo>
                      <a:lnTo>
                        <a:pt x="3355501" y="875106"/>
                      </a:lnTo>
                      <a:lnTo>
                        <a:pt x="3355501" y="316291"/>
                      </a:lnTo>
                      <a:cubicBezTo>
                        <a:pt x="3355501" y="250134"/>
                        <a:pt x="3409131" y="196504"/>
                        <a:pt x="3475288" y="196504"/>
                      </a:cubicBezTo>
                      <a:cubicBezTo>
                        <a:pt x="3541445" y="196504"/>
                        <a:pt x="3595074" y="250134"/>
                        <a:pt x="3595074" y="316291"/>
                      </a:cubicBezTo>
                      <a:lnTo>
                        <a:pt x="3595074" y="592235"/>
                      </a:lnTo>
                      <a:lnTo>
                        <a:pt x="3595074" y="592238"/>
                      </a:lnTo>
                      <a:lnTo>
                        <a:pt x="3595074" y="1268088"/>
                      </a:lnTo>
                      <a:cubicBezTo>
                        <a:pt x="3595074" y="1334244"/>
                        <a:pt x="3648704" y="1387874"/>
                        <a:pt x="3714861" y="1387874"/>
                      </a:cubicBezTo>
                      <a:cubicBezTo>
                        <a:pt x="3781017" y="1387874"/>
                        <a:pt x="3834647" y="1334244"/>
                        <a:pt x="3834647" y="1268088"/>
                      </a:cubicBezTo>
                      <a:lnTo>
                        <a:pt x="3834647" y="875106"/>
                      </a:lnTo>
                      <a:lnTo>
                        <a:pt x="3942080" y="875106"/>
                      </a:lnTo>
                      <a:lnTo>
                        <a:pt x="3942080" y="1706956"/>
                      </a:lnTo>
                      <a:lnTo>
                        <a:pt x="598932" y="1706956"/>
                      </a:lnTo>
                      <a:lnTo>
                        <a:pt x="0" y="1706956"/>
                      </a:lnTo>
                      <a:lnTo>
                        <a:pt x="0" y="1171245"/>
                      </a:lnTo>
                      <a:lnTo>
                        <a:pt x="0" y="875106"/>
                      </a:lnTo>
                      <a:lnTo>
                        <a:pt x="0" y="119787"/>
                      </a:lnTo>
                      <a:cubicBezTo>
                        <a:pt x="0" y="53630"/>
                        <a:pt x="53630" y="0"/>
                        <a:pt x="119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任意多边形: 形状 102"/>
                <p:cNvSpPr/>
                <p:nvPr/>
              </p:nvSpPr>
              <p:spPr>
                <a:xfrm>
                  <a:off x="3830320" y="5151044"/>
                  <a:ext cx="3942080" cy="1706956"/>
                </a:xfrm>
                <a:custGeom>
                  <a:avLst/>
                  <a:gdLst>
                    <a:gd name="connsiteX0" fmla="*/ 119787 w 3942080"/>
                    <a:gd name="connsiteY0" fmla="*/ 0 h 1706956"/>
                    <a:gd name="connsiteX1" fmla="*/ 239573 w 3942080"/>
                    <a:gd name="connsiteY1" fmla="*/ 119787 h 1706956"/>
                    <a:gd name="connsiteX2" fmla="*/ 239573 w 3942080"/>
                    <a:gd name="connsiteY2" fmla="*/ 875106 h 1706956"/>
                    <a:gd name="connsiteX3" fmla="*/ 239573 w 3942080"/>
                    <a:gd name="connsiteY3" fmla="*/ 1171245 h 1706956"/>
                    <a:gd name="connsiteX4" fmla="*/ 359359 w 3942080"/>
                    <a:gd name="connsiteY4" fmla="*/ 1291031 h 1706956"/>
                    <a:gd name="connsiteX5" fmla="*/ 479146 w 3942080"/>
                    <a:gd name="connsiteY5" fmla="*/ 1171245 h 1706956"/>
                    <a:gd name="connsiteX6" fmla="*/ 479146 w 3942080"/>
                    <a:gd name="connsiteY6" fmla="*/ 875106 h 1706956"/>
                    <a:gd name="connsiteX7" fmla="*/ 479146 w 3942080"/>
                    <a:gd name="connsiteY7" fmla="*/ 535712 h 1706956"/>
                    <a:gd name="connsiteX8" fmla="*/ 598932 w 3942080"/>
                    <a:gd name="connsiteY8" fmla="*/ 415925 h 1706956"/>
                    <a:gd name="connsiteX9" fmla="*/ 718719 w 3942080"/>
                    <a:gd name="connsiteY9" fmla="*/ 535712 h 1706956"/>
                    <a:gd name="connsiteX10" fmla="*/ 718719 w 3942080"/>
                    <a:gd name="connsiteY10" fmla="*/ 875106 h 1706956"/>
                    <a:gd name="connsiteX11" fmla="*/ 719459 w 3942080"/>
                    <a:gd name="connsiteY11" fmla="*/ 875106 h 1706956"/>
                    <a:gd name="connsiteX12" fmla="*/ 719459 w 3942080"/>
                    <a:gd name="connsiteY12" fmla="*/ 1051458 h 1706956"/>
                    <a:gd name="connsiteX13" fmla="*/ 839246 w 3942080"/>
                    <a:gd name="connsiteY13" fmla="*/ 1171245 h 1706956"/>
                    <a:gd name="connsiteX14" fmla="*/ 959032 w 3942080"/>
                    <a:gd name="connsiteY14" fmla="*/ 1051458 h 1706956"/>
                    <a:gd name="connsiteX15" fmla="*/ 959032 w 3942080"/>
                    <a:gd name="connsiteY15" fmla="*/ 875106 h 1706956"/>
                    <a:gd name="connsiteX16" fmla="*/ 959032 w 3942080"/>
                    <a:gd name="connsiteY16" fmla="*/ 645516 h 1706956"/>
                    <a:gd name="connsiteX17" fmla="*/ 1078819 w 3942080"/>
                    <a:gd name="connsiteY17" fmla="*/ 525729 h 1706956"/>
                    <a:gd name="connsiteX18" fmla="*/ 1198605 w 3942080"/>
                    <a:gd name="connsiteY18" fmla="*/ 645516 h 1706956"/>
                    <a:gd name="connsiteX19" fmla="*/ 1198605 w 3942080"/>
                    <a:gd name="connsiteY19" fmla="*/ 875106 h 1706956"/>
                    <a:gd name="connsiteX20" fmla="*/ 1198605 w 3942080"/>
                    <a:gd name="connsiteY20" fmla="*/ 1111352 h 1706956"/>
                    <a:gd name="connsiteX21" fmla="*/ 1318391 w 3942080"/>
                    <a:gd name="connsiteY21" fmla="*/ 1231138 h 1706956"/>
                    <a:gd name="connsiteX22" fmla="*/ 1438178 w 3942080"/>
                    <a:gd name="connsiteY22" fmla="*/ 1111352 h 1706956"/>
                    <a:gd name="connsiteX23" fmla="*/ 1438178 w 3942080"/>
                    <a:gd name="connsiteY23" fmla="*/ 875106 h 1706956"/>
                    <a:gd name="connsiteX24" fmla="*/ 1438178 w 3942080"/>
                    <a:gd name="connsiteY24" fmla="*/ 405943 h 1706956"/>
                    <a:gd name="connsiteX25" fmla="*/ 1557964 w 3942080"/>
                    <a:gd name="connsiteY25" fmla="*/ 286157 h 1706956"/>
                    <a:gd name="connsiteX26" fmla="*/ 1677751 w 3942080"/>
                    <a:gd name="connsiteY26" fmla="*/ 405943 h 1706956"/>
                    <a:gd name="connsiteX27" fmla="*/ 1677751 w 3942080"/>
                    <a:gd name="connsiteY27" fmla="*/ 875106 h 1706956"/>
                    <a:gd name="connsiteX28" fmla="*/ 1677751 w 3942080"/>
                    <a:gd name="connsiteY28" fmla="*/ 1379207 h 1706956"/>
                    <a:gd name="connsiteX29" fmla="*/ 1797537 w 3942080"/>
                    <a:gd name="connsiteY29" fmla="*/ 1498994 h 1706956"/>
                    <a:gd name="connsiteX30" fmla="*/ 1917323 w 3942080"/>
                    <a:gd name="connsiteY30" fmla="*/ 1379207 h 1706956"/>
                    <a:gd name="connsiteX31" fmla="*/ 1917323 w 3942080"/>
                    <a:gd name="connsiteY31" fmla="*/ 875106 h 1706956"/>
                    <a:gd name="connsiteX32" fmla="*/ 1918064 w 3942080"/>
                    <a:gd name="connsiteY32" fmla="*/ 875106 h 1706956"/>
                    <a:gd name="connsiteX33" fmla="*/ 1918064 w 3942080"/>
                    <a:gd name="connsiteY33" fmla="*/ 465863 h 1706956"/>
                    <a:gd name="connsiteX34" fmla="*/ 2037851 w 3942080"/>
                    <a:gd name="connsiteY34" fmla="*/ 346077 h 1706956"/>
                    <a:gd name="connsiteX35" fmla="*/ 2157637 w 3942080"/>
                    <a:gd name="connsiteY35" fmla="*/ 465863 h 1706956"/>
                    <a:gd name="connsiteX36" fmla="*/ 2157637 w 3942080"/>
                    <a:gd name="connsiteY36" fmla="*/ 875106 h 1706956"/>
                    <a:gd name="connsiteX37" fmla="*/ 2157637 w 3942080"/>
                    <a:gd name="connsiteY37" fmla="*/ 1221156 h 1706956"/>
                    <a:gd name="connsiteX38" fmla="*/ 2277423 w 3942080"/>
                    <a:gd name="connsiteY38" fmla="*/ 1340942 h 1706956"/>
                    <a:gd name="connsiteX39" fmla="*/ 2397210 w 3942080"/>
                    <a:gd name="connsiteY39" fmla="*/ 1221156 h 1706956"/>
                    <a:gd name="connsiteX40" fmla="*/ 2397210 w 3942080"/>
                    <a:gd name="connsiteY40" fmla="*/ 875106 h 1706956"/>
                    <a:gd name="connsiteX41" fmla="*/ 2397210 w 3942080"/>
                    <a:gd name="connsiteY41" fmla="*/ 517451 h 1706956"/>
                    <a:gd name="connsiteX42" fmla="*/ 2516996 w 3942080"/>
                    <a:gd name="connsiteY42" fmla="*/ 397665 h 1706956"/>
                    <a:gd name="connsiteX43" fmla="*/ 2636783 w 3942080"/>
                    <a:gd name="connsiteY43" fmla="*/ 517451 h 1706956"/>
                    <a:gd name="connsiteX44" fmla="*/ 2636783 w 3942080"/>
                    <a:gd name="connsiteY44" fmla="*/ 875106 h 1706956"/>
                    <a:gd name="connsiteX45" fmla="*/ 2636783 w 3942080"/>
                    <a:gd name="connsiteY45" fmla="*/ 1137998 h 1706956"/>
                    <a:gd name="connsiteX46" fmla="*/ 2756569 w 3942080"/>
                    <a:gd name="connsiteY46" fmla="*/ 1257784 h 1706956"/>
                    <a:gd name="connsiteX47" fmla="*/ 2876355 w 3942080"/>
                    <a:gd name="connsiteY47" fmla="*/ 1137998 h 1706956"/>
                    <a:gd name="connsiteX48" fmla="*/ 2876355 w 3942080"/>
                    <a:gd name="connsiteY48" fmla="*/ 875106 h 1706956"/>
                    <a:gd name="connsiteX49" fmla="*/ 2876355 w 3942080"/>
                    <a:gd name="connsiteY49" fmla="*/ 716304 h 1706956"/>
                    <a:gd name="connsiteX50" fmla="*/ 2996142 w 3942080"/>
                    <a:gd name="connsiteY50" fmla="*/ 596517 h 1706956"/>
                    <a:gd name="connsiteX51" fmla="*/ 3115928 w 3942080"/>
                    <a:gd name="connsiteY51" fmla="*/ 716304 h 1706956"/>
                    <a:gd name="connsiteX52" fmla="*/ 3115928 w 3942080"/>
                    <a:gd name="connsiteY52" fmla="*/ 875106 h 1706956"/>
                    <a:gd name="connsiteX53" fmla="*/ 3115928 w 3942080"/>
                    <a:gd name="connsiteY53" fmla="*/ 974163 h 1706956"/>
                    <a:gd name="connsiteX54" fmla="*/ 3235715 w 3942080"/>
                    <a:gd name="connsiteY54" fmla="*/ 1093950 h 1706956"/>
                    <a:gd name="connsiteX55" fmla="*/ 3355501 w 3942080"/>
                    <a:gd name="connsiteY55" fmla="*/ 974163 h 1706956"/>
                    <a:gd name="connsiteX56" fmla="*/ 3355501 w 3942080"/>
                    <a:gd name="connsiteY56" fmla="*/ 875106 h 1706956"/>
                    <a:gd name="connsiteX57" fmla="*/ 3355501 w 3942080"/>
                    <a:gd name="connsiteY57" fmla="*/ 316291 h 1706956"/>
                    <a:gd name="connsiteX58" fmla="*/ 3475288 w 3942080"/>
                    <a:gd name="connsiteY58" fmla="*/ 196504 h 1706956"/>
                    <a:gd name="connsiteX59" fmla="*/ 3595074 w 3942080"/>
                    <a:gd name="connsiteY59" fmla="*/ 316291 h 1706956"/>
                    <a:gd name="connsiteX60" fmla="*/ 3595074 w 3942080"/>
                    <a:gd name="connsiteY60" fmla="*/ 592235 h 1706956"/>
                    <a:gd name="connsiteX61" fmla="*/ 3595074 w 3942080"/>
                    <a:gd name="connsiteY61" fmla="*/ 592238 h 1706956"/>
                    <a:gd name="connsiteX62" fmla="*/ 3595074 w 3942080"/>
                    <a:gd name="connsiteY62" fmla="*/ 1268088 h 1706956"/>
                    <a:gd name="connsiteX63" fmla="*/ 3714861 w 3942080"/>
                    <a:gd name="connsiteY63" fmla="*/ 1387874 h 1706956"/>
                    <a:gd name="connsiteX64" fmla="*/ 3834647 w 3942080"/>
                    <a:gd name="connsiteY64" fmla="*/ 1268088 h 1706956"/>
                    <a:gd name="connsiteX65" fmla="*/ 3834647 w 3942080"/>
                    <a:gd name="connsiteY65" fmla="*/ 875106 h 1706956"/>
                    <a:gd name="connsiteX66" fmla="*/ 3942080 w 3942080"/>
                    <a:gd name="connsiteY66" fmla="*/ 875106 h 1706956"/>
                    <a:gd name="connsiteX67" fmla="*/ 3942080 w 3942080"/>
                    <a:gd name="connsiteY67" fmla="*/ 1706956 h 1706956"/>
                    <a:gd name="connsiteX68" fmla="*/ 598932 w 3942080"/>
                    <a:gd name="connsiteY68" fmla="*/ 1706956 h 1706956"/>
                    <a:gd name="connsiteX69" fmla="*/ 0 w 3942080"/>
                    <a:gd name="connsiteY69" fmla="*/ 1706956 h 1706956"/>
                    <a:gd name="connsiteX70" fmla="*/ 0 w 3942080"/>
                    <a:gd name="connsiteY70" fmla="*/ 1171245 h 1706956"/>
                    <a:gd name="connsiteX71" fmla="*/ 0 w 3942080"/>
                    <a:gd name="connsiteY71" fmla="*/ 875106 h 1706956"/>
                    <a:gd name="connsiteX72" fmla="*/ 0 w 3942080"/>
                    <a:gd name="connsiteY72" fmla="*/ 119787 h 1706956"/>
                    <a:gd name="connsiteX73" fmla="*/ 119787 w 3942080"/>
                    <a:gd name="connsiteY73" fmla="*/ 0 h 170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942080" h="1706956">
                      <a:moveTo>
                        <a:pt x="119787" y="0"/>
                      </a:moveTo>
                      <a:cubicBezTo>
                        <a:pt x="185943" y="0"/>
                        <a:pt x="239573" y="53630"/>
                        <a:pt x="239573" y="119787"/>
                      </a:cubicBezTo>
                      <a:lnTo>
                        <a:pt x="239573" y="875106"/>
                      </a:lnTo>
                      <a:lnTo>
                        <a:pt x="239573" y="1171245"/>
                      </a:lnTo>
                      <a:cubicBezTo>
                        <a:pt x="239573" y="1237401"/>
                        <a:pt x="293203" y="1291031"/>
                        <a:pt x="359359" y="1291031"/>
                      </a:cubicBezTo>
                      <a:cubicBezTo>
                        <a:pt x="425516" y="1291031"/>
                        <a:pt x="479146" y="1237401"/>
                        <a:pt x="479146" y="1171245"/>
                      </a:cubicBezTo>
                      <a:lnTo>
                        <a:pt x="479146" y="875106"/>
                      </a:lnTo>
                      <a:lnTo>
                        <a:pt x="479146" y="535712"/>
                      </a:lnTo>
                      <a:cubicBezTo>
                        <a:pt x="479146" y="469555"/>
                        <a:pt x="532776" y="415925"/>
                        <a:pt x="598932" y="415925"/>
                      </a:cubicBezTo>
                      <a:cubicBezTo>
                        <a:pt x="665088" y="415925"/>
                        <a:pt x="718719" y="469555"/>
                        <a:pt x="718719" y="535712"/>
                      </a:cubicBezTo>
                      <a:lnTo>
                        <a:pt x="718719" y="875106"/>
                      </a:lnTo>
                      <a:lnTo>
                        <a:pt x="719459" y="875106"/>
                      </a:lnTo>
                      <a:lnTo>
                        <a:pt x="719459" y="1051458"/>
                      </a:lnTo>
                      <a:cubicBezTo>
                        <a:pt x="719459" y="1117615"/>
                        <a:pt x="773090" y="1171245"/>
                        <a:pt x="839246" y="1171245"/>
                      </a:cubicBezTo>
                      <a:cubicBezTo>
                        <a:pt x="905402" y="1171245"/>
                        <a:pt x="959032" y="1117615"/>
                        <a:pt x="959032" y="1051458"/>
                      </a:cubicBezTo>
                      <a:lnTo>
                        <a:pt x="959032" y="875106"/>
                      </a:lnTo>
                      <a:lnTo>
                        <a:pt x="959032" y="645516"/>
                      </a:lnTo>
                      <a:cubicBezTo>
                        <a:pt x="959032" y="579359"/>
                        <a:pt x="1012662" y="525729"/>
                        <a:pt x="1078819" y="525729"/>
                      </a:cubicBezTo>
                      <a:cubicBezTo>
                        <a:pt x="1144975" y="525729"/>
                        <a:pt x="1198605" y="579359"/>
                        <a:pt x="1198605" y="645516"/>
                      </a:cubicBezTo>
                      <a:lnTo>
                        <a:pt x="1198605" y="875106"/>
                      </a:lnTo>
                      <a:lnTo>
                        <a:pt x="1198605" y="1111352"/>
                      </a:lnTo>
                      <a:cubicBezTo>
                        <a:pt x="1198605" y="1177508"/>
                        <a:pt x="1252235" y="1231138"/>
                        <a:pt x="1318391" y="1231138"/>
                      </a:cubicBezTo>
                      <a:cubicBezTo>
                        <a:pt x="1384548" y="1231138"/>
                        <a:pt x="1438178" y="1177508"/>
                        <a:pt x="1438178" y="1111352"/>
                      </a:cubicBezTo>
                      <a:lnTo>
                        <a:pt x="1438178" y="875106"/>
                      </a:lnTo>
                      <a:lnTo>
                        <a:pt x="1438178" y="405943"/>
                      </a:lnTo>
                      <a:cubicBezTo>
                        <a:pt x="1438178" y="339787"/>
                        <a:pt x="1491808" y="286157"/>
                        <a:pt x="1557964" y="286157"/>
                      </a:cubicBezTo>
                      <a:cubicBezTo>
                        <a:pt x="1624121" y="286157"/>
                        <a:pt x="1677751" y="339787"/>
                        <a:pt x="1677751" y="405943"/>
                      </a:cubicBezTo>
                      <a:lnTo>
                        <a:pt x="1677751" y="875106"/>
                      </a:lnTo>
                      <a:lnTo>
                        <a:pt x="1677751" y="1379207"/>
                      </a:lnTo>
                      <a:cubicBezTo>
                        <a:pt x="1677751" y="1445364"/>
                        <a:pt x="1731381" y="1498994"/>
                        <a:pt x="1797537" y="1498994"/>
                      </a:cubicBezTo>
                      <a:cubicBezTo>
                        <a:pt x="1863693" y="1498994"/>
                        <a:pt x="1917323" y="1445364"/>
                        <a:pt x="1917323" y="1379207"/>
                      </a:cubicBezTo>
                      <a:lnTo>
                        <a:pt x="1917323" y="875106"/>
                      </a:lnTo>
                      <a:lnTo>
                        <a:pt x="1918064" y="875106"/>
                      </a:lnTo>
                      <a:lnTo>
                        <a:pt x="1918064" y="465863"/>
                      </a:lnTo>
                      <a:cubicBezTo>
                        <a:pt x="1918064" y="399707"/>
                        <a:pt x="1971694" y="346077"/>
                        <a:pt x="2037851" y="346077"/>
                      </a:cubicBezTo>
                      <a:cubicBezTo>
                        <a:pt x="2104007" y="346077"/>
                        <a:pt x="2157637" y="399707"/>
                        <a:pt x="2157637" y="465863"/>
                      </a:cubicBezTo>
                      <a:lnTo>
                        <a:pt x="2157637" y="875106"/>
                      </a:lnTo>
                      <a:lnTo>
                        <a:pt x="2157637" y="1221156"/>
                      </a:lnTo>
                      <a:cubicBezTo>
                        <a:pt x="2157637" y="1287312"/>
                        <a:pt x="2211267" y="1340942"/>
                        <a:pt x="2277423" y="1340942"/>
                      </a:cubicBezTo>
                      <a:cubicBezTo>
                        <a:pt x="2343580" y="1340942"/>
                        <a:pt x="2397210" y="1287312"/>
                        <a:pt x="2397210" y="1221156"/>
                      </a:cubicBezTo>
                      <a:lnTo>
                        <a:pt x="2397210" y="875106"/>
                      </a:lnTo>
                      <a:lnTo>
                        <a:pt x="2397210" y="517451"/>
                      </a:lnTo>
                      <a:cubicBezTo>
                        <a:pt x="2397210" y="451295"/>
                        <a:pt x="2450840" y="397665"/>
                        <a:pt x="2516996" y="397665"/>
                      </a:cubicBezTo>
                      <a:cubicBezTo>
                        <a:pt x="2583152" y="397665"/>
                        <a:pt x="2636783" y="451295"/>
                        <a:pt x="2636783" y="517451"/>
                      </a:cubicBezTo>
                      <a:lnTo>
                        <a:pt x="2636783" y="875106"/>
                      </a:lnTo>
                      <a:lnTo>
                        <a:pt x="2636783" y="1137998"/>
                      </a:lnTo>
                      <a:cubicBezTo>
                        <a:pt x="2636783" y="1204154"/>
                        <a:pt x="2690413" y="1257784"/>
                        <a:pt x="2756569" y="1257784"/>
                      </a:cubicBezTo>
                      <a:cubicBezTo>
                        <a:pt x="2822725" y="1257784"/>
                        <a:pt x="2876355" y="1204154"/>
                        <a:pt x="2876355" y="1137998"/>
                      </a:cubicBezTo>
                      <a:lnTo>
                        <a:pt x="2876355" y="875106"/>
                      </a:lnTo>
                      <a:lnTo>
                        <a:pt x="2876355" y="716304"/>
                      </a:lnTo>
                      <a:cubicBezTo>
                        <a:pt x="2876355" y="650147"/>
                        <a:pt x="2929986" y="596517"/>
                        <a:pt x="2996142" y="596517"/>
                      </a:cubicBezTo>
                      <a:cubicBezTo>
                        <a:pt x="3062298" y="596517"/>
                        <a:pt x="3115928" y="650147"/>
                        <a:pt x="3115928" y="716304"/>
                      </a:cubicBezTo>
                      <a:lnTo>
                        <a:pt x="3115928" y="875106"/>
                      </a:lnTo>
                      <a:lnTo>
                        <a:pt x="3115928" y="974163"/>
                      </a:lnTo>
                      <a:cubicBezTo>
                        <a:pt x="3115928" y="1040320"/>
                        <a:pt x="3169558" y="1093950"/>
                        <a:pt x="3235715" y="1093950"/>
                      </a:cubicBezTo>
                      <a:cubicBezTo>
                        <a:pt x="3301871" y="1093950"/>
                        <a:pt x="3355501" y="1040320"/>
                        <a:pt x="3355501" y="974163"/>
                      </a:cubicBezTo>
                      <a:lnTo>
                        <a:pt x="3355501" y="875106"/>
                      </a:lnTo>
                      <a:lnTo>
                        <a:pt x="3355501" y="316291"/>
                      </a:lnTo>
                      <a:cubicBezTo>
                        <a:pt x="3355501" y="250134"/>
                        <a:pt x="3409131" y="196504"/>
                        <a:pt x="3475288" y="196504"/>
                      </a:cubicBezTo>
                      <a:cubicBezTo>
                        <a:pt x="3541445" y="196504"/>
                        <a:pt x="3595074" y="250134"/>
                        <a:pt x="3595074" y="316291"/>
                      </a:cubicBezTo>
                      <a:lnTo>
                        <a:pt x="3595074" y="592235"/>
                      </a:lnTo>
                      <a:lnTo>
                        <a:pt x="3595074" y="592238"/>
                      </a:lnTo>
                      <a:lnTo>
                        <a:pt x="3595074" y="1268088"/>
                      </a:lnTo>
                      <a:cubicBezTo>
                        <a:pt x="3595074" y="1334244"/>
                        <a:pt x="3648704" y="1387874"/>
                        <a:pt x="3714861" y="1387874"/>
                      </a:cubicBezTo>
                      <a:cubicBezTo>
                        <a:pt x="3781017" y="1387874"/>
                        <a:pt x="3834647" y="1334244"/>
                        <a:pt x="3834647" y="1268088"/>
                      </a:cubicBezTo>
                      <a:lnTo>
                        <a:pt x="3834647" y="875106"/>
                      </a:lnTo>
                      <a:lnTo>
                        <a:pt x="3942080" y="875106"/>
                      </a:lnTo>
                      <a:lnTo>
                        <a:pt x="3942080" y="1706956"/>
                      </a:lnTo>
                      <a:lnTo>
                        <a:pt x="598932" y="1706956"/>
                      </a:lnTo>
                      <a:lnTo>
                        <a:pt x="0" y="1706956"/>
                      </a:lnTo>
                      <a:lnTo>
                        <a:pt x="0" y="1171245"/>
                      </a:lnTo>
                      <a:lnTo>
                        <a:pt x="0" y="875106"/>
                      </a:lnTo>
                      <a:lnTo>
                        <a:pt x="0" y="119787"/>
                      </a:lnTo>
                      <a:cubicBezTo>
                        <a:pt x="0" y="53630"/>
                        <a:pt x="53630" y="0"/>
                        <a:pt x="119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任意多边形: 形状 103"/>
                <p:cNvSpPr/>
                <p:nvPr/>
              </p:nvSpPr>
              <p:spPr>
                <a:xfrm>
                  <a:off x="7660640" y="5151044"/>
                  <a:ext cx="3942080" cy="1706956"/>
                </a:xfrm>
                <a:custGeom>
                  <a:avLst/>
                  <a:gdLst>
                    <a:gd name="connsiteX0" fmla="*/ 119787 w 3942080"/>
                    <a:gd name="connsiteY0" fmla="*/ 0 h 1706956"/>
                    <a:gd name="connsiteX1" fmla="*/ 239573 w 3942080"/>
                    <a:gd name="connsiteY1" fmla="*/ 119787 h 1706956"/>
                    <a:gd name="connsiteX2" fmla="*/ 239573 w 3942080"/>
                    <a:gd name="connsiteY2" fmla="*/ 875106 h 1706956"/>
                    <a:gd name="connsiteX3" fmla="*/ 239573 w 3942080"/>
                    <a:gd name="connsiteY3" fmla="*/ 1171245 h 1706956"/>
                    <a:gd name="connsiteX4" fmla="*/ 359359 w 3942080"/>
                    <a:gd name="connsiteY4" fmla="*/ 1291031 h 1706956"/>
                    <a:gd name="connsiteX5" fmla="*/ 479146 w 3942080"/>
                    <a:gd name="connsiteY5" fmla="*/ 1171245 h 1706956"/>
                    <a:gd name="connsiteX6" fmla="*/ 479146 w 3942080"/>
                    <a:gd name="connsiteY6" fmla="*/ 875106 h 1706956"/>
                    <a:gd name="connsiteX7" fmla="*/ 479146 w 3942080"/>
                    <a:gd name="connsiteY7" fmla="*/ 535712 h 1706956"/>
                    <a:gd name="connsiteX8" fmla="*/ 598932 w 3942080"/>
                    <a:gd name="connsiteY8" fmla="*/ 415925 h 1706956"/>
                    <a:gd name="connsiteX9" fmla="*/ 718719 w 3942080"/>
                    <a:gd name="connsiteY9" fmla="*/ 535712 h 1706956"/>
                    <a:gd name="connsiteX10" fmla="*/ 718719 w 3942080"/>
                    <a:gd name="connsiteY10" fmla="*/ 875106 h 1706956"/>
                    <a:gd name="connsiteX11" fmla="*/ 719459 w 3942080"/>
                    <a:gd name="connsiteY11" fmla="*/ 875106 h 1706956"/>
                    <a:gd name="connsiteX12" fmla="*/ 719459 w 3942080"/>
                    <a:gd name="connsiteY12" fmla="*/ 1051458 h 1706956"/>
                    <a:gd name="connsiteX13" fmla="*/ 839246 w 3942080"/>
                    <a:gd name="connsiteY13" fmla="*/ 1171245 h 1706956"/>
                    <a:gd name="connsiteX14" fmla="*/ 959032 w 3942080"/>
                    <a:gd name="connsiteY14" fmla="*/ 1051458 h 1706956"/>
                    <a:gd name="connsiteX15" fmla="*/ 959032 w 3942080"/>
                    <a:gd name="connsiteY15" fmla="*/ 875106 h 1706956"/>
                    <a:gd name="connsiteX16" fmla="*/ 959032 w 3942080"/>
                    <a:gd name="connsiteY16" fmla="*/ 645516 h 1706956"/>
                    <a:gd name="connsiteX17" fmla="*/ 1078819 w 3942080"/>
                    <a:gd name="connsiteY17" fmla="*/ 525729 h 1706956"/>
                    <a:gd name="connsiteX18" fmla="*/ 1198605 w 3942080"/>
                    <a:gd name="connsiteY18" fmla="*/ 645516 h 1706956"/>
                    <a:gd name="connsiteX19" fmla="*/ 1198605 w 3942080"/>
                    <a:gd name="connsiteY19" fmla="*/ 875106 h 1706956"/>
                    <a:gd name="connsiteX20" fmla="*/ 1198605 w 3942080"/>
                    <a:gd name="connsiteY20" fmla="*/ 1111352 h 1706956"/>
                    <a:gd name="connsiteX21" fmla="*/ 1318391 w 3942080"/>
                    <a:gd name="connsiteY21" fmla="*/ 1231138 h 1706956"/>
                    <a:gd name="connsiteX22" fmla="*/ 1438178 w 3942080"/>
                    <a:gd name="connsiteY22" fmla="*/ 1111352 h 1706956"/>
                    <a:gd name="connsiteX23" fmla="*/ 1438178 w 3942080"/>
                    <a:gd name="connsiteY23" fmla="*/ 875106 h 1706956"/>
                    <a:gd name="connsiteX24" fmla="*/ 1438178 w 3942080"/>
                    <a:gd name="connsiteY24" fmla="*/ 405943 h 1706956"/>
                    <a:gd name="connsiteX25" fmla="*/ 1557964 w 3942080"/>
                    <a:gd name="connsiteY25" fmla="*/ 286157 h 1706956"/>
                    <a:gd name="connsiteX26" fmla="*/ 1677751 w 3942080"/>
                    <a:gd name="connsiteY26" fmla="*/ 405943 h 1706956"/>
                    <a:gd name="connsiteX27" fmla="*/ 1677751 w 3942080"/>
                    <a:gd name="connsiteY27" fmla="*/ 875106 h 1706956"/>
                    <a:gd name="connsiteX28" fmla="*/ 1677751 w 3942080"/>
                    <a:gd name="connsiteY28" fmla="*/ 1379207 h 1706956"/>
                    <a:gd name="connsiteX29" fmla="*/ 1797537 w 3942080"/>
                    <a:gd name="connsiteY29" fmla="*/ 1498994 h 1706956"/>
                    <a:gd name="connsiteX30" fmla="*/ 1917323 w 3942080"/>
                    <a:gd name="connsiteY30" fmla="*/ 1379207 h 1706956"/>
                    <a:gd name="connsiteX31" fmla="*/ 1917323 w 3942080"/>
                    <a:gd name="connsiteY31" fmla="*/ 875106 h 1706956"/>
                    <a:gd name="connsiteX32" fmla="*/ 1918064 w 3942080"/>
                    <a:gd name="connsiteY32" fmla="*/ 875106 h 1706956"/>
                    <a:gd name="connsiteX33" fmla="*/ 1918064 w 3942080"/>
                    <a:gd name="connsiteY33" fmla="*/ 465863 h 1706956"/>
                    <a:gd name="connsiteX34" fmla="*/ 2037851 w 3942080"/>
                    <a:gd name="connsiteY34" fmla="*/ 346077 h 1706956"/>
                    <a:gd name="connsiteX35" fmla="*/ 2157637 w 3942080"/>
                    <a:gd name="connsiteY35" fmla="*/ 465863 h 1706956"/>
                    <a:gd name="connsiteX36" fmla="*/ 2157637 w 3942080"/>
                    <a:gd name="connsiteY36" fmla="*/ 875106 h 1706956"/>
                    <a:gd name="connsiteX37" fmla="*/ 2157637 w 3942080"/>
                    <a:gd name="connsiteY37" fmla="*/ 1221156 h 1706956"/>
                    <a:gd name="connsiteX38" fmla="*/ 2277423 w 3942080"/>
                    <a:gd name="connsiteY38" fmla="*/ 1340942 h 1706956"/>
                    <a:gd name="connsiteX39" fmla="*/ 2397210 w 3942080"/>
                    <a:gd name="connsiteY39" fmla="*/ 1221156 h 1706956"/>
                    <a:gd name="connsiteX40" fmla="*/ 2397210 w 3942080"/>
                    <a:gd name="connsiteY40" fmla="*/ 875106 h 1706956"/>
                    <a:gd name="connsiteX41" fmla="*/ 2397210 w 3942080"/>
                    <a:gd name="connsiteY41" fmla="*/ 517451 h 1706956"/>
                    <a:gd name="connsiteX42" fmla="*/ 2516996 w 3942080"/>
                    <a:gd name="connsiteY42" fmla="*/ 397665 h 1706956"/>
                    <a:gd name="connsiteX43" fmla="*/ 2636783 w 3942080"/>
                    <a:gd name="connsiteY43" fmla="*/ 517451 h 1706956"/>
                    <a:gd name="connsiteX44" fmla="*/ 2636783 w 3942080"/>
                    <a:gd name="connsiteY44" fmla="*/ 875106 h 1706956"/>
                    <a:gd name="connsiteX45" fmla="*/ 2636783 w 3942080"/>
                    <a:gd name="connsiteY45" fmla="*/ 1137998 h 1706956"/>
                    <a:gd name="connsiteX46" fmla="*/ 2756569 w 3942080"/>
                    <a:gd name="connsiteY46" fmla="*/ 1257784 h 1706956"/>
                    <a:gd name="connsiteX47" fmla="*/ 2876355 w 3942080"/>
                    <a:gd name="connsiteY47" fmla="*/ 1137998 h 1706956"/>
                    <a:gd name="connsiteX48" fmla="*/ 2876355 w 3942080"/>
                    <a:gd name="connsiteY48" fmla="*/ 875106 h 1706956"/>
                    <a:gd name="connsiteX49" fmla="*/ 2876355 w 3942080"/>
                    <a:gd name="connsiteY49" fmla="*/ 716304 h 1706956"/>
                    <a:gd name="connsiteX50" fmla="*/ 2996142 w 3942080"/>
                    <a:gd name="connsiteY50" fmla="*/ 596517 h 1706956"/>
                    <a:gd name="connsiteX51" fmla="*/ 3115928 w 3942080"/>
                    <a:gd name="connsiteY51" fmla="*/ 716304 h 1706956"/>
                    <a:gd name="connsiteX52" fmla="*/ 3115928 w 3942080"/>
                    <a:gd name="connsiteY52" fmla="*/ 875106 h 1706956"/>
                    <a:gd name="connsiteX53" fmla="*/ 3115928 w 3942080"/>
                    <a:gd name="connsiteY53" fmla="*/ 974163 h 1706956"/>
                    <a:gd name="connsiteX54" fmla="*/ 3235715 w 3942080"/>
                    <a:gd name="connsiteY54" fmla="*/ 1093950 h 1706956"/>
                    <a:gd name="connsiteX55" fmla="*/ 3355501 w 3942080"/>
                    <a:gd name="connsiteY55" fmla="*/ 974163 h 1706956"/>
                    <a:gd name="connsiteX56" fmla="*/ 3355501 w 3942080"/>
                    <a:gd name="connsiteY56" fmla="*/ 875106 h 1706956"/>
                    <a:gd name="connsiteX57" fmla="*/ 3355501 w 3942080"/>
                    <a:gd name="connsiteY57" fmla="*/ 316291 h 1706956"/>
                    <a:gd name="connsiteX58" fmla="*/ 3475288 w 3942080"/>
                    <a:gd name="connsiteY58" fmla="*/ 196504 h 1706956"/>
                    <a:gd name="connsiteX59" fmla="*/ 3595074 w 3942080"/>
                    <a:gd name="connsiteY59" fmla="*/ 316291 h 1706956"/>
                    <a:gd name="connsiteX60" fmla="*/ 3595074 w 3942080"/>
                    <a:gd name="connsiteY60" fmla="*/ 592235 h 1706956"/>
                    <a:gd name="connsiteX61" fmla="*/ 3595074 w 3942080"/>
                    <a:gd name="connsiteY61" fmla="*/ 592238 h 1706956"/>
                    <a:gd name="connsiteX62" fmla="*/ 3595074 w 3942080"/>
                    <a:gd name="connsiteY62" fmla="*/ 1268088 h 1706956"/>
                    <a:gd name="connsiteX63" fmla="*/ 3714861 w 3942080"/>
                    <a:gd name="connsiteY63" fmla="*/ 1387874 h 1706956"/>
                    <a:gd name="connsiteX64" fmla="*/ 3834647 w 3942080"/>
                    <a:gd name="connsiteY64" fmla="*/ 1268088 h 1706956"/>
                    <a:gd name="connsiteX65" fmla="*/ 3834647 w 3942080"/>
                    <a:gd name="connsiteY65" fmla="*/ 875106 h 1706956"/>
                    <a:gd name="connsiteX66" fmla="*/ 3942080 w 3942080"/>
                    <a:gd name="connsiteY66" fmla="*/ 875106 h 1706956"/>
                    <a:gd name="connsiteX67" fmla="*/ 3942080 w 3942080"/>
                    <a:gd name="connsiteY67" fmla="*/ 1706956 h 1706956"/>
                    <a:gd name="connsiteX68" fmla="*/ 598932 w 3942080"/>
                    <a:gd name="connsiteY68" fmla="*/ 1706956 h 1706956"/>
                    <a:gd name="connsiteX69" fmla="*/ 0 w 3942080"/>
                    <a:gd name="connsiteY69" fmla="*/ 1706956 h 1706956"/>
                    <a:gd name="connsiteX70" fmla="*/ 0 w 3942080"/>
                    <a:gd name="connsiteY70" fmla="*/ 1171245 h 1706956"/>
                    <a:gd name="connsiteX71" fmla="*/ 0 w 3942080"/>
                    <a:gd name="connsiteY71" fmla="*/ 875106 h 1706956"/>
                    <a:gd name="connsiteX72" fmla="*/ 0 w 3942080"/>
                    <a:gd name="connsiteY72" fmla="*/ 119787 h 1706956"/>
                    <a:gd name="connsiteX73" fmla="*/ 119787 w 3942080"/>
                    <a:gd name="connsiteY73" fmla="*/ 0 h 170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942080" h="1706956">
                      <a:moveTo>
                        <a:pt x="119787" y="0"/>
                      </a:moveTo>
                      <a:cubicBezTo>
                        <a:pt x="185943" y="0"/>
                        <a:pt x="239573" y="53630"/>
                        <a:pt x="239573" y="119787"/>
                      </a:cubicBezTo>
                      <a:lnTo>
                        <a:pt x="239573" y="875106"/>
                      </a:lnTo>
                      <a:lnTo>
                        <a:pt x="239573" y="1171245"/>
                      </a:lnTo>
                      <a:cubicBezTo>
                        <a:pt x="239573" y="1237401"/>
                        <a:pt x="293203" y="1291031"/>
                        <a:pt x="359359" y="1291031"/>
                      </a:cubicBezTo>
                      <a:cubicBezTo>
                        <a:pt x="425516" y="1291031"/>
                        <a:pt x="479146" y="1237401"/>
                        <a:pt x="479146" y="1171245"/>
                      </a:cubicBezTo>
                      <a:lnTo>
                        <a:pt x="479146" y="875106"/>
                      </a:lnTo>
                      <a:lnTo>
                        <a:pt x="479146" y="535712"/>
                      </a:lnTo>
                      <a:cubicBezTo>
                        <a:pt x="479146" y="469555"/>
                        <a:pt x="532776" y="415925"/>
                        <a:pt x="598932" y="415925"/>
                      </a:cubicBezTo>
                      <a:cubicBezTo>
                        <a:pt x="665088" y="415925"/>
                        <a:pt x="718719" y="469555"/>
                        <a:pt x="718719" y="535712"/>
                      </a:cubicBezTo>
                      <a:lnTo>
                        <a:pt x="718719" y="875106"/>
                      </a:lnTo>
                      <a:lnTo>
                        <a:pt x="719459" y="875106"/>
                      </a:lnTo>
                      <a:lnTo>
                        <a:pt x="719459" y="1051458"/>
                      </a:lnTo>
                      <a:cubicBezTo>
                        <a:pt x="719459" y="1117615"/>
                        <a:pt x="773090" y="1171245"/>
                        <a:pt x="839246" y="1171245"/>
                      </a:cubicBezTo>
                      <a:cubicBezTo>
                        <a:pt x="905402" y="1171245"/>
                        <a:pt x="959032" y="1117615"/>
                        <a:pt x="959032" y="1051458"/>
                      </a:cubicBezTo>
                      <a:lnTo>
                        <a:pt x="959032" y="875106"/>
                      </a:lnTo>
                      <a:lnTo>
                        <a:pt x="959032" y="645516"/>
                      </a:lnTo>
                      <a:cubicBezTo>
                        <a:pt x="959032" y="579359"/>
                        <a:pt x="1012662" y="525729"/>
                        <a:pt x="1078819" y="525729"/>
                      </a:cubicBezTo>
                      <a:cubicBezTo>
                        <a:pt x="1144975" y="525729"/>
                        <a:pt x="1198605" y="579359"/>
                        <a:pt x="1198605" y="645516"/>
                      </a:cubicBezTo>
                      <a:lnTo>
                        <a:pt x="1198605" y="875106"/>
                      </a:lnTo>
                      <a:lnTo>
                        <a:pt x="1198605" y="1111352"/>
                      </a:lnTo>
                      <a:cubicBezTo>
                        <a:pt x="1198605" y="1177508"/>
                        <a:pt x="1252235" y="1231138"/>
                        <a:pt x="1318391" y="1231138"/>
                      </a:cubicBezTo>
                      <a:cubicBezTo>
                        <a:pt x="1384548" y="1231138"/>
                        <a:pt x="1438178" y="1177508"/>
                        <a:pt x="1438178" y="1111352"/>
                      </a:cubicBezTo>
                      <a:lnTo>
                        <a:pt x="1438178" y="875106"/>
                      </a:lnTo>
                      <a:lnTo>
                        <a:pt x="1438178" y="405943"/>
                      </a:lnTo>
                      <a:cubicBezTo>
                        <a:pt x="1438178" y="339787"/>
                        <a:pt x="1491808" y="286157"/>
                        <a:pt x="1557964" y="286157"/>
                      </a:cubicBezTo>
                      <a:cubicBezTo>
                        <a:pt x="1624121" y="286157"/>
                        <a:pt x="1677751" y="339787"/>
                        <a:pt x="1677751" y="405943"/>
                      </a:cubicBezTo>
                      <a:lnTo>
                        <a:pt x="1677751" y="875106"/>
                      </a:lnTo>
                      <a:lnTo>
                        <a:pt x="1677751" y="1379207"/>
                      </a:lnTo>
                      <a:cubicBezTo>
                        <a:pt x="1677751" y="1445364"/>
                        <a:pt x="1731381" y="1498994"/>
                        <a:pt x="1797537" y="1498994"/>
                      </a:cubicBezTo>
                      <a:cubicBezTo>
                        <a:pt x="1863693" y="1498994"/>
                        <a:pt x="1917323" y="1445364"/>
                        <a:pt x="1917323" y="1379207"/>
                      </a:cubicBezTo>
                      <a:lnTo>
                        <a:pt x="1917323" y="875106"/>
                      </a:lnTo>
                      <a:lnTo>
                        <a:pt x="1918064" y="875106"/>
                      </a:lnTo>
                      <a:lnTo>
                        <a:pt x="1918064" y="465863"/>
                      </a:lnTo>
                      <a:cubicBezTo>
                        <a:pt x="1918064" y="399707"/>
                        <a:pt x="1971694" y="346077"/>
                        <a:pt x="2037851" y="346077"/>
                      </a:cubicBezTo>
                      <a:cubicBezTo>
                        <a:pt x="2104007" y="346077"/>
                        <a:pt x="2157637" y="399707"/>
                        <a:pt x="2157637" y="465863"/>
                      </a:cubicBezTo>
                      <a:lnTo>
                        <a:pt x="2157637" y="875106"/>
                      </a:lnTo>
                      <a:lnTo>
                        <a:pt x="2157637" y="1221156"/>
                      </a:lnTo>
                      <a:cubicBezTo>
                        <a:pt x="2157637" y="1287312"/>
                        <a:pt x="2211267" y="1340942"/>
                        <a:pt x="2277423" y="1340942"/>
                      </a:cubicBezTo>
                      <a:cubicBezTo>
                        <a:pt x="2343580" y="1340942"/>
                        <a:pt x="2397210" y="1287312"/>
                        <a:pt x="2397210" y="1221156"/>
                      </a:cubicBezTo>
                      <a:lnTo>
                        <a:pt x="2397210" y="875106"/>
                      </a:lnTo>
                      <a:lnTo>
                        <a:pt x="2397210" y="517451"/>
                      </a:lnTo>
                      <a:cubicBezTo>
                        <a:pt x="2397210" y="451295"/>
                        <a:pt x="2450840" y="397665"/>
                        <a:pt x="2516996" y="397665"/>
                      </a:cubicBezTo>
                      <a:cubicBezTo>
                        <a:pt x="2583152" y="397665"/>
                        <a:pt x="2636783" y="451295"/>
                        <a:pt x="2636783" y="517451"/>
                      </a:cubicBezTo>
                      <a:lnTo>
                        <a:pt x="2636783" y="875106"/>
                      </a:lnTo>
                      <a:lnTo>
                        <a:pt x="2636783" y="1137998"/>
                      </a:lnTo>
                      <a:cubicBezTo>
                        <a:pt x="2636783" y="1204154"/>
                        <a:pt x="2690413" y="1257784"/>
                        <a:pt x="2756569" y="1257784"/>
                      </a:cubicBezTo>
                      <a:cubicBezTo>
                        <a:pt x="2822725" y="1257784"/>
                        <a:pt x="2876355" y="1204154"/>
                        <a:pt x="2876355" y="1137998"/>
                      </a:cubicBezTo>
                      <a:lnTo>
                        <a:pt x="2876355" y="875106"/>
                      </a:lnTo>
                      <a:lnTo>
                        <a:pt x="2876355" y="716304"/>
                      </a:lnTo>
                      <a:cubicBezTo>
                        <a:pt x="2876355" y="650147"/>
                        <a:pt x="2929986" y="596517"/>
                        <a:pt x="2996142" y="596517"/>
                      </a:cubicBezTo>
                      <a:cubicBezTo>
                        <a:pt x="3062298" y="596517"/>
                        <a:pt x="3115928" y="650147"/>
                        <a:pt x="3115928" y="716304"/>
                      </a:cubicBezTo>
                      <a:lnTo>
                        <a:pt x="3115928" y="875106"/>
                      </a:lnTo>
                      <a:lnTo>
                        <a:pt x="3115928" y="974163"/>
                      </a:lnTo>
                      <a:cubicBezTo>
                        <a:pt x="3115928" y="1040320"/>
                        <a:pt x="3169558" y="1093950"/>
                        <a:pt x="3235715" y="1093950"/>
                      </a:cubicBezTo>
                      <a:cubicBezTo>
                        <a:pt x="3301871" y="1093950"/>
                        <a:pt x="3355501" y="1040320"/>
                        <a:pt x="3355501" y="974163"/>
                      </a:cubicBezTo>
                      <a:lnTo>
                        <a:pt x="3355501" y="875106"/>
                      </a:lnTo>
                      <a:lnTo>
                        <a:pt x="3355501" y="316291"/>
                      </a:lnTo>
                      <a:cubicBezTo>
                        <a:pt x="3355501" y="250134"/>
                        <a:pt x="3409131" y="196504"/>
                        <a:pt x="3475288" y="196504"/>
                      </a:cubicBezTo>
                      <a:cubicBezTo>
                        <a:pt x="3541445" y="196504"/>
                        <a:pt x="3595074" y="250134"/>
                        <a:pt x="3595074" y="316291"/>
                      </a:cubicBezTo>
                      <a:lnTo>
                        <a:pt x="3595074" y="592235"/>
                      </a:lnTo>
                      <a:lnTo>
                        <a:pt x="3595074" y="592238"/>
                      </a:lnTo>
                      <a:lnTo>
                        <a:pt x="3595074" y="1268088"/>
                      </a:lnTo>
                      <a:cubicBezTo>
                        <a:pt x="3595074" y="1334244"/>
                        <a:pt x="3648704" y="1387874"/>
                        <a:pt x="3714861" y="1387874"/>
                      </a:cubicBezTo>
                      <a:cubicBezTo>
                        <a:pt x="3781017" y="1387874"/>
                        <a:pt x="3834647" y="1334244"/>
                        <a:pt x="3834647" y="1268088"/>
                      </a:cubicBezTo>
                      <a:lnTo>
                        <a:pt x="3834647" y="875106"/>
                      </a:lnTo>
                      <a:lnTo>
                        <a:pt x="3942080" y="875106"/>
                      </a:lnTo>
                      <a:lnTo>
                        <a:pt x="3942080" y="1706956"/>
                      </a:lnTo>
                      <a:lnTo>
                        <a:pt x="598932" y="1706956"/>
                      </a:lnTo>
                      <a:lnTo>
                        <a:pt x="0" y="1706956"/>
                      </a:lnTo>
                      <a:lnTo>
                        <a:pt x="0" y="1171245"/>
                      </a:lnTo>
                      <a:lnTo>
                        <a:pt x="0" y="875106"/>
                      </a:lnTo>
                      <a:lnTo>
                        <a:pt x="0" y="119787"/>
                      </a:lnTo>
                      <a:cubicBezTo>
                        <a:pt x="0" y="53630"/>
                        <a:pt x="53630" y="0"/>
                        <a:pt x="119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任意多边形: 形状 108"/>
                <p:cNvSpPr/>
                <p:nvPr/>
              </p:nvSpPr>
              <p:spPr>
                <a:xfrm>
                  <a:off x="11490960" y="5151044"/>
                  <a:ext cx="701040" cy="1706956"/>
                </a:xfrm>
                <a:custGeom>
                  <a:avLst/>
                  <a:gdLst>
                    <a:gd name="connsiteX0" fmla="*/ 119787 w 701040"/>
                    <a:gd name="connsiteY0" fmla="*/ 0 h 1706956"/>
                    <a:gd name="connsiteX1" fmla="*/ 239573 w 701040"/>
                    <a:gd name="connsiteY1" fmla="*/ 119787 h 1706956"/>
                    <a:gd name="connsiteX2" fmla="*/ 239573 w 701040"/>
                    <a:gd name="connsiteY2" fmla="*/ 875106 h 1706956"/>
                    <a:gd name="connsiteX3" fmla="*/ 239573 w 701040"/>
                    <a:gd name="connsiteY3" fmla="*/ 1171245 h 1706956"/>
                    <a:gd name="connsiteX4" fmla="*/ 359359 w 701040"/>
                    <a:gd name="connsiteY4" fmla="*/ 1291031 h 1706956"/>
                    <a:gd name="connsiteX5" fmla="*/ 479146 w 701040"/>
                    <a:gd name="connsiteY5" fmla="*/ 1171245 h 1706956"/>
                    <a:gd name="connsiteX6" fmla="*/ 479146 w 701040"/>
                    <a:gd name="connsiteY6" fmla="*/ 875106 h 1706956"/>
                    <a:gd name="connsiteX7" fmla="*/ 479146 w 701040"/>
                    <a:gd name="connsiteY7" fmla="*/ 535712 h 1706956"/>
                    <a:gd name="connsiteX8" fmla="*/ 598932 w 701040"/>
                    <a:gd name="connsiteY8" fmla="*/ 415925 h 1706956"/>
                    <a:gd name="connsiteX9" fmla="*/ 683634 w 701040"/>
                    <a:gd name="connsiteY9" fmla="*/ 451010 h 1706956"/>
                    <a:gd name="connsiteX10" fmla="*/ 701040 w 701040"/>
                    <a:gd name="connsiteY10" fmla="*/ 476826 h 1706956"/>
                    <a:gd name="connsiteX11" fmla="*/ 701040 w 701040"/>
                    <a:gd name="connsiteY11" fmla="*/ 1706956 h 1706956"/>
                    <a:gd name="connsiteX12" fmla="*/ 598932 w 701040"/>
                    <a:gd name="connsiteY12" fmla="*/ 1706956 h 1706956"/>
                    <a:gd name="connsiteX13" fmla="*/ 0 w 701040"/>
                    <a:gd name="connsiteY13" fmla="*/ 1706956 h 1706956"/>
                    <a:gd name="connsiteX14" fmla="*/ 0 w 701040"/>
                    <a:gd name="connsiteY14" fmla="*/ 1171245 h 1706956"/>
                    <a:gd name="connsiteX15" fmla="*/ 0 w 701040"/>
                    <a:gd name="connsiteY15" fmla="*/ 875106 h 1706956"/>
                    <a:gd name="connsiteX16" fmla="*/ 0 w 701040"/>
                    <a:gd name="connsiteY16" fmla="*/ 119787 h 1706956"/>
                    <a:gd name="connsiteX17" fmla="*/ 119787 w 701040"/>
                    <a:gd name="connsiteY17" fmla="*/ 0 h 170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1040" h="1706956">
                      <a:moveTo>
                        <a:pt x="119787" y="0"/>
                      </a:moveTo>
                      <a:cubicBezTo>
                        <a:pt x="185943" y="0"/>
                        <a:pt x="239573" y="53630"/>
                        <a:pt x="239573" y="119787"/>
                      </a:cubicBezTo>
                      <a:lnTo>
                        <a:pt x="239573" y="875106"/>
                      </a:lnTo>
                      <a:lnTo>
                        <a:pt x="239573" y="1171245"/>
                      </a:lnTo>
                      <a:cubicBezTo>
                        <a:pt x="239573" y="1237401"/>
                        <a:pt x="293203" y="1291031"/>
                        <a:pt x="359359" y="1291031"/>
                      </a:cubicBezTo>
                      <a:cubicBezTo>
                        <a:pt x="425516" y="1291031"/>
                        <a:pt x="479146" y="1237401"/>
                        <a:pt x="479146" y="1171245"/>
                      </a:cubicBezTo>
                      <a:lnTo>
                        <a:pt x="479146" y="875106"/>
                      </a:lnTo>
                      <a:lnTo>
                        <a:pt x="479146" y="535712"/>
                      </a:lnTo>
                      <a:cubicBezTo>
                        <a:pt x="479146" y="469555"/>
                        <a:pt x="532776" y="415925"/>
                        <a:pt x="598932" y="415925"/>
                      </a:cubicBezTo>
                      <a:cubicBezTo>
                        <a:pt x="632010" y="415925"/>
                        <a:pt x="661957" y="429333"/>
                        <a:pt x="683634" y="451010"/>
                      </a:cubicBezTo>
                      <a:lnTo>
                        <a:pt x="701040" y="476826"/>
                      </a:lnTo>
                      <a:lnTo>
                        <a:pt x="701040" y="1706956"/>
                      </a:lnTo>
                      <a:lnTo>
                        <a:pt x="598932" y="1706956"/>
                      </a:lnTo>
                      <a:lnTo>
                        <a:pt x="0" y="1706956"/>
                      </a:lnTo>
                      <a:lnTo>
                        <a:pt x="0" y="1171245"/>
                      </a:lnTo>
                      <a:lnTo>
                        <a:pt x="0" y="875106"/>
                      </a:lnTo>
                      <a:lnTo>
                        <a:pt x="0" y="119787"/>
                      </a:lnTo>
                      <a:cubicBezTo>
                        <a:pt x="0" y="53630"/>
                        <a:pt x="53630" y="0"/>
                        <a:pt x="119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1" name="矩形 110"/>
              <p:cNvSpPr/>
              <p:nvPr/>
            </p:nvSpPr>
            <p:spPr>
              <a:xfrm>
                <a:off x="0" y="5817911"/>
                <a:ext cx="12192000" cy="5583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1441311" y="2462399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500792" y="2740159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6710909" y="2148512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/>
            <p:cNvSpPr/>
            <p:nvPr/>
          </p:nvSpPr>
          <p:spPr>
            <a:xfrm>
              <a:off x="6954749" y="1040089"/>
              <a:ext cx="228600" cy="36481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/>
            <p:cNvSpPr/>
            <p:nvPr/>
          </p:nvSpPr>
          <p:spPr>
            <a:xfrm>
              <a:off x="3126740" y="1211579"/>
              <a:ext cx="226289" cy="29334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9334500" y="841969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6128202"/>
            <a:ext cx="12192000" cy="729798"/>
            <a:chOff x="0" y="6128202"/>
            <a:chExt cx="12192000" cy="729798"/>
          </a:xfrm>
          <a:solidFill>
            <a:schemeClr val="accent6">
              <a:lumMod val="75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0" y="6128202"/>
              <a:ext cx="12192000" cy="7297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2809477" y="6262269"/>
              <a:ext cx="6299353" cy="476962"/>
              <a:chOff x="2887117" y="6015937"/>
              <a:chExt cx="6299353" cy="476962"/>
            </a:xfrm>
            <a:grpFill/>
          </p:grpSpPr>
          <p:sp>
            <p:nvSpPr>
              <p:cNvPr id="129" name="文本框 128"/>
              <p:cNvSpPr txBox="1"/>
              <p:nvPr/>
            </p:nvSpPr>
            <p:spPr>
              <a:xfrm>
                <a:off x="2887117" y="6015937"/>
                <a:ext cx="3231727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汇报人：桂龙</a:t>
                </a:r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6596955" y="6031234"/>
                <a:ext cx="2589515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2020</a:t>
                </a:r>
                <a:r>
                  <a: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年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5</a:t>
                </a:r>
                <a:r>
                  <a: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月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22</a:t>
                </a:r>
                <a:r>
                  <a: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日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CBB4B4-CCFF-48B9-8592-473820642C82}"/>
              </a:ext>
            </a:extLst>
          </p:cNvPr>
          <p:cNvGrpSpPr/>
          <p:nvPr/>
        </p:nvGrpSpPr>
        <p:grpSpPr>
          <a:xfrm>
            <a:off x="2676832" y="973938"/>
            <a:ext cx="6998341" cy="4458672"/>
            <a:chOff x="2676832" y="973938"/>
            <a:chExt cx="6998341" cy="4458672"/>
          </a:xfrm>
        </p:grpSpPr>
        <p:grpSp>
          <p:nvGrpSpPr>
            <p:cNvPr id="133" name="组合 132"/>
            <p:cNvGrpSpPr/>
            <p:nvPr/>
          </p:nvGrpSpPr>
          <p:grpSpPr>
            <a:xfrm>
              <a:off x="2676832" y="3487983"/>
              <a:ext cx="6998341" cy="1944627"/>
              <a:chOff x="2676832" y="3431078"/>
              <a:chExt cx="6998341" cy="1944627"/>
            </a:xfrm>
          </p:grpSpPr>
          <p:sp>
            <p:nvSpPr>
              <p:cNvPr id="120" name="文本框 119"/>
              <p:cNvSpPr txBox="1"/>
              <p:nvPr/>
            </p:nvSpPr>
            <p:spPr>
              <a:xfrm>
                <a:off x="2676832" y="3431078"/>
                <a:ext cx="68862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毕业设计答辩</a:t>
                </a: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2767931" y="4667819"/>
                <a:ext cx="6907242" cy="707886"/>
                <a:chOff x="2768897" y="4760689"/>
                <a:chExt cx="6907242" cy="707886"/>
              </a:xfrm>
            </p:grpSpPr>
            <p:sp>
              <p:nvSpPr>
                <p:cNvPr id="121" name="文本框 120"/>
                <p:cNvSpPr txBox="1"/>
                <p:nvPr/>
              </p:nvSpPr>
              <p:spPr>
                <a:xfrm>
                  <a:off x="4040055" y="4760689"/>
                  <a:ext cx="446063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solidFill>
                        <a:schemeClr val="accent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</a:rPr>
                    <a:t>基于</a:t>
                  </a:r>
                  <a:r>
                    <a:rPr lang="en-US" altLang="zh-CN" sz="2000" dirty="0">
                      <a:solidFill>
                        <a:schemeClr val="accent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</a:rPr>
                    <a:t>Goroutine</a:t>
                  </a:r>
                  <a:r>
                    <a:rPr lang="zh-CN" altLang="en-US" sz="2000" dirty="0">
                      <a:solidFill>
                        <a:schemeClr val="accent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</a:rPr>
                    <a:t>的高并发秒杀系统设计与实现</a:t>
                  </a:r>
                </a:p>
              </p:txBody>
            </p: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2768897" y="4960744"/>
                  <a:ext cx="1312676" cy="0"/>
                </a:xfrm>
                <a:prstGeom prst="line">
                  <a:avLst/>
                </a:prstGeom>
                <a:ln w="12700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 flipH="1" flipV="1">
                  <a:off x="8453829" y="4960744"/>
                  <a:ext cx="1222310" cy="1"/>
                </a:xfrm>
                <a:prstGeom prst="line">
                  <a:avLst/>
                </a:prstGeom>
                <a:ln w="12700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396" y="973938"/>
              <a:ext cx="1776813" cy="177681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701040" cy="2009989"/>
            <a:chOff x="0" y="0"/>
            <a:chExt cx="701040" cy="2009989"/>
          </a:xfrm>
          <a:solidFill>
            <a:schemeClr val="accent1"/>
          </a:solidFill>
        </p:grpSpPr>
        <p:sp>
          <p:nvSpPr>
            <p:cNvPr id="5" name="任意多边形: 形状 4"/>
            <p:cNvSpPr/>
            <p:nvPr/>
          </p:nvSpPr>
          <p:spPr>
            <a:xfrm flipV="1">
              <a:off x="0" y="0"/>
              <a:ext cx="701040" cy="1706956"/>
            </a:xfrm>
            <a:custGeom>
              <a:avLst/>
              <a:gdLst>
                <a:gd name="connsiteX0" fmla="*/ 119787 w 701040"/>
                <a:gd name="connsiteY0" fmla="*/ 0 h 1706956"/>
                <a:gd name="connsiteX1" fmla="*/ 239573 w 701040"/>
                <a:gd name="connsiteY1" fmla="*/ 119787 h 1706956"/>
                <a:gd name="connsiteX2" fmla="*/ 239573 w 701040"/>
                <a:gd name="connsiteY2" fmla="*/ 875106 h 1706956"/>
                <a:gd name="connsiteX3" fmla="*/ 239573 w 701040"/>
                <a:gd name="connsiteY3" fmla="*/ 1171245 h 1706956"/>
                <a:gd name="connsiteX4" fmla="*/ 359359 w 701040"/>
                <a:gd name="connsiteY4" fmla="*/ 1291031 h 1706956"/>
                <a:gd name="connsiteX5" fmla="*/ 479146 w 701040"/>
                <a:gd name="connsiteY5" fmla="*/ 1171245 h 1706956"/>
                <a:gd name="connsiteX6" fmla="*/ 479146 w 701040"/>
                <a:gd name="connsiteY6" fmla="*/ 875106 h 1706956"/>
                <a:gd name="connsiteX7" fmla="*/ 479146 w 701040"/>
                <a:gd name="connsiteY7" fmla="*/ 535712 h 1706956"/>
                <a:gd name="connsiteX8" fmla="*/ 598932 w 701040"/>
                <a:gd name="connsiteY8" fmla="*/ 415925 h 1706956"/>
                <a:gd name="connsiteX9" fmla="*/ 683634 w 701040"/>
                <a:gd name="connsiteY9" fmla="*/ 451010 h 1706956"/>
                <a:gd name="connsiteX10" fmla="*/ 701040 w 701040"/>
                <a:gd name="connsiteY10" fmla="*/ 476826 h 1706956"/>
                <a:gd name="connsiteX11" fmla="*/ 701040 w 701040"/>
                <a:gd name="connsiteY11" fmla="*/ 1706956 h 1706956"/>
                <a:gd name="connsiteX12" fmla="*/ 598932 w 701040"/>
                <a:gd name="connsiteY12" fmla="*/ 1706956 h 1706956"/>
                <a:gd name="connsiteX13" fmla="*/ 0 w 701040"/>
                <a:gd name="connsiteY13" fmla="*/ 1706956 h 1706956"/>
                <a:gd name="connsiteX14" fmla="*/ 0 w 701040"/>
                <a:gd name="connsiteY14" fmla="*/ 1171245 h 1706956"/>
                <a:gd name="connsiteX15" fmla="*/ 0 w 701040"/>
                <a:gd name="connsiteY15" fmla="*/ 875106 h 1706956"/>
                <a:gd name="connsiteX16" fmla="*/ 0 w 701040"/>
                <a:gd name="connsiteY16" fmla="*/ 119787 h 1706956"/>
                <a:gd name="connsiteX17" fmla="*/ 119787 w 701040"/>
                <a:gd name="connsiteY17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104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32010" y="415925"/>
                    <a:pt x="661957" y="429333"/>
                    <a:pt x="683634" y="451010"/>
                  </a:cubicBezTo>
                  <a:lnTo>
                    <a:pt x="701040" y="476826"/>
                  </a:lnTo>
                  <a:lnTo>
                    <a:pt x="70104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832" y="1781389"/>
              <a:ext cx="228600" cy="22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40595" y="851118"/>
            <a:ext cx="9559331" cy="5197102"/>
            <a:chOff x="1369452" y="1235524"/>
            <a:chExt cx="9559331" cy="5197102"/>
          </a:xfrm>
        </p:grpSpPr>
        <p:grpSp>
          <p:nvGrpSpPr>
            <p:cNvPr id="12" name="组合 11"/>
            <p:cNvGrpSpPr/>
            <p:nvPr/>
          </p:nvGrpSpPr>
          <p:grpSpPr>
            <a:xfrm>
              <a:off x="1369452" y="1235524"/>
              <a:ext cx="9559331" cy="5197102"/>
              <a:chOff x="1357877" y="1385995"/>
              <a:chExt cx="9559331" cy="5197102"/>
            </a:xfrm>
          </p:grpSpPr>
          <p:sp>
            <p:nvSpPr>
              <p:cNvPr id="13" name="AreaShape"/>
              <p:cNvSpPr/>
              <p:nvPr/>
            </p:nvSpPr>
            <p:spPr>
              <a:xfrm rot="2700000">
                <a:off x="3626129" y="1385995"/>
                <a:ext cx="5197102" cy="5197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" name="BackShape1"/>
              <p:cNvSpPr/>
              <p:nvPr/>
            </p:nvSpPr>
            <p:spPr>
              <a:xfrm rot="2700000">
                <a:off x="4884371" y="2793096"/>
                <a:ext cx="2424977" cy="2424977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BackShape2"/>
              <p:cNvSpPr/>
              <p:nvPr/>
            </p:nvSpPr>
            <p:spPr>
              <a:xfrm rot="2700000">
                <a:off x="5549247" y="3457972"/>
                <a:ext cx="1095225" cy="1095225"/>
              </a:xfrm>
              <a:prstGeom prst="roundRect">
                <a:avLst/>
              </a:prstGeom>
              <a:noFill/>
              <a:ln w="1905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RelativeShape1"/>
              <p:cNvSpPr/>
              <p:nvPr/>
            </p:nvSpPr>
            <p:spPr>
              <a:xfrm rot="2700000">
                <a:off x="4801411" y="2710136"/>
                <a:ext cx="876180" cy="87618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lativeShape2"/>
              <p:cNvSpPr/>
              <p:nvPr/>
            </p:nvSpPr>
            <p:spPr>
              <a:xfrm rot="2700000">
                <a:off x="6516129" y="2710136"/>
                <a:ext cx="876180" cy="87618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RelativeShape3"/>
              <p:cNvSpPr/>
              <p:nvPr/>
            </p:nvSpPr>
            <p:spPr>
              <a:xfrm rot="2700000">
                <a:off x="6516128" y="4424853"/>
                <a:ext cx="876180" cy="87618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RelativeShape4"/>
              <p:cNvSpPr/>
              <p:nvPr/>
            </p:nvSpPr>
            <p:spPr>
              <a:xfrm rot="2700000">
                <a:off x="4801411" y="4424854"/>
                <a:ext cx="876180" cy="87618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ValueShape1"/>
              <p:cNvSpPr/>
              <p:nvPr/>
            </p:nvSpPr>
            <p:spPr>
              <a:xfrm rot="2700000">
                <a:off x="4918413" y="2824039"/>
                <a:ext cx="648373" cy="648373"/>
              </a:xfrm>
              <a:prstGeom prst="roundRect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ValueShape2"/>
              <p:cNvSpPr/>
              <p:nvPr/>
            </p:nvSpPr>
            <p:spPr>
              <a:xfrm rot="2700000">
                <a:off x="6757078" y="2951085"/>
                <a:ext cx="394281" cy="394281"/>
              </a:xfrm>
              <a:prstGeom prst="roundRect">
                <a:avLst/>
              </a:prstGeom>
              <a:solidFill>
                <a:schemeClr val="accent3"/>
              </a:solidFill>
              <a:ln w="1905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ValueShape3"/>
              <p:cNvSpPr/>
              <p:nvPr/>
            </p:nvSpPr>
            <p:spPr>
              <a:xfrm rot="2700000">
                <a:off x="6612508" y="4521234"/>
                <a:ext cx="683420" cy="683420"/>
              </a:xfrm>
              <a:prstGeom prst="roundRect">
                <a:avLst/>
              </a:prstGeom>
              <a:solidFill>
                <a:schemeClr val="accent5"/>
              </a:solidFill>
              <a:ln w="1905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ValueShape4"/>
              <p:cNvSpPr/>
              <p:nvPr/>
            </p:nvSpPr>
            <p:spPr>
              <a:xfrm rot="2700000">
                <a:off x="4871506" y="4494948"/>
                <a:ext cx="735992" cy="73599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4" name="LineShape"/>
              <p:cNvCxnSpPr/>
              <p:nvPr/>
            </p:nvCxnSpPr>
            <p:spPr>
              <a:xfrm flipH="1">
                <a:off x="8871384" y="2199074"/>
                <a:ext cx="2045824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8D8D8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5" name="LineShape"/>
              <p:cNvCxnSpPr/>
              <p:nvPr/>
            </p:nvCxnSpPr>
            <p:spPr>
              <a:xfrm flipH="1">
                <a:off x="8871384" y="5076431"/>
                <a:ext cx="2045824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8D8D8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6" name="LineShape"/>
              <p:cNvCxnSpPr/>
              <p:nvPr/>
            </p:nvCxnSpPr>
            <p:spPr>
              <a:xfrm flipH="1">
                <a:off x="1440696" y="2199074"/>
                <a:ext cx="2045824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8D8D8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7" name="LineShape"/>
              <p:cNvCxnSpPr/>
              <p:nvPr/>
            </p:nvCxnSpPr>
            <p:spPr>
              <a:xfrm flipH="1">
                <a:off x="1440696" y="5076431"/>
                <a:ext cx="2045824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8D8D8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8" name="文本框 27"/>
              <p:cNvSpPr txBox="1"/>
              <p:nvPr/>
            </p:nvSpPr>
            <p:spPr>
              <a:xfrm>
                <a:off x="1357877" y="4562587"/>
                <a:ext cx="1443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高性能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357877" y="1649863"/>
                <a:ext cx="1443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业务功能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8778401" y="1726647"/>
                <a:ext cx="1443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高可用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781713" y="4579209"/>
                <a:ext cx="1443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2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安全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765869" y="2235077"/>
                <a:ext cx="12218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accen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70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%</a:t>
                </a:r>
                <a:endParaRPr lang="zh-CN" altLang="en-US" sz="4400" dirty="0">
                  <a:solidFill>
                    <a:schemeClr val="accent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760272" y="4793420"/>
                <a:ext cx="12218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accent6">
                        <a:lumMod val="7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80</a:t>
                </a: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%</a:t>
                </a:r>
                <a:endParaRPr lang="zh-CN" altLang="en-US" sz="4400" dirty="0">
                  <a:solidFill>
                    <a:schemeClr val="accent6">
                      <a:lumMod val="7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310975" y="2238845"/>
                <a:ext cx="12218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accent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40</a:t>
                </a:r>
                <a:r>
                  <a:rPr lang="en-US" altLang="zh-CN" sz="2800" dirty="0">
                    <a:solidFill>
                      <a:schemeClr val="accent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%</a:t>
                </a:r>
                <a:endParaRPr lang="zh-CN" altLang="en-US" sz="4400" dirty="0">
                  <a:solidFill>
                    <a:schemeClr val="accent3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310976" y="4793420"/>
                <a:ext cx="12218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accent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70</a:t>
                </a:r>
                <a:r>
                  <a:rPr lang="en-US" altLang="zh-CN" sz="2800" dirty="0">
                    <a:solidFill>
                      <a:schemeClr val="accent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%</a:t>
                </a:r>
                <a:endParaRPr lang="zh-CN" altLang="en-US" sz="4400" dirty="0">
                  <a:solidFill>
                    <a:schemeClr val="accent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endParaRPr>
              </a:p>
            </p:txBody>
          </p:sp>
        </p:grpSp>
        <p:sp>
          <p:nvSpPr>
            <p:cNvPr id="41" name="rectangular-black-flag_18239"/>
            <p:cNvSpPr>
              <a:spLocks noChangeAspect="1"/>
            </p:cNvSpPr>
            <p:nvPr/>
          </p:nvSpPr>
          <p:spPr bwMode="auto">
            <a:xfrm>
              <a:off x="5871012" y="3550271"/>
              <a:ext cx="469755" cy="609685"/>
            </a:xfrm>
            <a:custGeom>
              <a:avLst/>
              <a:gdLst>
                <a:gd name="T0" fmla="*/ 251 w 4114"/>
                <a:gd name="T1" fmla="*/ 0 h 5348"/>
                <a:gd name="T2" fmla="*/ 206 w 4114"/>
                <a:gd name="T3" fmla="*/ 0 h 5348"/>
                <a:gd name="T4" fmla="*/ 0 w 4114"/>
                <a:gd name="T5" fmla="*/ 205 h 5348"/>
                <a:gd name="T6" fmla="*/ 0 w 4114"/>
                <a:gd name="T7" fmla="*/ 5142 h 5348"/>
                <a:gd name="T8" fmla="*/ 206 w 4114"/>
                <a:gd name="T9" fmla="*/ 5348 h 5348"/>
                <a:gd name="T10" fmla="*/ 251 w 4114"/>
                <a:gd name="T11" fmla="*/ 5348 h 5348"/>
                <a:gd name="T12" fmla="*/ 457 w 4114"/>
                <a:gd name="T13" fmla="*/ 5142 h 5348"/>
                <a:gd name="T14" fmla="*/ 457 w 4114"/>
                <a:gd name="T15" fmla="*/ 2925 h 5348"/>
                <a:gd name="T16" fmla="*/ 3788 w 4114"/>
                <a:gd name="T17" fmla="*/ 2925 h 5348"/>
                <a:gd name="T18" fmla="*/ 4114 w 4114"/>
                <a:gd name="T19" fmla="*/ 2600 h 5348"/>
                <a:gd name="T20" fmla="*/ 4114 w 4114"/>
                <a:gd name="T21" fmla="*/ 645 h 5348"/>
                <a:gd name="T22" fmla="*/ 3788 w 4114"/>
                <a:gd name="T23" fmla="*/ 320 h 5348"/>
                <a:gd name="T24" fmla="*/ 457 w 4114"/>
                <a:gd name="T25" fmla="*/ 320 h 5348"/>
                <a:gd name="T26" fmla="*/ 457 w 4114"/>
                <a:gd name="T27" fmla="*/ 205 h 5348"/>
                <a:gd name="T28" fmla="*/ 251 w 4114"/>
                <a:gd name="T29" fmla="*/ 0 h 5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14" h="5348">
                  <a:moveTo>
                    <a:pt x="251" y="0"/>
                  </a:moveTo>
                  <a:lnTo>
                    <a:pt x="206" y="0"/>
                  </a:lnTo>
                  <a:cubicBezTo>
                    <a:pt x="92" y="0"/>
                    <a:pt x="0" y="92"/>
                    <a:pt x="0" y="205"/>
                  </a:cubicBezTo>
                  <a:lnTo>
                    <a:pt x="0" y="5142"/>
                  </a:lnTo>
                  <a:cubicBezTo>
                    <a:pt x="0" y="5256"/>
                    <a:pt x="92" y="5348"/>
                    <a:pt x="206" y="5348"/>
                  </a:cubicBezTo>
                  <a:lnTo>
                    <a:pt x="251" y="5348"/>
                  </a:lnTo>
                  <a:cubicBezTo>
                    <a:pt x="365" y="5348"/>
                    <a:pt x="457" y="5256"/>
                    <a:pt x="457" y="5142"/>
                  </a:cubicBezTo>
                  <a:lnTo>
                    <a:pt x="457" y="2925"/>
                  </a:lnTo>
                  <a:lnTo>
                    <a:pt x="3788" y="2925"/>
                  </a:lnTo>
                  <a:cubicBezTo>
                    <a:pt x="3968" y="2925"/>
                    <a:pt x="4114" y="2779"/>
                    <a:pt x="4114" y="2600"/>
                  </a:cubicBezTo>
                  <a:lnTo>
                    <a:pt x="4114" y="645"/>
                  </a:lnTo>
                  <a:cubicBezTo>
                    <a:pt x="4114" y="465"/>
                    <a:pt x="3968" y="320"/>
                    <a:pt x="3788" y="320"/>
                  </a:cubicBezTo>
                  <a:lnTo>
                    <a:pt x="457" y="320"/>
                  </a:lnTo>
                  <a:lnTo>
                    <a:pt x="457" y="205"/>
                  </a:lnTo>
                  <a:cubicBezTo>
                    <a:pt x="457" y="92"/>
                    <a:pt x="365" y="0"/>
                    <a:pt x="251" y="0"/>
                  </a:cubicBez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accent2"/>
              </a:solidFill>
            </a:ln>
          </p:spPr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388" y="24048"/>
            <a:ext cx="827070" cy="827070"/>
          </a:xfrm>
          <a:prstGeom prst="rect">
            <a:avLst/>
          </a:prstGeom>
        </p:spPr>
      </p:pic>
      <p:pic>
        <p:nvPicPr>
          <p:cNvPr id="10" name="图片 9" descr="手机屏幕的截图&#10;&#10;描述已自动生成">
            <a:extLst>
              <a:ext uri="{FF2B5EF4-FFF2-40B4-BE49-F238E27FC236}">
                <a16:creationId xmlns:a16="http://schemas.microsoft.com/office/drawing/2014/main" id="{AE9B9EB3-3494-4B37-B42F-22A8A7B24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72" y="1790911"/>
            <a:ext cx="2542945" cy="1127659"/>
          </a:xfrm>
          <a:prstGeom prst="rect">
            <a:avLst/>
          </a:prstGeom>
        </p:spPr>
      </p:pic>
      <p:pic>
        <p:nvPicPr>
          <p:cNvPr id="36" name="图片 35" descr="手机屏幕的截图&#10;&#10;描述已自动生成">
            <a:extLst>
              <a:ext uri="{FF2B5EF4-FFF2-40B4-BE49-F238E27FC236}">
                <a16:creationId xmlns:a16="http://schemas.microsoft.com/office/drawing/2014/main" id="{F4BE3F6F-9A1A-4DA8-A926-1C741667A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522" y="1870070"/>
            <a:ext cx="2667372" cy="1152686"/>
          </a:xfrm>
          <a:prstGeom prst="rect">
            <a:avLst/>
          </a:prstGeom>
        </p:spPr>
      </p:pic>
      <p:pic>
        <p:nvPicPr>
          <p:cNvPr id="48" name="图片 47" descr="手机屏幕截图&#10;&#10;描述已自动生成">
            <a:extLst>
              <a:ext uri="{FF2B5EF4-FFF2-40B4-BE49-F238E27FC236}">
                <a16:creationId xmlns:a16="http://schemas.microsoft.com/office/drawing/2014/main" id="{613D6941-F2B7-4EC2-9F16-09856BDF53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72" y="4643263"/>
            <a:ext cx="2614276" cy="1219370"/>
          </a:xfrm>
          <a:prstGeom prst="rect">
            <a:avLst/>
          </a:prstGeom>
        </p:spPr>
      </p:pic>
      <p:pic>
        <p:nvPicPr>
          <p:cNvPr id="50" name="图片 49" descr="手机屏幕的截图&#10;&#10;描述已自动生成">
            <a:extLst>
              <a:ext uri="{FF2B5EF4-FFF2-40B4-BE49-F238E27FC236}">
                <a16:creationId xmlns:a16="http://schemas.microsoft.com/office/drawing/2014/main" id="{0C10C14F-9335-4AB7-A318-898A169843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74" y="4749397"/>
            <a:ext cx="2667372" cy="1343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/>
          <p:cNvGrpSpPr/>
          <p:nvPr/>
        </p:nvGrpSpPr>
        <p:grpSpPr>
          <a:xfrm>
            <a:off x="0" y="-1"/>
            <a:ext cx="12192000" cy="2486979"/>
            <a:chOff x="0" y="481780"/>
            <a:chExt cx="12192000" cy="2486979"/>
          </a:xfrm>
          <a:solidFill>
            <a:srgbClr val="D7E7F9"/>
          </a:solidFill>
        </p:grpSpPr>
        <p:grpSp>
          <p:nvGrpSpPr>
            <p:cNvPr id="112" name="组合 111"/>
            <p:cNvGrpSpPr/>
            <p:nvPr/>
          </p:nvGrpSpPr>
          <p:grpSpPr>
            <a:xfrm flipV="1">
              <a:off x="0" y="481780"/>
              <a:ext cx="12192000" cy="2183946"/>
              <a:chOff x="0" y="4192273"/>
              <a:chExt cx="12192000" cy="2183946"/>
            </a:xfrm>
            <a:grpFill/>
          </p:grpSpPr>
          <p:grpSp>
            <p:nvGrpSpPr>
              <p:cNvPr id="110" name="组合 109"/>
              <p:cNvGrpSpPr/>
              <p:nvPr/>
            </p:nvGrpSpPr>
            <p:grpSpPr>
              <a:xfrm>
                <a:off x="0" y="4192273"/>
                <a:ext cx="12192000" cy="1706956"/>
                <a:chOff x="0" y="5151044"/>
                <a:chExt cx="12192000" cy="1706956"/>
              </a:xfrm>
              <a:grpFill/>
            </p:grpSpPr>
            <p:sp>
              <p:nvSpPr>
                <p:cNvPr id="102" name="任意多边形: 形状 101"/>
                <p:cNvSpPr/>
                <p:nvPr/>
              </p:nvSpPr>
              <p:spPr>
                <a:xfrm>
                  <a:off x="0" y="5151044"/>
                  <a:ext cx="3942080" cy="1706956"/>
                </a:xfrm>
                <a:custGeom>
                  <a:avLst/>
                  <a:gdLst>
                    <a:gd name="connsiteX0" fmla="*/ 119787 w 3942080"/>
                    <a:gd name="connsiteY0" fmla="*/ 0 h 1706956"/>
                    <a:gd name="connsiteX1" fmla="*/ 239573 w 3942080"/>
                    <a:gd name="connsiteY1" fmla="*/ 119787 h 1706956"/>
                    <a:gd name="connsiteX2" fmla="*/ 239573 w 3942080"/>
                    <a:gd name="connsiteY2" fmla="*/ 875106 h 1706956"/>
                    <a:gd name="connsiteX3" fmla="*/ 239573 w 3942080"/>
                    <a:gd name="connsiteY3" fmla="*/ 1171245 h 1706956"/>
                    <a:gd name="connsiteX4" fmla="*/ 359359 w 3942080"/>
                    <a:gd name="connsiteY4" fmla="*/ 1291031 h 1706956"/>
                    <a:gd name="connsiteX5" fmla="*/ 479146 w 3942080"/>
                    <a:gd name="connsiteY5" fmla="*/ 1171245 h 1706956"/>
                    <a:gd name="connsiteX6" fmla="*/ 479146 w 3942080"/>
                    <a:gd name="connsiteY6" fmla="*/ 875106 h 1706956"/>
                    <a:gd name="connsiteX7" fmla="*/ 479146 w 3942080"/>
                    <a:gd name="connsiteY7" fmla="*/ 535712 h 1706956"/>
                    <a:gd name="connsiteX8" fmla="*/ 598932 w 3942080"/>
                    <a:gd name="connsiteY8" fmla="*/ 415925 h 1706956"/>
                    <a:gd name="connsiteX9" fmla="*/ 718719 w 3942080"/>
                    <a:gd name="connsiteY9" fmla="*/ 535712 h 1706956"/>
                    <a:gd name="connsiteX10" fmla="*/ 718719 w 3942080"/>
                    <a:gd name="connsiteY10" fmla="*/ 875106 h 1706956"/>
                    <a:gd name="connsiteX11" fmla="*/ 719459 w 3942080"/>
                    <a:gd name="connsiteY11" fmla="*/ 875106 h 1706956"/>
                    <a:gd name="connsiteX12" fmla="*/ 719459 w 3942080"/>
                    <a:gd name="connsiteY12" fmla="*/ 1051458 h 1706956"/>
                    <a:gd name="connsiteX13" fmla="*/ 839246 w 3942080"/>
                    <a:gd name="connsiteY13" fmla="*/ 1171245 h 1706956"/>
                    <a:gd name="connsiteX14" fmla="*/ 959032 w 3942080"/>
                    <a:gd name="connsiteY14" fmla="*/ 1051458 h 1706956"/>
                    <a:gd name="connsiteX15" fmla="*/ 959032 w 3942080"/>
                    <a:gd name="connsiteY15" fmla="*/ 875106 h 1706956"/>
                    <a:gd name="connsiteX16" fmla="*/ 959032 w 3942080"/>
                    <a:gd name="connsiteY16" fmla="*/ 645516 h 1706956"/>
                    <a:gd name="connsiteX17" fmla="*/ 1078819 w 3942080"/>
                    <a:gd name="connsiteY17" fmla="*/ 525729 h 1706956"/>
                    <a:gd name="connsiteX18" fmla="*/ 1198605 w 3942080"/>
                    <a:gd name="connsiteY18" fmla="*/ 645516 h 1706956"/>
                    <a:gd name="connsiteX19" fmla="*/ 1198605 w 3942080"/>
                    <a:gd name="connsiteY19" fmla="*/ 875106 h 1706956"/>
                    <a:gd name="connsiteX20" fmla="*/ 1198605 w 3942080"/>
                    <a:gd name="connsiteY20" fmla="*/ 1111352 h 1706956"/>
                    <a:gd name="connsiteX21" fmla="*/ 1318391 w 3942080"/>
                    <a:gd name="connsiteY21" fmla="*/ 1231138 h 1706956"/>
                    <a:gd name="connsiteX22" fmla="*/ 1438178 w 3942080"/>
                    <a:gd name="connsiteY22" fmla="*/ 1111352 h 1706956"/>
                    <a:gd name="connsiteX23" fmla="*/ 1438178 w 3942080"/>
                    <a:gd name="connsiteY23" fmla="*/ 875106 h 1706956"/>
                    <a:gd name="connsiteX24" fmla="*/ 1438178 w 3942080"/>
                    <a:gd name="connsiteY24" fmla="*/ 405943 h 1706956"/>
                    <a:gd name="connsiteX25" fmla="*/ 1557964 w 3942080"/>
                    <a:gd name="connsiteY25" fmla="*/ 286157 h 1706956"/>
                    <a:gd name="connsiteX26" fmla="*/ 1677751 w 3942080"/>
                    <a:gd name="connsiteY26" fmla="*/ 405943 h 1706956"/>
                    <a:gd name="connsiteX27" fmla="*/ 1677751 w 3942080"/>
                    <a:gd name="connsiteY27" fmla="*/ 875106 h 1706956"/>
                    <a:gd name="connsiteX28" fmla="*/ 1677751 w 3942080"/>
                    <a:gd name="connsiteY28" fmla="*/ 1379207 h 1706956"/>
                    <a:gd name="connsiteX29" fmla="*/ 1797537 w 3942080"/>
                    <a:gd name="connsiteY29" fmla="*/ 1498994 h 1706956"/>
                    <a:gd name="connsiteX30" fmla="*/ 1917323 w 3942080"/>
                    <a:gd name="connsiteY30" fmla="*/ 1379207 h 1706956"/>
                    <a:gd name="connsiteX31" fmla="*/ 1917323 w 3942080"/>
                    <a:gd name="connsiteY31" fmla="*/ 875106 h 1706956"/>
                    <a:gd name="connsiteX32" fmla="*/ 1918064 w 3942080"/>
                    <a:gd name="connsiteY32" fmla="*/ 875106 h 1706956"/>
                    <a:gd name="connsiteX33" fmla="*/ 1918064 w 3942080"/>
                    <a:gd name="connsiteY33" fmla="*/ 465863 h 1706956"/>
                    <a:gd name="connsiteX34" fmla="*/ 2037851 w 3942080"/>
                    <a:gd name="connsiteY34" fmla="*/ 346077 h 1706956"/>
                    <a:gd name="connsiteX35" fmla="*/ 2157637 w 3942080"/>
                    <a:gd name="connsiteY35" fmla="*/ 465863 h 1706956"/>
                    <a:gd name="connsiteX36" fmla="*/ 2157637 w 3942080"/>
                    <a:gd name="connsiteY36" fmla="*/ 875106 h 1706956"/>
                    <a:gd name="connsiteX37" fmla="*/ 2157637 w 3942080"/>
                    <a:gd name="connsiteY37" fmla="*/ 1221156 h 1706956"/>
                    <a:gd name="connsiteX38" fmla="*/ 2277423 w 3942080"/>
                    <a:gd name="connsiteY38" fmla="*/ 1340942 h 1706956"/>
                    <a:gd name="connsiteX39" fmla="*/ 2397210 w 3942080"/>
                    <a:gd name="connsiteY39" fmla="*/ 1221156 h 1706956"/>
                    <a:gd name="connsiteX40" fmla="*/ 2397210 w 3942080"/>
                    <a:gd name="connsiteY40" fmla="*/ 875106 h 1706956"/>
                    <a:gd name="connsiteX41" fmla="*/ 2397210 w 3942080"/>
                    <a:gd name="connsiteY41" fmla="*/ 517451 h 1706956"/>
                    <a:gd name="connsiteX42" fmla="*/ 2516996 w 3942080"/>
                    <a:gd name="connsiteY42" fmla="*/ 397665 h 1706956"/>
                    <a:gd name="connsiteX43" fmla="*/ 2636783 w 3942080"/>
                    <a:gd name="connsiteY43" fmla="*/ 517451 h 1706956"/>
                    <a:gd name="connsiteX44" fmla="*/ 2636783 w 3942080"/>
                    <a:gd name="connsiteY44" fmla="*/ 875106 h 1706956"/>
                    <a:gd name="connsiteX45" fmla="*/ 2636783 w 3942080"/>
                    <a:gd name="connsiteY45" fmla="*/ 1137998 h 1706956"/>
                    <a:gd name="connsiteX46" fmla="*/ 2756569 w 3942080"/>
                    <a:gd name="connsiteY46" fmla="*/ 1257784 h 1706956"/>
                    <a:gd name="connsiteX47" fmla="*/ 2876355 w 3942080"/>
                    <a:gd name="connsiteY47" fmla="*/ 1137998 h 1706956"/>
                    <a:gd name="connsiteX48" fmla="*/ 2876355 w 3942080"/>
                    <a:gd name="connsiteY48" fmla="*/ 875106 h 1706956"/>
                    <a:gd name="connsiteX49" fmla="*/ 2876355 w 3942080"/>
                    <a:gd name="connsiteY49" fmla="*/ 716304 h 1706956"/>
                    <a:gd name="connsiteX50" fmla="*/ 2996142 w 3942080"/>
                    <a:gd name="connsiteY50" fmla="*/ 596517 h 1706956"/>
                    <a:gd name="connsiteX51" fmla="*/ 3115928 w 3942080"/>
                    <a:gd name="connsiteY51" fmla="*/ 716304 h 1706956"/>
                    <a:gd name="connsiteX52" fmla="*/ 3115928 w 3942080"/>
                    <a:gd name="connsiteY52" fmla="*/ 875106 h 1706956"/>
                    <a:gd name="connsiteX53" fmla="*/ 3115928 w 3942080"/>
                    <a:gd name="connsiteY53" fmla="*/ 974163 h 1706956"/>
                    <a:gd name="connsiteX54" fmla="*/ 3235715 w 3942080"/>
                    <a:gd name="connsiteY54" fmla="*/ 1093950 h 1706956"/>
                    <a:gd name="connsiteX55" fmla="*/ 3355501 w 3942080"/>
                    <a:gd name="connsiteY55" fmla="*/ 974163 h 1706956"/>
                    <a:gd name="connsiteX56" fmla="*/ 3355501 w 3942080"/>
                    <a:gd name="connsiteY56" fmla="*/ 875106 h 1706956"/>
                    <a:gd name="connsiteX57" fmla="*/ 3355501 w 3942080"/>
                    <a:gd name="connsiteY57" fmla="*/ 316291 h 1706956"/>
                    <a:gd name="connsiteX58" fmla="*/ 3475288 w 3942080"/>
                    <a:gd name="connsiteY58" fmla="*/ 196504 h 1706956"/>
                    <a:gd name="connsiteX59" fmla="*/ 3595074 w 3942080"/>
                    <a:gd name="connsiteY59" fmla="*/ 316291 h 1706956"/>
                    <a:gd name="connsiteX60" fmla="*/ 3595074 w 3942080"/>
                    <a:gd name="connsiteY60" fmla="*/ 592235 h 1706956"/>
                    <a:gd name="connsiteX61" fmla="*/ 3595074 w 3942080"/>
                    <a:gd name="connsiteY61" fmla="*/ 592238 h 1706956"/>
                    <a:gd name="connsiteX62" fmla="*/ 3595074 w 3942080"/>
                    <a:gd name="connsiteY62" fmla="*/ 1268088 h 1706956"/>
                    <a:gd name="connsiteX63" fmla="*/ 3714861 w 3942080"/>
                    <a:gd name="connsiteY63" fmla="*/ 1387874 h 1706956"/>
                    <a:gd name="connsiteX64" fmla="*/ 3834647 w 3942080"/>
                    <a:gd name="connsiteY64" fmla="*/ 1268088 h 1706956"/>
                    <a:gd name="connsiteX65" fmla="*/ 3834647 w 3942080"/>
                    <a:gd name="connsiteY65" fmla="*/ 875106 h 1706956"/>
                    <a:gd name="connsiteX66" fmla="*/ 3942080 w 3942080"/>
                    <a:gd name="connsiteY66" fmla="*/ 875106 h 1706956"/>
                    <a:gd name="connsiteX67" fmla="*/ 3942080 w 3942080"/>
                    <a:gd name="connsiteY67" fmla="*/ 1706956 h 1706956"/>
                    <a:gd name="connsiteX68" fmla="*/ 598932 w 3942080"/>
                    <a:gd name="connsiteY68" fmla="*/ 1706956 h 1706956"/>
                    <a:gd name="connsiteX69" fmla="*/ 0 w 3942080"/>
                    <a:gd name="connsiteY69" fmla="*/ 1706956 h 1706956"/>
                    <a:gd name="connsiteX70" fmla="*/ 0 w 3942080"/>
                    <a:gd name="connsiteY70" fmla="*/ 1171245 h 1706956"/>
                    <a:gd name="connsiteX71" fmla="*/ 0 w 3942080"/>
                    <a:gd name="connsiteY71" fmla="*/ 875106 h 1706956"/>
                    <a:gd name="connsiteX72" fmla="*/ 0 w 3942080"/>
                    <a:gd name="connsiteY72" fmla="*/ 119787 h 1706956"/>
                    <a:gd name="connsiteX73" fmla="*/ 119787 w 3942080"/>
                    <a:gd name="connsiteY73" fmla="*/ 0 h 170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942080" h="1706956">
                      <a:moveTo>
                        <a:pt x="119787" y="0"/>
                      </a:moveTo>
                      <a:cubicBezTo>
                        <a:pt x="185943" y="0"/>
                        <a:pt x="239573" y="53630"/>
                        <a:pt x="239573" y="119787"/>
                      </a:cubicBezTo>
                      <a:lnTo>
                        <a:pt x="239573" y="875106"/>
                      </a:lnTo>
                      <a:lnTo>
                        <a:pt x="239573" y="1171245"/>
                      </a:lnTo>
                      <a:cubicBezTo>
                        <a:pt x="239573" y="1237401"/>
                        <a:pt x="293203" y="1291031"/>
                        <a:pt x="359359" y="1291031"/>
                      </a:cubicBezTo>
                      <a:cubicBezTo>
                        <a:pt x="425516" y="1291031"/>
                        <a:pt x="479146" y="1237401"/>
                        <a:pt x="479146" y="1171245"/>
                      </a:cubicBezTo>
                      <a:lnTo>
                        <a:pt x="479146" y="875106"/>
                      </a:lnTo>
                      <a:lnTo>
                        <a:pt x="479146" y="535712"/>
                      </a:lnTo>
                      <a:cubicBezTo>
                        <a:pt x="479146" y="469555"/>
                        <a:pt x="532776" y="415925"/>
                        <a:pt x="598932" y="415925"/>
                      </a:cubicBezTo>
                      <a:cubicBezTo>
                        <a:pt x="665088" y="415925"/>
                        <a:pt x="718719" y="469555"/>
                        <a:pt x="718719" y="535712"/>
                      </a:cubicBezTo>
                      <a:lnTo>
                        <a:pt x="718719" y="875106"/>
                      </a:lnTo>
                      <a:lnTo>
                        <a:pt x="719459" y="875106"/>
                      </a:lnTo>
                      <a:lnTo>
                        <a:pt x="719459" y="1051458"/>
                      </a:lnTo>
                      <a:cubicBezTo>
                        <a:pt x="719459" y="1117615"/>
                        <a:pt x="773090" y="1171245"/>
                        <a:pt x="839246" y="1171245"/>
                      </a:cubicBezTo>
                      <a:cubicBezTo>
                        <a:pt x="905402" y="1171245"/>
                        <a:pt x="959032" y="1117615"/>
                        <a:pt x="959032" y="1051458"/>
                      </a:cubicBezTo>
                      <a:lnTo>
                        <a:pt x="959032" y="875106"/>
                      </a:lnTo>
                      <a:lnTo>
                        <a:pt x="959032" y="645516"/>
                      </a:lnTo>
                      <a:cubicBezTo>
                        <a:pt x="959032" y="579359"/>
                        <a:pt x="1012662" y="525729"/>
                        <a:pt x="1078819" y="525729"/>
                      </a:cubicBezTo>
                      <a:cubicBezTo>
                        <a:pt x="1144975" y="525729"/>
                        <a:pt x="1198605" y="579359"/>
                        <a:pt x="1198605" y="645516"/>
                      </a:cubicBezTo>
                      <a:lnTo>
                        <a:pt x="1198605" y="875106"/>
                      </a:lnTo>
                      <a:lnTo>
                        <a:pt x="1198605" y="1111352"/>
                      </a:lnTo>
                      <a:cubicBezTo>
                        <a:pt x="1198605" y="1177508"/>
                        <a:pt x="1252235" y="1231138"/>
                        <a:pt x="1318391" y="1231138"/>
                      </a:cubicBezTo>
                      <a:cubicBezTo>
                        <a:pt x="1384548" y="1231138"/>
                        <a:pt x="1438178" y="1177508"/>
                        <a:pt x="1438178" y="1111352"/>
                      </a:cubicBezTo>
                      <a:lnTo>
                        <a:pt x="1438178" y="875106"/>
                      </a:lnTo>
                      <a:lnTo>
                        <a:pt x="1438178" y="405943"/>
                      </a:lnTo>
                      <a:cubicBezTo>
                        <a:pt x="1438178" y="339787"/>
                        <a:pt x="1491808" y="286157"/>
                        <a:pt x="1557964" y="286157"/>
                      </a:cubicBezTo>
                      <a:cubicBezTo>
                        <a:pt x="1624121" y="286157"/>
                        <a:pt x="1677751" y="339787"/>
                        <a:pt x="1677751" y="405943"/>
                      </a:cubicBezTo>
                      <a:lnTo>
                        <a:pt x="1677751" y="875106"/>
                      </a:lnTo>
                      <a:lnTo>
                        <a:pt x="1677751" y="1379207"/>
                      </a:lnTo>
                      <a:cubicBezTo>
                        <a:pt x="1677751" y="1445364"/>
                        <a:pt x="1731381" y="1498994"/>
                        <a:pt x="1797537" y="1498994"/>
                      </a:cubicBezTo>
                      <a:cubicBezTo>
                        <a:pt x="1863693" y="1498994"/>
                        <a:pt x="1917323" y="1445364"/>
                        <a:pt x="1917323" y="1379207"/>
                      </a:cubicBezTo>
                      <a:lnTo>
                        <a:pt x="1917323" y="875106"/>
                      </a:lnTo>
                      <a:lnTo>
                        <a:pt x="1918064" y="875106"/>
                      </a:lnTo>
                      <a:lnTo>
                        <a:pt x="1918064" y="465863"/>
                      </a:lnTo>
                      <a:cubicBezTo>
                        <a:pt x="1918064" y="399707"/>
                        <a:pt x="1971694" y="346077"/>
                        <a:pt x="2037851" y="346077"/>
                      </a:cubicBezTo>
                      <a:cubicBezTo>
                        <a:pt x="2104007" y="346077"/>
                        <a:pt x="2157637" y="399707"/>
                        <a:pt x="2157637" y="465863"/>
                      </a:cubicBezTo>
                      <a:lnTo>
                        <a:pt x="2157637" y="875106"/>
                      </a:lnTo>
                      <a:lnTo>
                        <a:pt x="2157637" y="1221156"/>
                      </a:lnTo>
                      <a:cubicBezTo>
                        <a:pt x="2157637" y="1287312"/>
                        <a:pt x="2211267" y="1340942"/>
                        <a:pt x="2277423" y="1340942"/>
                      </a:cubicBezTo>
                      <a:cubicBezTo>
                        <a:pt x="2343580" y="1340942"/>
                        <a:pt x="2397210" y="1287312"/>
                        <a:pt x="2397210" y="1221156"/>
                      </a:cubicBezTo>
                      <a:lnTo>
                        <a:pt x="2397210" y="875106"/>
                      </a:lnTo>
                      <a:lnTo>
                        <a:pt x="2397210" y="517451"/>
                      </a:lnTo>
                      <a:cubicBezTo>
                        <a:pt x="2397210" y="451295"/>
                        <a:pt x="2450840" y="397665"/>
                        <a:pt x="2516996" y="397665"/>
                      </a:cubicBezTo>
                      <a:cubicBezTo>
                        <a:pt x="2583152" y="397665"/>
                        <a:pt x="2636783" y="451295"/>
                        <a:pt x="2636783" y="517451"/>
                      </a:cubicBezTo>
                      <a:lnTo>
                        <a:pt x="2636783" y="875106"/>
                      </a:lnTo>
                      <a:lnTo>
                        <a:pt x="2636783" y="1137998"/>
                      </a:lnTo>
                      <a:cubicBezTo>
                        <a:pt x="2636783" y="1204154"/>
                        <a:pt x="2690413" y="1257784"/>
                        <a:pt x="2756569" y="1257784"/>
                      </a:cubicBezTo>
                      <a:cubicBezTo>
                        <a:pt x="2822725" y="1257784"/>
                        <a:pt x="2876355" y="1204154"/>
                        <a:pt x="2876355" y="1137998"/>
                      </a:cubicBezTo>
                      <a:lnTo>
                        <a:pt x="2876355" y="875106"/>
                      </a:lnTo>
                      <a:lnTo>
                        <a:pt x="2876355" y="716304"/>
                      </a:lnTo>
                      <a:cubicBezTo>
                        <a:pt x="2876355" y="650147"/>
                        <a:pt x="2929986" y="596517"/>
                        <a:pt x="2996142" y="596517"/>
                      </a:cubicBezTo>
                      <a:cubicBezTo>
                        <a:pt x="3062298" y="596517"/>
                        <a:pt x="3115928" y="650147"/>
                        <a:pt x="3115928" y="716304"/>
                      </a:cubicBezTo>
                      <a:lnTo>
                        <a:pt x="3115928" y="875106"/>
                      </a:lnTo>
                      <a:lnTo>
                        <a:pt x="3115928" y="974163"/>
                      </a:lnTo>
                      <a:cubicBezTo>
                        <a:pt x="3115928" y="1040320"/>
                        <a:pt x="3169558" y="1093950"/>
                        <a:pt x="3235715" y="1093950"/>
                      </a:cubicBezTo>
                      <a:cubicBezTo>
                        <a:pt x="3301871" y="1093950"/>
                        <a:pt x="3355501" y="1040320"/>
                        <a:pt x="3355501" y="974163"/>
                      </a:cubicBezTo>
                      <a:lnTo>
                        <a:pt x="3355501" y="875106"/>
                      </a:lnTo>
                      <a:lnTo>
                        <a:pt x="3355501" y="316291"/>
                      </a:lnTo>
                      <a:cubicBezTo>
                        <a:pt x="3355501" y="250134"/>
                        <a:pt x="3409131" y="196504"/>
                        <a:pt x="3475288" y="196504"/>
                      </a:cubicBezTo>
                      <a:cubicBezTo>
                        <a:pt x="3541445" y="196504"/>
                        <a:pt x="3595074" y="250134"/>
                        <a:pt x="3595074" y="316291"/>
                      </a:cubicBezTo>
                      <a:lnTo>
                        <a:pt x="3595074" y="592235"/>
                      </a:lnTo>
                      <a:lnTo>
                        <a:pt x="3595074" y="592238"/>
                      </a:lnTo>
                      <a:lnTo>
                        <a:pt x="3595074" y="1268088"/>
                      </a:lnTo>
                      <a:cubicBezTo>
                        <a:pt x="3595074" y="1334244"/>
                        <a:pt x="3648704" y="1387874"/>
                        <a:pt x="3714861" y="1387874"/>
                      </a:cubicBezTo>
                      <a:cubicBezTo>
                        <a:pt x="3781017" y="1387874"/>
                        <a:pt x="3834647" y="1334244"/>
                        <a:pt x="3834647" y="1268088"/>
                      </a:cubicBezTo>
                      <a:lnTo>
                        <a:pt x="3834647" y="875106"/>
                      </a:lnTo>
                      <a:lnTo>
                        <a:pt x="3942080" y="875106"/>
                      </a:lnTo>
                      <a:lnTo>
                        <a:pt x="3942080" y="1706956"/>
                      </a:lnTo>
                      <a:lnTo>
                        <a:pt x="598932" y="1706956"/>
                      </a:lnTo>
                      <a:lnTo>
                        <a:pt x="0" y="1706956"/>
                      </a:lnTo>
                      <a:lnTo>
                        <a:pt x="0" y="1171245"/>
                      </a:lnTo>
                      <a:lnTo>
                        <a:pt x="0" y="875106"/>
                      </a:lnTo>
                      <a:lnTo>
                        <a:pt x="0" y="119787"/>
                      </a:lnTo>
                      <a:cubicBezTo>
                        <a:pt x="0" y="53630"/>
                        <a:pt x="53630" y="0"/>
                        <a:pt x="119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任意多边形: 形状 102"/>
                <p:cNvSpPr/>
                <p:nvPr/>
              </p:nvSpPr>
              <p:spPr>
                <a:xfrm>
                  <a:off x="3830320" y="5151044"/>
                  <a:ext cx="3942080" cy="1706956"/>
                </a:xfrm>
                <a:custGeom>
                  <a:avLst/>
                  <a:gdLst>
                    <a:gd name="connsiteX0" fmla="*/ 119787 w 3942080"/>
                    <a:gd name="connsiteY0" fmla="*/ 0 h 1706956"/>
                    <a:gd name="connsiteX1" fmla="*/ 239573 w 3942080"/>
                    <a:gd name="connsiteY1" fmla="*/ 119787 h 1706956"/>
                    <a:gd name="connsiteX2" fmla="*/ 239573 w 3942080"/>
                    <a:gd name="connsiteY2" fmla="*/ 875106 h 1706956"/>
                    <a:gd name="connsiteX3" fmla="*/ 239573 w 3942080"/>
                    <a:gd name="connsiteY3" fmla="*/ 1171245 h 1706956"/>
                    <a:gd name="connsiteX4" fmla="*/ 359359 w 3942080"/>
                    <a:gd name="connsiteY4" fmla="*/ 1291031 h 1706956"/>
                    <a:gd name="connsiteX5" fmla="*/ 479146 w 3942080"/>
                    <a:gd name="connsiteY5" fmla="*/ 1171245 h 1706956"/>
                    <a:gd name="connsiteX6" fmla="*/ 479146 w 3942080"/>
                    <a:gd name="connsiteY6" fmla="*/ 875106 h 1706956"/>
                    <a:gd name="connsiteX7" fmla="*/ 479146 w 3942080"/>
                    <a:gd name="connsiteY7" fmla="*/ 535712 h 1706956"/>
                    <a:gd name="connsiteX8" fmla="*/ 598932 w 3942080"/>
                    <a:gd name="connsiteY8" fmla="*/ 415925 h 1706956"/>
                    <a:gd name="connsiteX9" fmla="*/ 718719 w 3942080"/>
                    <a:gd name="connsiteY9" fmla="*/ 535712 h 1706956"/>
                    <a:gd name="connsiteX10" fmla="*/ 718719 w 3942080"/>
                    <a:gd name="connsiteY10" fmla="*/ 875106 h 1706956"/>
                    <a:gd name="connsiteX11" fmla="*/ 719459 w 3942080"/>
                    <a:gd name="connsiteY11" fmla="*/ 875106 h 1706956"/>
                    <a:gd name="connsiteX12" fmla="*/ 719459 w 3942080"/>
                    <a:gd name="connsiteY12" fmla="*/ 1051458 h 1706956"/>
                    <a:gd name="connsiteX13" fmla="*/ 839246 w 3942080"/>
                    <a:gd name="connsiteY13" fmla="*/ 1171245 h 1706956"/>
                    <a:gd name="connsiteX14" fmla="*/ 959032 w 3942080"/>
                    <a:gd name="connsiteY14" fmla="*/ 1051458 h 1706956"/>
                    <a:gd name="connsiteX15" fmla="*/ 959032 w 3942080"/>
                    <a:gd name="connsiteY15" fmla="*/ 875106 h 1706956"/>
                    <a:gd name="connsiteX16" fmla="*/ 959032 w 3942080"/>
                    <a:gd name="connsiteY16" fmla="*/ 645516 h 1706956"/>
                    <a:gd name="connsiteX17" fmla="*/ 1078819 w 3942080"/>
                    <a:gd name="connsiteY17" fmla="*/ 525729 h 1706956"/>
                    <a:gd name="connsiteX18" fmla="*/ 1198605 w 3942080"/>
                    <a:gd name="connsiteY18" fmla="*/ 645516 h 1706956"/>
                    <a:gd name="connsiteX19" fmla="*/ 1198605 w 3942080"/>
                    <a:gd name="connsiteY19" fmla="*/ 875106 h 1706956"/>
                    <a:gd name="connsiteX20" fmla="*/ 1198605 w 3942080"/>
                    <a:gd name="connsiteY20" fmla="*/ 1111352 h 1706956"/>
                    <a:gd name="connsiteX21" fmla="*/ 1318391 w 3942080"/>
                    <a:gd name="connsiteY21" fmla="*/ 1231138 h 1706956"/>
                    <a:gd name="connsiteX22" fmla="*/ 1438178 w 3942080"/>
                    <a:gd name="connsiteY22" fmla="*/ 1111352 h 1706956"/>
                    <a:gd name="connsiteX23" fmla="*/ 1438178 w 3942080"/>
                    <a:gd name="connsiteY23" fmla="*/ 875106 h 1706956"/>
                    <a:gd name="connsiteX24" fmla="*/ 1438178 w 3942080"/>
                    <a:gd name="connsiteY24" fmla="*/ 405943 h 1706956"/>
                    <a:gd name="connsiteX25" fmla="*/ 1557964 w 3942080"/>
                    <a:gd name="connsiteY25" fmla="*/ 286157 h 1706956"/>
                    <a:gd name="connsiteX26" fmla="*/ 1677751 w 3942080"/>
                    <a:gd name="connsiteY26" fmla="*/ 405943 h 1706956"/>
                    <a:gd name="connsiteX27" fmla="*/ 1677751 w 3942080"/>
                    <a:gd name="connsiteY27" fmla="*/ 875106 h 1706956"/>
                    <a:gd name="connsiteX28" fmla="*/ 1677751 w 3942080"/>
                    <a:gd name="connsiteY28" fmla="*/ 1379207 h 1706956"/>
                    <a:gd name="connsiteX29" fmla="*/ 1797537 w 3942080"/>
                    <a:gd name="connsiteY29" fmla="*/ 1498994 h 1706956"/>
                    <a:gd name="connsiteX30" fmla="*/ 1917323 w 3942080"/>
                    <a:gd name="connsiteY30" fmla="*/ 1379207 h 1706956"/>
                    <a:gd name="connsiteX31" fmla="*/ 1917323 w 3942080"/>
                    <a:gd name="connsiteY31" fmla="*/ 875106 h 1706956"/>
                    <a:gd name="connsiteX32" fmla="*/ 1918064 w 3942080"/>
                    <a:gd name="connsiteY32" fmla="*/ 875106 h 1706956"/>
                    <a:gd name="connsiteX33" fmla="*/ 1918064 w 3942080"/>
                    <a:gd name="connsiteY33" fmla="*/ 465863 h 1706956"/>
                    <a:gd name="connsiteX34" fmla="*/ 2037851 w 3942080"/>
                    <a:gd name="connsiteY34" fmla="*/ 346077 h 1706956"/>
                    <a:gd name="connsiteX35" fmla="*/ 2157637 w 3942080"/>
                    <a:gd name="connsiteY35" fmla="*/ 465863 h 1706956"/>
                    <a:gd name="connsiteX36" fmla="*/ 2157637 w 3942080"/>
                    <a:gd name="connsiteY36" fmla="*/ 875106 h 1706956"/>
                    <a:gd name="connsiteX37" fmla="*/ 2157637 w 3942080"/>
                    <a:gd name="connsiteY37" fmla="*/ 1221156 h 1706956"/>
                    <a:gd name="connsiteX38" fmla="*/ 2277423 w 3942080"/>
                    <a:gd name="connsiteY38" fmla="*/ 1340942 h 1706956"/>
                    <a:gd name="connsiteX39" fmla="*/ 2397210 w 3942080"/>
                    <a:gd name="connsiteY39" fmla="*/ 1221156 h 1706956"/>
                    <a:gd name="connsiteX40" fmla="*/ 2397210 w 3942080"/>
                    <a:gd name="connsiteY40" fmla="*/ 875106 h 1706956"/>
                    <a:gd name="connsiteX41" fmla="*/ 2397210 w 3942080"/>
                    <a:gd name="connsiteY41" fmla="*/ 517451 h 1706956"/>
                    <a:gd name="connsiteX42" fmla="*/ 2516996 w 3942080"/>
                    <a:gd name="connsiteY42" fmla="*/ 397665 h 1706956"/>
                    <a:gd name="connsiteX43" fmla="*/ 2636783 w 3942080"/>
                    <a:gd name="connsiteY43" fmla="*/ 517451 h 1706956"/>
                    <a:gd name="connsiteX44" fmla="*/ 2636783 w 3942080"/>
                    <a:gd name="connsiteY44" fmla="*/ 875106 h 1706956"/>
                    <a:gd name="connsiteX45" fmla="*/ 2636783 w 3942080"/>
                    <a:gd name="connsiteY45" fmla="*/ 1137998 h 1706956"/>
                    <a:gd name="connsiteX46" fmla="*/ 2756569 w 3942080"/>
                    <a:gd name="connsiteY46" fmla="*/ 1257784 h 1706956"/>
                    <a:gd name="connsiteX47" fmla="*/ 2876355 w 3942080"/>
                    <a:gd name="connsiteY47" fmla="*/ 1137998 h 1706956"/>
                    <a:gd name="connsiteX48" fmla="*/ 2876355 w 3942080"/>
                    <a:gd name="connsiteY48" fmla="*/ 875106 h 1706956"/>
                    <a:gd name="connsiteX49" fmla="*/ 2876355 w 3942080"/>
                    <a:gd name="connsiteY49" fmla="*/ 716304 h 1706956"/>
                    <a:gd name="connsiteX50" fmla="*/ 2996142 w 3942080"/>
                    <a:gd name="connsiteY50" fmla="*/ 596517 h 1706956"/>
                    <a:gd name="connsiteX51" fmla="*/ 3115928 w 3942080"/>
                    <a:gd name="connsiteY51" fmla="*/ 716304 h 1706956"/>
                    <a:gd name="connsiteX52" fmla="*/ 3115928 w 3942080"/>
                    <a:gd name="connsiteY52" fmla="*/ 875106 h 1706956"/>
                    <a:gd name="connsiteX53" fmla="*/ 3115928 w 3942080"/>
                    <a:gd name="connsiteY53" fmla="*/ 974163 h 1706956"/>
                    <a:gd name="connsiteX54" fmla="*/ 3235715 w 3942080"/>
                    <a:gd name="connsiteY54" fmla="*/ 1093950 h 1706956"/>
                    <a:gd name="connsiteX55" fmla="*/ 3355501 w 3942080"/>
                    <a:gd name="connsiteY55" fmla="*/ 974163 h 1706956"/>
                    <a:gd name="connsiteX56" fmla="*/ 3355501 w 3942080"/>
                    <a:gd name="connsiteY56" fmla="*/ 875106 h 1706956"/>
                    <a:gd name="connsiteX57" fmla="*/ 3355501 w 3942080"/>
                    <a:gd name="connsiteY57" fmla="*/ 316291 h 1706956"/>
                    <a:gd name="connsiteX58" fmla="*/ 3475288 w 3942080"/>
                    <a:gd name="connsiteY58" fmla="*/ 196504 h 1706956"/>
                    <a:gd name="connsiteX59" fmla="*/ 3595074 w 3942080"/>
                    <a:gd name="connsiteY59" fmla="*/ 316291 h 1706956"/>
                    <a:gd name="connsiteX60" fmla="*/ 3595074 w 3942080"/>
                    <a:gd name="connsiteY60" fmla="*/ 592235 h 1706956"/>
                    <a:gd name="connsiteX61" fmla="*/ 3595074 w 3942080"/>
                    <a:gd name="connsiteY61" fmla="*/ 592238 h 1706956"/>
                    <a:gd name="connsiteX62" fmla="*/ 3595074 w 3942080"/>
                    <a:gd name="connsiteY62" fmla="*/ 1268088 h 1706956"/>
                    <a:gd name="connsiteX63" fmla="*/ 3714861 w 3942080"/>
                    <a:gd name="connsiteY63" fmla="*/ 1387874 h 1706956"/>
                    <a:gd name="connsiteX64" fmla="*/ 3834647 w 3942080"/>
                    <a:gd name="connsiteY64" fmla="*/ 1268088 h 1706956"/>
                    <a:gd name="connsiteX65" fmla="*/ 3834647 w 3942080"/>
                    <a:gd name="connsiteY65" fmla="*/ 875106 h 1706956"/>
                    <a:gd name="connsiteX66" fmla="*/ 3942080 w 3942080"/>
                    <a:gd name="connsiteY66" fmla="*/ 875106 h 1706956"/>
                    <a:gd name="connsiteX67" fmla="*/ 3942080 w 3942080"/>
                    <a:gd name="connsiteY67" fmla="*/ 1706956 h 1706956"/>
                    <a:gd name="connsiteX68" fmla="*/ 598932 w 3942080"/>
                    <a:gd name="connsiteY68" fmla="*/ 1706956 h 1706956"/>
                    <a:gd name="connsiteX69" fmla="*/ 0 w 3942080"/>
                    <a:gd name="connsiteY69" fmla="*/ 1706956 h 1706956"/>
                    <a:gd name="connsiteX70" fmla="*/ 0 w 3942080"/>
                    <a:gd name="connsiteY70" fmla="*/ 1171245 h 1706956"/>
                    <a:gd name="connsiteX71" fmla="*/ 0 w 3942080"/>
                    <a:gd name="connsiteY71" fmla="*/ 875106 h 1706956"/>
                    <a:gd name="connsiteX72" fmla="*/ 0 w 3942080"/>
                    <a:gd name="connsiteY72" fmla="*/ 119787 h 1706956"/>
                    <a:gd name="connsiteX73" fmla="*/ 119787 w 3942080"/>
                    <a:gd name="connsiteY73" fmla="*/ 0 h 170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942080" h="1706956">
                      <a:moveTo>
                        <a:pt x="119787" y="0"/>
                      </a:moveTo>
                      <a:cubicBezTo>
                        <a:pt x="185943" y="0"/>
                        <a:pt x="239573" y="53630"/>
                        <a:pt x="239573" y="119787"/>
                      </a:cubicBezTo>
                      <a:lnTo>
                        <a:pt x="239573" y="875106"/>
                      </a:lnTo>
                      <a:lnTo>
                        <a:pt x="239573" y="1171245"/>
                      </a:lnTo>
                      <a:cubicBezTo>
                        <a:pt x="239573" y="1237401"/>
                        <a:pt x="293203" y="1291031"/>
                        <a:pt x="359359" y="1291031"/>
                      </a:cubicBezTo>
                      <a:cubicBezTo>
                        <a:pt x="425516" y="1291031"/>
                        <a:pt x="479146" y="1237401"/>
                        <a:pt x="479146" y="1171245"/>
                      </a:cubicBezTo>
                      <a:lnTo>
                        <a:pt x="479146" y="875106"/>
                      </a:lnTo>
                      <a:lnTo>
                        <a:pt x="479146" y="535712"/>
                      </a:lnTo>
                      <a:cubicBezTo>
                        <a:pt x="479146" y="469555"/>
                        <a:pt x="532776" y="415925"/>
                        <a:pt x="598932" y="415925"/>
                      </a:cubicBezTo>
                      <a:cubicBezTo>
                        <a:pt x="665088" y="415925"/>
                        <a:pt x="718719" y="469555"/>
                        <a:pt x="718719" y="535712"/>
                      </a:cubicBezTo>
                      <a:lnTo>
                        <a:pt x="718719" y="875106"/>
                      </a:lnTo>
                      <a:lnTo>
                        <a:pt x="719459" y="875106"/>
                      </a:lnTo>
                      <a:lnTo>
                        <a:pt x="719459" y="1051458"/>
                      </a:lnTo>
                      <a:cubicBezTo>
                        <a:pt x="719459" y="1117615"/>
                        <a:pt x="773090" y="1171245"/>
                        <a:pt x="839246" y="1171245"/>
                      </a:cubicBezTo>
                      <a:cubicBezTo>
                        <a:pt x="905402" y="1171245"/>
                        <a:pt x="959032" y="1117615"/>
                        <a:pt x="959032" y="1051458"/>
                      </a:cubicBezTo>
                      <a:lnTo>
                        <a:pt x="959032" y="875106"/>
                      </a:lnTo>
                      <a:lnTo>
                        <a:pt x="959032" y="645516"/>
                      </a:lnTo>
                      <a:cubicBezTo>
                        <a:pt x="959032" y="579359"/>
                        <a:pt x="1012662" y="525729"/>
                        <a:pt x="1078819" y="525729"/>
                      </a:cubicBezTo>
                      <a:cubicBezTo>
                        <a:pt x="1144975" y="525729"/>
                        <a:pt x="1198605" y="579359"/>
                        <a:pt x="1198605" y="645516"/>
                      </a:cubicBezTo>
                      <a:lnTo>
                        <a:pt x="1198605" y="875106"/>
                      </a:lnTo>
                      <a:lnTo>
                        <a:pt x="1198605" y="1111352"/>
                      </a:lnTo>
                      <a:cubicBezTo>
                        <a:pt x="1198605" y="1177508"/>
                        <a:pt x="1252235" y="1231138"/>
                        <a:pt x="1318391" y="1231138"/>
                      </a:cubicBezTo>
                      <a:cubicBezTo>
                        <a:pt x="1384548" y="1231138"/>
                        <a:pt x="1438178" y="1177508"/>
                        <a:pt x="1438178" y="1111352"/>
                      </a:cubicBezTo>
                      <a:lnTo>
                        <a:pt x="1438178" y="875106"/>
                      </a:lnTo>
                      <a:lnTo>
                        <a:pt x="1438178" y="405943"/>
                      </a:lnTo>
                      <a:cubicBezTo>
                        <a:pt x="1438178" y="339787"/>
                        <a:pt x="1491808" y="286157"/>
                        <a:pt x="1557964" y="286157"/>
                      </a:cubicBezTo>
                      <a:cubicBezTo>
                        <a:pt x="1624121" y="286157"/>
                        <a:pt x="1677751" y="339787"/>
                        <a:pt x="1677751" y="405943"/>
                      </a:cubicBezTo>
                      <a:lnTo>
                        <a:pt x="1677751" y="875106"/>
                      </a:lnTo>
                      <a:lnTo>
                        <a:pt x="1677751" y="1379207"/>
                      </a:lnTo>
                      <a:cubicBezTo>
                        <a:pt x="1677751" y="1445364"/>
                        <a:pt x="1731381" y="1498994"/>
                        <a:pt x="1797537" y="1498994"/>
                      </a:cubicBezTo>
                      <a:cubicBezTo>
                        <a:pt x="1863693" y="1498994"/>
                        <a:pt x="1917323" y="1445364"/>
                        <a:pt x="1917323" y="1379207"/>
                      </a:cubicBezTo>
                      <a:lnTo>
                        <a:pt x="1917323" y="875106"/>
                      </a:lnTo>
                      <a:lnTo>
                        <a:pt x="1918064" y="875106"/>
                      </a:lnTo>
                      <a:lnTo>
                        <a:pt x="1918064" y="465863"/>
                      </a:lnTo>
                      <a:cubicBezTo>
                        <a:pt x="1918064" y="399707"/>
                        <a:pt x="1971694" y="346077"/>
                        <a:pt x="2037851" y="346077"/>
                      </a:cubicBezTo>
                      <a:cubicBezTo>
                        <a:pt x="2104007" y="346077"/>
                        <a:pt x="2157637" y="399707"/>
                        <a:pt x="2157637" y="465863"/>
                      </a:cubicBezTo>
                      <a:lnTo>
                        <a:pt x="2157637" y="875106"/>
                      </a:lnTo>
                      <a:lnTo>
                        <a:pt x="2157637" y="1221156"/>
                      </a:lnTo>
                      <a:cubicBezTo>
                        <a:pt x="2157637" y="1287312"/>
                        <a:pt x="2211267" y="1340942"/>
                        <a:pt x="2277423" y="1340942"/>
                      </a:cubicBezTo>
                      <a:cubicBezTo>
                        <a:pt x="2343580" y="1340942"/>
                        <a:pt x="2397210" y="1287312"/>
                        <a:pt x="2397210" y="1221156"/>
                      </a:cubicBezTo>
                      <a:lnTo>
                        <a:pt x="2397210" y="875106"/>
                      </a:lnTo>
                      <a:lnTo>
                        <a:pt x="2397210" y="517451"/>
                      </a:lnTo>
                      <a:cubicBezTo>
                        <a:pt x="2397210" y="451295"/>
                        <a:pt x="2450840" y="397665"/>
                        <a:pt x="2516996" y="397665"/>
                      </a:cubicBezTo>
                      <a:cubicBezTo>
                        <a:pt x="2583152" y="397665"/>
                        <a:pt x="2636783" y="451295"/>
                        <a:pt x="2636783" y="517451"/>
                      </a:cubicBezTo>
                      <a:lnTo>
                        <a:pt x="2636783" y="875106"/>
                      </a:lnTo>
                      <a:lnTo>
                        <a:pt x="2636783" y="1137998"/>
                      </a:lnTo>
                      <a:cubicBezTo>
                        <a:pt x="2636783" y="1204154"/>
                        <a:pt x="2690413" y="1257784"/>
                        <a:pt x="2756569" y="1257784"/>
                      </a:cubicBezTo>
                      <a:cubicBezTo>
                        <a:pt x="2822725" y="1257784"/>
                        <a:pt x="2876355" y="1204154"/>
                        <a:pt x="2876355" y="1137998"/>
                      </a:cubicBezTo>
                      <a:lnTo>
                        <a:pt x="2876355" y="875106"/>
                      </a:lnTo>
                      <a:lnTo>
                        <a:pt x="2876355" y="716304"/>
                      </a:lnTo>
                      <a:cubicBezTo>
                        <a:pt x="2876355" y="650147"/>
                        <a:pt x="2929986" y="596517"/>
                        <a:pt x="2996142" y="596517"/>
                      </a:cubicBezTo>
                      <a:cubicBezTo>
                        <a:pt x="3062298" y="596517"/>
                        <a:pt x="3115928" y="650147"/>
                        <a:pt x="3115928" y="716304"/>
                      </a:cubicBezTo>
                      <a:lnTo>
                        <a:pt x="3115928" y="875106"/>
                      </a:lnTo>
                      <a:lnTo>
                        <a:pt x="3115928" y="974163"/>
                      </a:lnTo>
                      <a:cubicBezTo>
                        <a:pt x="3115928" y="1040320"/>
                        <a:pt x="3169558" y="1093950"/>
                        <a:pt x="3235715" y="1093950"/>
                      </a:cubicBezTo>
                      <a:cubicBezTo>
                        <a:pt x="3301871" y="1093950"/>
                        <a:pt x="3355501" y="1040320"/>
                        <a:pt x="3355501" y="974163"/>
                      </a:cubicBezTo>
                      <a:lnTo>
                        <a:pt x="3355501" y="875106"/>
                      </a:lnTo>
                      <a:lnTo>
                        <a:pt x="3355501" y="316291"/>
                      </a:lnTo>
                      <a:cubicBezTo>
                        <a:pt x="3355501" y="250134"/>
                        <a:pt x="3409131" y="196504"/>
                        <a:pt x="3475288" y="196504"/>
                      </a:cubicBezTo>
                      <a:cubicBezTo>
                        <a:pt x="3541445" y="196504"/>
                        <a:pt x="3595074" y="250134"/>
                        <a:pt x="3595074" y="316291"/>
                      </a:cubicBezTo>
                      <a:lnTo>
                        <a:pt x="3595074" y="592235"/>
                      </a:lnTo>
                      <a:lnTo>
                        <a:pt x="3595074" y="592238"/>
                      </a:lnTo>
                      <a:lnTo>
                        <a:pt x="3595074" y="1268088"/>
                      </a:lnTo>
                      <a:cubicBezTo>
                        <a:pt x="3595074" y="1334244"/>
                        <a:pt x="3648704" y="1387874"/>
                        <a:pt x="3714861" y="1387874"/>
                      </a:cubicBezTo>
                      <a:cubicBezTo>
                        <a:pt x="3781017" y="1387874"/>
                        <a:pt x="3834647" y="1334244"/>
                        <a:pt x="3834647" y="1268088"/>
                      </a:cubicBezTo>
                      <a:lnTo>
                        <a:pt x="3834647" y="875106"/>
                      </a:lnTo>
                      <a:lnTo>
                        <a:pt x="3942080" y="875106"/>
                      </a:lnTo>
                      <a:lnTo>
                        <a:pt x="3942080" y="1706956"/>
                      </a:lnTo>
                      <a:lnTo>
                        <a:pt x="598932" y="1706956"/>
                      </a:lnTo>
                      <a:lnTo>
                        <a:pt x="0" y="1706956"/>
                      </a:lnTo>
                      <a:lnTo>
                        <a:pt x="0" y="1171245"/>
                      </a:lnTo>
                      <a:lnTo>
                        <a:pt x="0" y="875106"/>
                      </a:lnTo>
                      <a:lnTo>
                        <a:pt x="0" y="119787"/>
                      </a:lnTo>
                      <a:cubicBezTo>
                        <a:pt x="0" y="53630"/>
                        <a:pt x="53630" y="0"/>
                        <a:pt x="119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任意多边形: 形状 103"/>
                <p:cNvSpPr/>
                <p:nvPr/>
              </p:nvSpPr>
              <p:spPr>
                <a:xfrm>
                  <a:off x="7660640" y="5151044"/>
                  <a:ext cx="3942080" cy="1706956"/>
                </a:xfrm>
                <a:custGeom>
                  <a:avLst/>
                  <a:gdLst>
                    <a:gd name="connsiteX0" fmla="*/ 119787 w 3942080"/>
                    <a:gd name="connsiteY0" fmla="*/ 0 h 1706956"/>
                    <a:gd name="connsiteX1" fmla="*/ 239573 w 3942080"/>
                    <a:gd name="connsiteY1" fmla="*/ 119787 h 1706956"/>
                    <a:gd name="connsiteX2" fmla="*/ 239573 w 3942080"/>
                    <a:gd name="connsiteY2" fmla="*/ 875106 h 1706956"/>
                    <a:gd name="connsiteX3" fmla="*/ 239573 w 3942080"/>
                    <a:gd name="connsiteY3" fmla="*/ 1171245 h 1706956"/>
                    <a:gd name="connsiteX4" fmla="*/ 359359 w 3942080"/>
                    <a:gd name="connsiteY4" fmla="*/ 1291031 h 1706956"/>
                    <a:gd name="connsiteX5" fmla="*/ 479146 w 3942080"/>
                    <a:gd name="connsiteY5" fmla="*/ 1171245 h 1706956"/>
                    <a:gd name="connsiteX6" fmla="*/ 479146 w 3942080"/>
                    <a:gd name="connsiteY6" fmla="*/ 875106 h 1706956"/>
                    <a:gd name="connsiteX7" fmla="*/ 479146 w 3942080"/>
                    <a:gd name="connsiteY7" fmla="*/ 535712 h 1706956"/>
                    <a:gd name="connsiteX8" fmla="*/ 598932 w 3942080"/>
                    <a:gd name="connsiteY8" fmla="*/ 415925 h 1706956"/>
                    <a:gd name="connsiteX9" fmla="*/ 718719 w 3942080"/>
                    <a:gd name="connsiteY9" fmla="*/ 535712 h 1706956"/>
                    <a:gd name="connsiteX10" fmla="*/ 718719 w 3942080"/>
                    <a:gd name="connsiteY10" fmla="*/ 875106 h 1706956"/>
                    <a:gd name="connsiteX11" fmla="*/ 719459 w 3942080"/>
                    <a:gd name="connsiteY11" fmla="*/ 875106 h 1706956"/>
                    <a:gd name="connsiteX12" fmla="*/ 719459 w 3942080"/>
                    <a:gd name="connsiteY12" fmla="*/ 1051458 h 1706956"/>
                    <a:gd name="connsiteX13" fmla="*/ 839246 w 3942080"/>
                    <a:gd name="connsiteY13" fmla="*/ 1171245 h 1706956"/>
                    <a:gd name="connsiteX14" fmla="*/ 959032 w 3942080"/>
                    <a:gd name="connsiteY14" fmla="*/ 1051458 h 1706956"/>
                    <a:gd name="connsiteX15" fmla="*/ 959032 w 3942080"/>
                    <a:gd name="connsiteY15" fmla="*/ 875106 h 1706956"/>
                    <a:gd name="connsiteX16" fmla="*/ 959032 w 3942080"/>
                    <a:gd name="connsiteY16" fmla="*/ 645516 h 1706956"/>
                    <a:gd name="connsiteX17" fmla="*/ 1078819 w 3942080"/>
                    <a:gd name="connsiteY17" fmla="*/ 525729 h 1706956"/>
                    <a:gd name="connsiteX18" fmla="*/ 1198605 w 3942080"/>
                    <a:gd name="connsiteY18" fmla="*/ 645516 h 1706956"/>
                    <a:gd name="connsiteX19" fmla="*/ 1198605 w 3942080"/>
                    <a:gd name="connsiteY19" fmla="*/ 875106 h 1706956"/>
                    <a:gd name="connsiteX20" fmla="*/ 1198605 w 3942080"/>
                    <a:gd name="connsiteY20" fmla="*/ 1111352 h 1706956"/>
                    <a:gd name="connsiteX21" fmla="*/ 1318391 w 3942080"/>
                    <a:gd name="connsiteY21" fmla="*/ 1231138 h 1706956"/>
                    <a:gd name="connsiteX22" fmla="*/ 1438178 w 3942080"/>
                    <a:gd name="connsiteY22" fmla="*/ 1111352 h 1706956"/>
                    <a:gd name="connsiteX23" fmla="*/ 1438178 w 3942080"/>
                    <a:gd name="connsiteY23" fmla="*/ 875106 h 1706956"/>
                    <a:gd name="connsiteX24" fmla="*/ 1438178 w 3942080"/>
                    <a:gd name="connsiteY24" fmla="*/ 405943 h 1706956"/>
                    <a:gd name="connsiteX25" fmla="*/ 1557964 w 3942080"/>
                    <a:gd name="connsiteY25" fmla="*/ 286157 h 1706956"/>
                    <a:gd name="connsiteX26" fmla="*/ 1677751 w 3942080"/>
                    <a:gd name="connsiteY26" fmla="*/ 405943 h 1706956"/>
                    <a:gd name="connsiteX27" fmla="*/ 1677751 w 3942080"/>
                    <a:gd name="connsiteY27" fmla="*/ 875106 h 1706956"/>
                    <a:gd name="connsiteX28" fmla="*/ 1677751 w 3942080"/>
                    <a:gd name="connsiteY28" fmla="*/ 1379207 h 1706956"/>
                    <a:gd name="connsiteX29" fmla="*/ 1797537 w 3942080"/>
                    <a:gd name="connsiteY29" fmla="*/ 1498994 h 1706956"/>
                    <a:gd name="connsiteX30" fmla="*/ 1917323 w 3942080"/>
                    <a:gd name="connsiteY30" fmla="*/ 1379207 h 1706956"/>
                    <a:gd name="connsiteX31" fmla="*/ 1917323 w 3942080"/>
                    <a:gd name="connsiteY31" fmla="*/ 875106 h 1706956"/>
                    <a:gd name="connsiteX32" fmla="*/ 1918064 w 3942080"/>
                    <a:gd name="connsiteY32" fmla="*/ 875106 h 1706956"/>
                    <a:gd name="connsiteX33" fmla="*/ 1918064 w 3942080"/>
                    <a:gd name="connsiteY33" fmla="*/ 465863 h 1706956"/>
                    <a:gd name="connsiteX34" fmla="*/ 2037851 w 3942080"/>
                    <a:gd name="connsiteY34" fmla="*/ 346077 h 1706956"/>
                    <a:gd name="connsiteX35" fmla="*/ 2157637 w 3942080"/>
                    <a:gd name="connsiteY35" fmla="*/ 465863 h 1706956"/>
                    <a:gd name="connsiteX36" fmla="*/ 2157637 w 3942080"/>
                    <a:gd name="connsiteY36" fmla="*/ 875106 h 1706956"/>
                    <a:gd name="connsiteX37" fmla="*/ 2157637 w 3942080"/>
                    <a:gd name="connsiteY37" fmla="*/ 1221156 h 1706956"/>
                    <a:gd name="connsiteX38" fmla="*/ 2277423 w 3942080"/>
                    <a:gd name="connsiteY38" fmla="*/ 1340942 h 1706956"/>
                    <a:gd name="connsiteX39" fmla="*/ 2397210 w 3942080"/>
                    <a:gd name="connsiteY39" fmla="*/ 1221156 h 1706956"/>
                    <a:gd name="connsiteX40" fmla="*/ 2397210 w 3942080"/>
                    <a:gd name="connsiteY40" fmla="*/ 875106 h 1706956"/>
                    <a:gd name="connsiteX41" fmla="*/ 2397210 w 3942080"/>
                    <a:gd name="connsiteY41" fmla="*/ 517451 h 1706956"/>
                    <a:gd name="connsiteX42" fmla="*/ 2516996 w 3942080"/>
                    <a:gd name="connsiteY42" fmla="*/ 397665 h 1706956"/>
                    <a:gd name="connsiteX43" fmla="*/ 2636783 w 3942080"/>
                    <a:gd name="connsiteY43" fmla="*/ 517451 h 1706956"/>
                    <a:gd name="connsiteX44" fmla="*/ 2636783 w 3942080"/>
                    <a:gd name="connsiteY44" fmla="*/ 875106 h 1706956"/>
                    <a:gd name="connsiteX45" fmla="*/ 2636783 w 3942080"/>
                    <a:gd name="connsiteY45" fmla="*/ 1137998 h 1706956"/>
                    <a:gd name="connsiteX46" fmla="*/ 2756569 w 3942080"/>
                    <a:gd name="connsiteY46" fmla="*/ 1257784 h 1706956"/>
                    <a:gd name="connsiteX47" fmla="*/ 2876355 w 3942080"/>
                    <a:gd name="connsiteY47" fmla="*/ 1137998 h 1706956"/>
                    <a:gd name="connsiteX48" fmla="*/ 2876355 w 3942080"/>
                    <a:gd name="connsiteY48" fmla="*/ 875106 h 1706956"/>
                    <a:gd name="connsiteX49" fmla="*/ 2876355 w 3942080"/>
                    <a:gd name="connsiteY49" fmla="*/ 716304 h 1706956"/>
                    <a:gd name="connsiteX50" fmla="*/ 2996142 w 3942080"/>
                    <a:gd name="connsiteY50" fmla="*/ 596517 h 1706956"/>
                    <a:gd name="connsiteX51" fmla="*/ 3115928 w 3942080"/>
                    <a:gd name="connsiteY51" fmla="*/ 716304 h 1706956"/>
                    <a:gd name="connsiteX52" fmla="*/ 3115928 w 3942080"/>
                    <a:gd name="connsiteY52" fmla="*/ 875106 h 1706956"/>
                    <a:gd name="connsiteX53" fmla="*/ 3115928 w 3942080"/>
                    <a:gd name="connsiteY53" fmla="*/ 974163 h 1706956"/>
                    <a:gd name="connsiteX54" fmla="*/ 3235715 w 3942080"/>
                    <a:gd name="connsiteY54" fmla="*/ 1093950 h 1706956"/>
                    <a:gd name="connsiteX55" fmla="*/ 3355501 w 3942080"/>
                    <a:gd name="connsiteY55" fmla="*/ 974163 h 1706956"/>
                    <a:gd name="connsiteX56" fmla="*/ 3355501 w 3942080"/>
                    <a:gd name="connsiteY56" fmla="*/ 875106 h 1706956"/>
                    <a:gd name="connsiteX57" fmla="*/ 3355501 w 3942080"/>
                    <a:gd name="connsiteY57" fmla="*/ 316291 h 1706956"/>
                    <a:gd name="connsiteX58" fmla="*/ 3475288 w 3942080"/>
                    <a:gd name="connsiteY58" fmla="*/ 196504 h 1706956"/>
                    <a:gd name="connsiteX59" fmla="*/ 3595074 w 3942080"/>
                    <a:gd name="connsiteY59" fmla="*/ 316291 h 1706956"/>
                    <a:gd name="connsiteX60" fmla="*/ 3595074 w 3942080"/>
                    <a:gd name="connsiteY60" fmla="*/ 592235 h 1706956"/>
                    <a:gd name="connsiteX61" fmla="*/ 3595074 w 3942080"/>
                    <a:gd name="connsiteY61" fmla="*/ 592238 h 1706956"/>
                    <a:gd name="connsiteX62" fmla="*/ 3595074 w 3942080"/>
                    <a:gd name="connsiteY62" fmla="*/ 1268088 h 1706956"/>
                    <a:gd name="connsiteX63" fmla="*/ 3714861 w 3942080"/>
                    <a:gd name="connsiteY63" fmla="*/ 1387874 h 1706956"/>
                    <a:gd name="connsiteX64" fmla="*/ 3834647 w 3942080"/>
                    <a:gd name="connsiteY64" fmla="*/ 1268088 h 1706956"/>
                    <a:gd name="connsiteX65" fmla="*/ 3834647 w 3942080"/>
                    <a:gd name="connsiteY65" fmla="*/ 875106 h 1706956"/>
                    <a:gd name="connsiteX66" fmla="*/ 3942080 w 3942080"/>
                    <a:gd name="connsiteY66" fmla="*/ 875106 h 1706956"/>
                    <a:gd name="connsiteX67" fmla="*/ 3942080 w 3942080"/>
                    <a:gd name="connsiteY67" fmla="*/ 1706956 h 1706956"/>
                    <a:gd name="connsiteX68" fmla="*/ 598932 w 3942080"/>
                    <a:gd name="connsiteY68" fmla="*/ 1706956 h 1706956"/>
                    <a:gd name="connsiteX69" fmla="*/ 0 w 3942080"/>
                    <a:gd name="connsiteY69" fmla="*/ 1706956 h 1706956"/>
                    <a:gd name="connsiteX70" fmla="*/ 0 w 3942080"/>
                    <a:gd name="connsiteY70" fmla="*/ 1171245 h 1706956"/>
                    <a:gd name="connsiteX71" fmla="*/ 0 w 3942080"/>
                    <a:gd name="connsiteY71" fmla="*/ 875106 h 1706956"/>
                    <a:gd name="connsiteX72" fmla="*/ 0 w 3942080"/>
                    <a:gd name="connsiteY72" fmla="*/ 119787 h 1706956"/>
                    <a:gd name="connsiteX73" fmla="*/ 119787 w 3942080"/>
                    <a:gd name="connsiteY73" fmla="*/ 0 h 170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942080" h="1706956">
                      <a:moveTo>
                        <a:pt x="119787" y="0"/>
                      </a:moveTo>
                      <a:cubicBezTo>
                        <a:pt x="185943" y="0"/>
                        <a:pt x="239573" y="53630"/>
                        <a:pt x="239573" y="119787"/>
                      </a:cubicBezTo>
                      <a:lnTo>
                        <a:pt x="239573" y="875106"/>
                      </a:lnTo>
                      <a:lnTo>
                        <a:pt x="239573" y="1171245"/>
                      </a:lnTo>
                      <a:cubicBezTo>
                        <a:pt x="239573" y="1237401"/>
                        <a:pt x="293203" y="1291031"/>
                        <a:pt x="359359" y="1291031"/>
                      </a:cubicBezTo>
                      <a:cubicBezTo>
                        <a:pt x="425516" y="1291031"/>
                        <a:pt x="479146" y="1237401"/>
                        <a:pt x="479146" y="1171245"/>
                      </a:cubicBezTo>
                      <a:lnTo>
                        <a:pt x="479146" y="875106"/>
                      </a:lnTo>
                      <a:lnTo>
                        <a:pt x="479146" y="535712"/>
                      </a:lnTo>
                      <a:cubicBezTo>
                        <a:pt x="479146" y="469555"/>
                        <a:pt x="532776" y="415925"/>
                        <a:pt x="598932" y="415925"/>
                      </a:cubicBezTo>
                      <a:cubicBezTo>
                        <a:pt x="665088" y="415925"/>
                        <a:pt x="718719" y="469555"/>
                        <a:pt x="718719" y="535712"/>
                      </a:cubicBezTo>
                      <a:lnTo>
                        <a:pt x="718719" y="875106"/>
                      </a:lnTo>
                      <a:lnTo>
                        <a:pt x="719459" y="875106"/>
                      </a:lnTo>
                      <a:lnTo>
                        <a:pt x="719459" y="1051458"/>
                      </a:lnTo>
                      <a:cubicBezTo>
                        <a:pt x="719459" y="1117615"/>
                        <a:pt x="773090" y="1171245"/>
                        <a:pt x="839246" y="1171245"/>
                      </a:cubicBezTo>
                      <a:cubicBezTo>
                        <a:pt x="905402" y="1171245"/>
                        <a:pt x="959032" y="1117615"/>
                        <a:pt x="959032" y="1051458"/>
                      </a:cubicBezTo>
                      <a:lnTo>
                        <a:pt x="959032" y="875106"/>
                      </a:lnTo>
                      <a:lnTo>
                        <a:pt x="959032" y="645516"/>
                      </a:lnTo>
                      <a:cubicBezTo>
                        <a:pt x="959032" y="579359"/>
                        <a:pt x="1012662" y="525729"/>
                        <a:pt x="1078819" y="525729"/>
                      </a:cubicBezTo>
                      <a:cubicBezTo>
                        <a:pt x="1144975" y="525729"/>
                        <a:pt x="1198605" y="579359"/>
                        <a:pt x="1198605" y="645516"/>
                      </a:cubicBezTo>
                      <a:lnTo>
                        <a:pt x="1198605" y="875106"/>
                      </a:lnTo>
                      <a:lnTo>
                        <a:pt x="1198605" y="1111352"/>
                      </a:lnTo>
                      <a:cubicBezTo>
                        <a:pt x="1198605" y="1177508"/>
                        <a:pt x="1252235" y="1231138"/>
                        <a:pt x="1318391" y="1231138"/>
                      </a:cubicBezTo>
                      <a:cubicBezTo>
                        <a:pt x="1384548" y="1231138"/>
                        <a:pt x="1438178" y="1177508"/>
                        <a:pt x="1438178" y="1111352"/>
                      </a:cubicBezTo>
                      <a:lnTo>
                        <a:pt x="1438178" y="875106"/>
                      </a:lnTo>
                      <a:lnTo>
                        <a:pt x="1438178" y="405943"/>
                      </a:lnTo>
                      <a:cubicBezTo>
                        <a:pt x="1438178" y="339787"/>
                        <a:pt x="1491808" y="286157"/>
                        <a:pt x="1557964" y="286157"/>
                      </a:cubicBezTo>
                      <a:cubicBezTo>
                        <a:pt x="1624121" y="286157"/>
                        <a:pt x="1677751" y="339787"/>
                        <a:pt x="1677751" y="405943"/>
                      </a:cubicBezTo>
                      <a:lnTo>
                        <a:pt x="1677751" y="875106"/>
                      </a:lnTo>
                      <a:lnTo>
                        <a:pt x="1677751" y="1379207"/>
                      </a:lnTo>
                      <a:cubicBezTo>
                        <a:pt x="1677751" y="1445364"/>
                        <a:pt x="1731381" y="1498994"/>
                        <a:pt x="1797537" y="1498994"/>
                      </a:cubicBezTo>
                      <a:cubicBezTo>
                        <a:pt x="1863693" y="1498994"/>
                        <a:pt x="1917323" y="1445364"/>
                        <a:pt x="1917323" y="1379207"/>
                      </a:cubicBezTo>
                      <a:lnTo>
                        <a:pt x="1917323" y="875106"/>
                      </a:lnTo>
                      <a:lnTo>
                        <a:pt x="1918064" y="875106"/>
                      </a:lnTo>
                      <a:lnTo>
                        <a:pt x="1918064" y="465863"/>
                      </a:lnTo>
                      <a:cubicBezTo>
                        <a:pt x="1918064" y="399707"/>
                        <a:pt x="1971694" y="346077"/>
                        <a:pt x="2037851" y="346077"/>
                      </a:cubicBezTo>
                      <a:cubicBezTo>
                        <a:pt x="2104007" y="346077"/>
                        <a:pt x="2157637" y="399707"/>
                        <a:pt x="2157637" y="465863"/>
                      </a:cubicBezTo>
                      <a:lnTo>
                        <a:pt x="2157637" y="875106"/>
                      </a:lnTo>
                      <a:lnTo>
                        <a:pt x="2157637" y="1221156"/>
                      </a:lnTo>
                      <a:cubicBezTo>
                        <a:pt x="2157637" y="1287312"/>
                        <a:pt x="2211267" y="1340942"/>
                        <a:pt x="2277423" y="1340942"/>
                      </a:cubicBezTo>
                      <a:cubicBezTo>
                        <a:pt x="2343580" y="1340942"/>
                        <a:pt x="2397210" y="1287312"/>
                        <a:pt x="2397210" y="1221156"/>
                      </a:cubicBezTo>
                      <a:lnTo>
                        <a:pt x="2397210" y="875106"/>
                      </a:lnTo>
                      <a:lnTo>
                        <a:pt x="2397210" y="517451"/>
                      </a:lnTo>
                      <a:cubicBezTo>
                        <a:pt x="2397210" y="451295"/>
                        <a:pt x="2450840" y="397665"/>
                        <a:pt x="2516996" y="397665"/>
                      </a:cubicBezTo>
                      <a:cubicBezTo>
                        <a:pt x="2583152" y="397665"/>
                        <a:pt x="2636783" y="451295"/>
                        <a:pt x="2636783" y="517451"/>
                      </a:cubicBezTo>
                      <a:lnTo>
                        <a:pt x="2636783" y="875106"/>
                      </a:lnTo>
                      <a:lnTo>
                        <a:pt x="2636783" y="1137998"/>
                      </a:lnTo>
                      <a:cubicBezTo>
                        <a:pt x="2636783" y="1204154"/>
                        <a:pt x="2690413" y="1257784"/>
                        <a:pt x="2756569" y="1257784"/>
                      </a:cubicBezTo>
                      <a:cubicBezTo>
                        <a:pt x="2822725" y="1257784"/>
                        <a:pt x="2876355" y="1204154"/>
                        <a:pt x="2876355" y="1137998"/>
                      </a:cubicBezTo>
                      <a:lnTo>
                        <a:pt x="2876355" y="875106"/>
                      </a:lnTo>
                      <a:lnTo>
                        <a:pt x="2876355" y="716304"/>
                      </a:lnTo>
                      <a:cubicBezTo>
                        <a:pt x="2876355" y="650147"/>
                        <a:pt x="2929986" y="596517"/>
                        <a:pt x="2996142" y="596517"/>
                      </a:cubicBezTo>
                      <a:cubicBezTo>
                        <a:pt x="3062298" y="596517"/>
                        <a:pt x="3115928" y="650147"/>
                        <a:pt x="3115928" y="716304"/>
                      </a:cubicBezTo>
                      <a:lnTo>
                        <a:pt x="3115928" y="875106"/>
                      </a:lnTo>
                      <a:lnTo>
                        <a:pt x="3115928" y="974163"/>
                      </a:lnTo>
                      <a:cubicBezTo>
                        <a:pt x="3115928" y="1040320"/>
                        <a:pt x="3169558" y="1093950"/>
                        <a:pt x="3235715" y="1093950"/>
                      </a:cubicBezTo>
                      <a:cubicBezTo>
                        <a:pt x="3301871" y="1093950"/>
                        <a:pt x="3355501" y="1040320"/>
                        <a:pt x="3355501" y="974163"/>
                      </a:cubicBezTo>
                      <a:lnTo>
                        <a:pt x="3355501" y="875106"/>
                      </a:lnTo>
                      <a:lnTo>
                        <a:pt x="3355501" y="316291"/>
                      </a:lnTo>
                      <a:cubicBezTo>
                        <a:pt x="3355501" y="250134"/>
                        <a:pt x="3409131" y="196504"/>
                        <a:pt x="3475288" y="196504"/>
                      </a:cubicBezTo>
                      <a:cubicBezTo>
                        <a:pt x="3541445" y="196504"/>
                        <a:pt x="3595074" y="250134"/>
                        <a:pt x="3595074" y="316291"/>
                      </a:cubicBezTo>
                      <a:lnTo>
                        <a:pt x="3595074" y="592235"/>
                      </a:lnTo>
                      <a:lnTo>
                        <a:pt x="3595074" y="592238"/>
                      </a:lnTo>
                      <a:lnTo>
                        <a:pt x="3595074" y="1268088"/>
                      </a:lnTo>
                      <a:cubicBezTo>
                        <a:pt x="3595074" y="1334244"/>
                        <a:pt x="3648704" y="1387874"/>
                        <a:pt x="3714861" y="1387874"/>
                      </a:cubicBezTo>
                      <a:cubicBezTo>
                        <a:pt x="3781017" y="1387874"/>
                        <a:pt x="3834647" y="1334244"/>
                        <a:pt x="3834647" y="1268088"/>
                      </a:cubicBezTo>
                      <a:lnTo>
                        <a:pt x="3834647" y="875106"/>
                      </a:lnTo>
                      <a:lnTo>
                        <a:pt x="3942080" y="875106"/>
                      </a:lnTo>
                      <a:lnTo>
                        <a:pt x="3942080" y="1706956"/>
                      </a:lnTo>
                      <a:lnTo>
                        <a:pt x="598932" y="1706956"/>
                      </a:lnTo>
                      <a:lnTo>
                        <a:pt x="0" y="1706956"/>
                      </a:lnTo>
                      <a:lnTo>
                        <a:pt x="0" y="1171245"/>
                      </a:lnTo>
                      <a:lnTo>
                        <a:pt x="0" y="875106"/>
                      </a:lnTo>
                      <a:lnTo>
                        <a:pt x="0" y="119787"/>
                      </a:lnTo>
                      <a:cubicBezTo>
                        <a:pt x="0" y="53630"/>
                        <a:pt x="53630" y="0"/>
                        <a:pt x="119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任意多边形: 形状 108"/>
                <p:cNvSpPr/>
                <p:nvPr/>
              </p:nvSpPr>
              <p:spPr>
                <a:xfrm>
                  <a:off x="11490960" y="5151044"/>
                  <a:ext cx="701040" cy="1706956"/>
                </a:xfrm>
                <a:custGeom>
                  <a:avLst/>
                  <a:gdLst>
                    <a:gd name="connsiteX0" fmla="*/ 119787 w 701040"/>
                    <a:gd name="connsiteY0" fmla="*/ 0 h 1706956"/>
                    <a:gd name="connsiteX1" fmla="*/ 239573 w 701040"/>
                    <a:gd name="connsiteY1" fmla="*/ 119787 h 1706956"/>
                    <a:gd name="connsiteX2" fmla="*/ 239573 w 701040"/>
                    <a:gd name="connsiteY2" fmla="*/ 875106 h 1706956"/>
                    <a:gd name="connsiteX3" fmla="*/ 239573 w 701040"/>
                    <a:gd name="connsiteY3" fmla="*/ 1171245 h 1706956"/>
                    <a:gd name="connsiteX4" fmla="*/ 359359 w 701040"/>
                    <a:gd name="connsiteY4" fmla="*/ 1291031 h 1706956"/>
                    <a:gd name="connsiteX5" fmla="*/ 479146 w 701040"/>
                    <a:gd name="connsiteY5" fmla="*/ 1171245 h 1706956"/>
                    <a:gd name="connsiteX6" fmla="*/ 479146 w 701040"/>
                    <a:gd name="connsiteY6" fmla="*/ 875106 h 1706956"/>
                    <a:gd name="connsiteX7" fmla="*/ 479146 w 701040"/>
                    <a:gd name="connsiteY7" fmla="*/ 535712 h 1706956"/>
                    <a:gd name="connsiteX8" fmla="*/ 598932 w 701040"/>
                    <a:gd name="connsiteY8" fmla="*/ 415925 h 1706956"/>
                    <a:gd name="connsiteX9" fmla="*/ 683634 w 701040"/>
                    <a:gd name="connsiteY9" fmla="*/ 451010 h 1706956"/>
                    <a:gd name="connsiteX10" fmla="*/ 701040 w 701040"/>
                    <a:gd name="connsiteY10" fmla="*/ 476826 h 1706956"/>
                    <a:gd name="connsiteX11" fmla="*/ 701040 w 701040"/>
                    <a:gd name="connsiteY11" fmla="*/ 1706956 h 1706956"/>
                    <a:gd name="connsiteX12" fmla="*/ 598932 w 701040"/>
                    <a:gd name="connsiteY12" fmla="*/ 1706956 h 1706956"/>
                    <a:gd name="connsiteX13" fmla="*/ 0 w 701040"/>
                    <a:gd name="connsiteY13" fmla="*/ 1706956 h 1706956"/>
                    <a:gd name="connsiteX14" fmla="*/ 0 w 701040"/>
                    <a:gd name="connsiteY14" fmla="*/ 1171245 h 1706956"/>
                    <a:gd name="connsiteX15" fmla="*/ 0 w 701040"/>
                    <a:gd name="connsiteY15" fmla="*/ 875106 h 1706956"/>
                    <a:gd name="connsiteX16" fmla="*/ 0 w 701040"/>
                    <a:gd name="connsiteY16" fmla="*/ 119787 h 1706956"/>
                    <a:gd name="connsiteX17" fmla="*/ 119787 w 701040"/>
                    <a:gd name="connsiteY17" fmla="*/ 0 h 170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1040" h="1706956">
                      <a:moveTo>
                        <a:pt x="119787" y="0"/>
                      </a:moveTo>
                      <a:cubicBezTo>
                        <a:pt x="185943" y="0"/>
                        <a:pt x="239573" y="53630"/>
                        <a:pt x="239573" y="119787"/>
                      </a:cubicBezTo>
                      <a:lnTo>
                        <a:pt x="239573" y="875106"/>
                      </a:lnTo>
                      <a:lnTo>
                        <a:pt x="239573" y="1171245"/>
                      </a:lnTo>
                      <a:cubicBezTo>
                        <a:pt x="239573" y="1237401"/>
                        <a:pt x="293203" y="1291031"/>
                        <a:pt x="359359" y="1291031"/>
                      </a:cubicBezTo>
                      <a:cubicBezTo>
                        <a:pt x="425516" y="1291031"/>
                        <a:pt x="479146" y="1237401"/>
                        <a:pt x="479146" y="1171245"/>
                      </a:cubicBezTo>
                      <a:lnTo>
                        <a:pt x="479146" y="875106"/>
                      </a:lnTo>
                      <a:lnTo>
                        <a:pt x="479146" y="535712"/>
                      </a:lnTo>
                      <a:cubicBezTo>
                        <a:pt x="479146" y="469555"/>
                        <a:pt x="532776" y="415925"/>
                        <a:pt x="598932" y="415925"/>
                      </a:cubicBezTo>
                      <a:cubicBezTo>
                        <a:pt x="632010" y="415925"/>
                        <a:pt x="661957" y="429333"/>
                        <a:pt x="683634" y="451010"/>
                      </a:cubicBezTo>
                      <a:lnTo>
                        <a:pt x="701040" y="476826"/>
                      </a:lnTo>
                      <a:lnTo>
                        <a:pt x="701040" y="1706956"/>
                      </a:lnTo>
                      <a:lnTo>
                        <a:pt x="598932" y="1706956"/>
                      </a:lnTo>
                      <a:lnTo>
                        <a:pt x="0" y="1706956"/>
                      </a:lnTo>
                      <a:lnTo>
                        <a:pt x="0" y="1171245"/>
                      </a:lnTo>
                      <a:lnTo>
                        <a:pt x="0" y="875106"/>
                      </a:lnTo>
                      <a:lnTo>
                        <a:pt x="0" y="119787"/>
                      </a:lnTo>
                      <a:cubicBezTo>
                        <a:pt x="0" y="53630"/>
                        <a:pt x="53630" y="0"/>
                        <a:pt x="1197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1" name="矩形 110"/>
              <p:cNvSpPr/>
              <p:nvPr/>
            </p:nvSpPr>
            <p:spPr>
              <a:xfrm>
                <a:off x="0" y="5817911"/>
                <a:ext cx="12192000" cy="5583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1441311" y="2462399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500792" y="2740159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6710909" y="2148512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: 圆角 115"/>
            <p:cNvSpPr/>
            <p:nvPr/>
          </p:nvSpPr>
          <p:spPr>
            <a:xfrm>
              <a:off x="6954749" y="1040089"/>
              <a:ext cx="228600" cy="36481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/>
            <p:cNvSpPr/>
            <p:nvPr/>
          </p:nvSpPr>
          <p:spPr>
            <a:xfrm>
              <a:off x="3126740" y="1211579"/>
              <a:ext cx="226289" cy="29334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9334500" y="841969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2676832" y="3487983"/>
            <a:ext cx="6998341" cy="1636851"/>
            <a:chOff x="2676832" y="3431078"/>
            <a:chExt cx="6998341" cy="1636851"/>
          </a:xfrm>
        </p:grpSpPr>
        <p:sp>
          <p:nvSpPr>
            <p:cNvPr id="120" name="文本框 119"/>
            <p:cNvSpPr txBox="1"/>
            <p:nvPr/>
          </p:nvSpPr>
          <p:spPr>
            <a:xfrm>
              <a:off x="2676832" y="3431078"/>
              <a:ext cx="68862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chemeClr val="accent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谢谢老师</a:t>
              </a: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2767931" y="4667819"/>
              <a:ext cx="6907242" cy="400110"/>
              <a:chOff x="2768897" y="4760689"/>
              <a:chExt cx="6907242" cy="400110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4040055" y="4760689"/>
                <a:ext cx="44606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University of South China</a:t>
                </a:r>
                <a:endParaRPr lang="zh-CN" altLang="en-US" sz="20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cxnSp>
            <p:nvCxnSpPr>
              <p:cNvPr id="123" name="直接连接符 122"/>
              <p:cNvCxnSpPr/>
              <p:nvPr/>
            </p:nvCxnSpPr>
            <p:spPr>
              <a:xfrm>
                <a:off x="2768897" y="4960744"/>
                <a:ext cx="1312676" cy="0"/>
              </a:xfrm>
              <a:prstGeom prst="line">
                <a:avLst/>
              </a:prstGeom>
              <a:ln w="1270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flipH="1" flipV="1">
                <a:off x="8453829" y="4960744"/>
                <a:ext cx="1222310" cy="1"/>
              </a:xfrm>
              <a:prstGeom prst="line">
                <a:avLst/>
              </a:prstGeom>
              <a:ln w="1270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0" y="6128202"/>
            <a:ext cx="12192000" cy="729798"/>
            <a:chOff x="0" y="6128202"/>
            <a:chExt cx="12192000" cy="729798"/>
          </a:xfrm>
        </p:grpSpPr>
        <p:sp>
          <p:nvSpPr>
            <p:cNvPr id="5" name="矩形 4"/>
            <p:cNvSpPr/>
            <p:nvPr/>
          </p:nvSpPr>
          <p:spPr>
            <a:xfrm>
              <a:off x="0" y="6128202"/>
              <a:ext cx="12192000" cy="729798"/>
            </a:xfrm>
            <a:prstGeom prst="rect">
              <a:avLst/>
            </a:prstGeom>
            <a:solidFill>
              <a:srgbClr val="D7E7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2809477" y="6262269"/>
              <a:ext cx="6430947" cy="476962"/>
              <a:chOff x="2887117" y="6015937"/>
              <a:chExt cx="6430947" cy="476962"/>
            </a:xfrm>
          </p:grpSpPr>
          <p:sp>
            <p:nvSpPr>
              <p:cNvPr id="129" name="文本框 128"/>
              <p:cNvSpPr txBox="1"/>
              <p:nvPr/>
            </p:nvSpPr>
            <p:spPr>
              <a:xfrm>
                <a:off x="2887117" y="6015937"/>
                <a:ext cx="323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汇报人：桂龙</a:t>
                </a:r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6596956" y="6031234"/>
                <a:ext cx="2721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2020</a:t>
                </a:r>
                <a:r>
                  <a: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年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5</a:t>
                </a:r>
                <a:r>
                  <a: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月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23</a:t>
                </a:r>
                <a:r>
                  <a: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日</a:t>
                </a: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581" y="1021582"/>
            <a:ext cx="1809816" cy="1809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0"/>
            <a:ext cx="4803457" cy="6867828"/>
            <a:chOff x="670560" y="1"/>
            <a:chExt cx="4803457" cy="6867828"/>
          </a:xfrm>
          <a:solidFill>
            <a:schemeClr val="accent6">
              <a:lumMod val="50000"/>
            </a:schemeClr>
          </a:solidFill>
        </p:grpSpPr>
        <p:sp>
          <p:nvSpPr>
            <p:cNvPr id="17" name="任意多边形: 形状 16"/>
            <p:cNvSpPr/>
            <p:nvPr/>
          </p:nvSpPr>
          <p:spPr>
            <a:xfrm rot="16200000" flipV="1">
              <a:off x="2995140" y="4888489"/>
              <a:ext cx="2448228" cy="1510452"/>
            </a:xfrm>
            <a:custGeom>
              <a:avLst/>
              <a:gdLst>
                <a:gd name="connsiteX0" fmla="*/ 2448228 w 2448228"/>
                <a:gd name="connsiteY0" fmla="*/ 1510452 h 1510452"/>
                <a:gd name="connsiteX1" fmla="*/ 2448228 w 2448228"/>
                <a:gd name="connsiteY1" fmla="*/ 678602 h 1510452"/>
                <a:gd name="connsiteX2" fmla="*/ 2340795 w 2448228"/>
                <a:gd name="connsiteY2" fmla="*/ 678602 h 1510452"/>
                <a:gd name="connsiteX3" fmla="*/ 2340795 w 2448228"/>
                <a:gd name="connsiteY3" fmla="*/ 1071584 h 1510452"/>
                <a:gd name="connsiteX4" fmla="*/ 2221009 w 2448228"/>
                <a:gd name="connsiteY4" fmla="*/ 1191370 h 1510452"/>
                <a:gd name="connsiteX5" fmla="*/ 2101222 w 2448228"/>
                <a:gd name="connsiteY5" fmla="*/ 1071584 h 1510452"/>
                <a:gd name="connsiteX6" fmla="*/ 2101222 w 2448228"/>
                <a:gd name="connsiteY6" fmla="*/ 395734 h 1510452"/>
                <a:gd name="connsiteX7" fmla="*/ 2101222 w 2448228"/>
                <a:gd name="connsiteY7" fmla="*/ 395731 h 1510452"/>
                <a:gd name="connsiteX8" fmla="*/ 2101222 w 2448228"/>
                <a:gd name="connsiteY8" fmla="*/ 119787 h 1510452"/>
                <a:gd name="connsiteX9" fmla="*/ 1981436 w 2448228"/>
                <a:gd name="connsiteY9" fmla="*/ 0 h 1510452"/>
                <a:gd name="connsiteX10" fmla="*/ 1861649 w 2448228"/>
                <a:gd name="connsiteY10" fmla="*/ 119787 h 1510452"/>
                <a:gd name="connsiteX11" fmla="*/ 1861649 w 2448228"/>
                <a:gd name="connsiteY11" fmla="*/ 678602 h 1510452"/>
                <a:gd name="connsiteX12" fmla="*/ 1861649 w 2448228"/>
                <a:gd name="connsiteY12" fmla="*/ 777659 h 1510452"/>
                <a:gd name="connsiteX13" fmla="*/ 1741863 w 2448228"/>
                <a:gd name="connsiteY13" fmla="*/ 897446 h 1510452"/>
                <a:gd name="connsiteX14" fmla="*/ 1622076 w 2448228"/>
                <a:gd name="connsiteY14" fmla="*/ 777659 h 1510452"/>
                <a:gd name="connsiteX15" fmla="*/ 1622076 w 2448228"/>
                <a:gd name="connsiteY15" fmla="*/ 678602 h 1510452"/>
                <a:gd name="connsiteX16" fmla="*/ 1622076 w 2448228"/>
                <a:gd name="connsiteY16" fmla="*/ 519800 h 1510452"/>
                <a:gd name="connsiteX17" fmla="*/ 1502290 w 2448228"/>
                <a:gd name="connsiteY17" fmla="*/ 400013 h 1510452"/>
                <a:gd name="connsiteX18" fmla="*/ 1382503 w 2448228"/>
                <a:gd name="connsiteY18" fmla="*/ 519800 h 1510452"/>
                <a:gd name="connsiteX19" fmla="*/ 1382503 w 2448228"/>
                <a:gd name="connsiteY19" fmla="*/ 678602 h 1510452"/>
                <a:gd name="connsiteX20" fmla="*/ 1382503 w 2448228"/>
                <a:gd name="connsiteY20" fmla="*/ 941494 h 1510452"/>
                <a:gd name="connsiteX21" fmla="*/ 1262717 w 2448228"/>
                <a:gd name="connsiteY21" fmla="*/ 1061280 h 1510452"/>
                <a:gd name="connsiteX22" fmla="*/ 1142931 w 2448228"/>
                <a:gd name="connsiteY22" fmla="*/ 941494 h 1510452"/>
                <a:gd name="connsiteX23" fmla="*/ 1142931 w 2448228"/>
                <a:gd name="connsiteY23" fmla="*/ 678602 h 1510452"/>
                <a:gd name="connsiteX24" fmla="*/ 1142931 w 2448228"/>
                <a:gd name="connsiteY24" fmla="*/ 320947 h 1510452"/>
                <a:gd name="connsiteX25" fmla="*/ 1023144 w 2448228"/>
                <a:gd name="connsiteY25" fmla="*/ 201161 h 1510452"/>
                <a:gd name="connsiteX26" fmla="*/ 903358 w 2448228"/>
                <a:gd name="connsiteY26" fmla="*/ 320947 h 1510452"/>
                <a:gd name="connsiteX27" fmla="*/ 903358 w 2448228"/>
                <a:gd name="connsiteY27" fmla="*/ 678602 h 1510452"/>
                <a:gd name="connsiteX28" fmla="*/ 903358 w 2448228"/>
                <a:gd name="connsiteY28" fmla="*/ 1024652 h 1510452"/>
                <a:gd name="connsiteX29" fmla="*/ 783571 w 2448228"/>
                <a:gd name="connsiteY29" fmla="*/ 1144438 h 1510452"/>
                <a:gd name="connsiteX30" fmla="*/ 663785 w 2448228"/>
                <a:gd name="connsiteY30" fmla="*/ 1024652 h 1510452"/>
                <a:gd name="connsiteX31" fmla="*/ 663785 w 2448228"/>
                <a:gd name="connsiteY31" fmla="*/ 678602 h 1510452"/>
                <a:gd name="connsiteX32" fmla="*/ 663785 w 2448228"/>
                <a:gd name="connsiteY32" fmla="*/ 269359 h 1510452"/>
                <a:gd name="connsiteX33" fmla="*/ 543999 w 2448228"/>
                <a:gd name="connsiteY33" fmla="*/ 149573 h 1510452"/>
                <a:gd name="connsiteX34" fmla="*/ 424212 w 2448228"/>
                <a:gd name="connsiteY34" fmla="*/ 269359 h 1510452"/>
                <a:gd name="connsiteX35" fmla="*/ 424212 w 2448228"/>
                <a:gd name="connsiteY35" fmla="*/ 678602 h 1510452"/>
                <a:gd name="connsiteX36" fmla="*/ 423471 w 2448228"/>
                <a:gd name="connsiteY36" fmla="*/ 678602 h 1510452"/>
                <a:gd name="connsiteX37" fmla="*/ 423471 w 2448228"/>
                <a:gd name="connsiteY37" fmla="*/ 1182703 h 1510452"/>
                <a:gd name="connsiteX38" fmla="*/ 303685 w 2448228"/>
                <a:gd name="connsiteY38" fmla="*/ 1302490 h 1510452"/>
                <a:gd name="connsiteX39" fmla="*/ 183899 w 2448228"/>
                <a:gd name="connsiteY39" fmla="*/ 1182703 h 1510452"/>
                <a:gd name="connsiteX40" fmla="*/ 183899 w 2448228"/>
                <a:gd name="connsiteY40" fmla="*/ 678602 h 1510452"/>
                <a:gd name="connsiteX41" fmla="*/ 183899 w 2448228"/>
                <a:gd name="connsiteY41" fmla="*/ 209439 h 1510452"/>
                <a:gd name="connsiteX42" fmla="*/ 64112 w 2448228"/>
                <a:gd name="connsiteY42" fmla="*/ 89653 h 1510452"/>
                <a:gd name="connsiteX43" fmla="*/ 17486 w 2448228"/>
                <a:gd name="connsiteY43" fmla="*/ 99066 h 1510452"/>
                <a:gd name="connsiteX44" fmla="*/ 0 w 2448228"/>
                <a:gd name="connsiteY44" fmla="*/ 110855 h 1510452"/>
                <a:gd name="connsiteX45" fmla="*/ 0 w 2448228"/>
                <a:gd name="connsiteY45" fmla="*/ 1510452 h 151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8228" h="1510452">
                  <a:moveTo>
                    <a:pt x="2448228" y="1510452"/>
                  </a:moveTo>
                  <a:lnTo>
                    <a:pt x="2448228" y="678602"/>
                  </a:lnTo>
                  <a:lnTo>
                    <a:pt x="2340795" y="678602"/>
                  </a:lnTo>
                  <a:lnTo>
                    <a:pt x="2340795" y="1071584"/>
                  </a:lnTo>
                  <a:cubicBezTo>
                    <a:pt x="2340795" y="1137740"/>
                    <a:pt x="2287165" y="1191370"/>
                    <a:pt x="2221009" y="1191370"/>
                  </a:cubicBezTo>
                  <a:cubicBezTo>
                    <a:pt x="2154852" y="1191370"/>
                    <a:pt x="2101222" y="1137740"/>
                    <a:pt x="2101222" y="1071584"/>
                  </a:cubicBezTo>
                  <a:lnTo>
                    <a:pt x="2101222" y="395734"/>
                  </a:lnTo>
                  <a:lnTo>
                    <a:pt x="2101222" y="395731"/>
                  </a:lnTo>
                  <a:lnTo>
                    <a:pt x="2101222" y="119787"/>
                  </a:lnTo>
                  <a:cubicBezTo>
                    <a:pt x="2101222" y="53630"/>
                    <a:pt x="2047593" y="0"/>
                    <a:pt x="1981436" y="0"/>
                  </a:cubicBezTo>
                  <a:cubicBezTo>
                    <a:pt x="1915279" y="0"/>
                    <a:pt x="1861649" y="53630"/>
                    <a:pt x="1861649" y="119787"/>
                  </a:cubicBezTo>
                  <a:lnTo>
                    <a:pt x="1861649" y="678602"/>
                  </a:lnTo>
                  <a:lnTo>
                    <a:pt x="1861649" y="777659"/>
                  </a:lnTo>
                  <a:cubicBezTo>
                    <a:pt x="1861649" y="843816"/>
                    <a:pt x="1808019" y="897446"/>
                    <a:pt x="1741863" y="897446"/>
                  </a:cubicBezTo>
                  <a:cubicBezTo>
                    <a:pt x="1675706" y="897446"/>
                    <a:pt x="1622076" y="843816"/>
                    <a:pt x="1622076" y="777659"/>
                  </a:cubicBezTo>
                  <a:lnTo>
                    <a:pt x="1622076" y="678602"/>
                  </a:lnTo>
                  <a:lnTo>
                    <a:pt x="1622076" y="519800"/>
                  </a:lnTo>
                  <a:cubicBezTo>
                    <a:pt x="1622076" y="453643"/>
                    <a:pt x="1568446" y="400013"/>
                    <a:pt x="1502290" y="400013"/>
                  </a:cubicBezTo>
                  <a:cubicBezTo>
                    <a:pt x="1436134" y="400013"/>
                    <a:pt x="1382503" y="453643"/>
                    <a:pt x="1382503" y="519800"/>
                  </a:cubicBezTo>
                  <a:lnTo>
                    <a:pt x="1382503" y="678602"/>
                  </a:lnTo>
                  <a:lnTo>
                    <a:pt x="1382503" y="941494"/>
                  </a:lnTo>
                  <a:cubicBezTo>
                    <a:pt x="1382503" y="1007650"/>
                    <a:pt x="1328873" y="1061280"/>
                    <a:pt x="1262717" y="1061280"/>
                  </a:cubicBezTo>
                  <a:cubicBezTo>
                    <a:pt x="1196561" y="1061280"/>
                    <a:pt x="1142931" y="1007650"/>
                    <a:pt x="1142931" y="941494"/>
                  </a:cubicBezTo>
                  <a:lnTo>
                    <a:pt x="1142931" y="678602"/>
                  </a:lnTo>
                  <a:lnTo>
                    <a:pt x="1142931" y="320947"/>
                  </a:lnTo>
                  <a:cubicBezTo>
                    <a:pt x="1142931" y="254791"/>
                    <a:pt x="1089300" y="201161"/>
                    <a:pt x="1023144" y="201161"/>
                  </a:cubicBezTo>
                  <a:cubicBezTo>
                    <a:pt x="956988" y="201161"/>
                    <a:pt x="903358" y="254791"/>
                    <a:pt x="903358" y="320947"/>
                  </a:cubicBezTo>
                  <a:lnTo>
                    <a:pt x="903358" y="678602"/>
                  </a:lnTo>
                  <a:lnTo>
                    <a:pt x="903358" y="1024652"/>
                  </a:lnTo>
                  <a:cubicBezTo>
                    <a:pt x="903358" y="1090808"/>
                    <a:pt x="849728" y="1144438"/>
                    <a:pt x="783571" y="1144438"/>
                  </a:cubicBezTo>
                  <a:cubicBezTo>
                    <a:pt x="717415" y="1144438"/>
                    <a:pt x="663785" y="1090808"/>
                    <a:pt x="663785" y="1024652"/>
                  </a:cubicBezTo>
                  <a:lnTo>
                    <a:pt x="663785" y="678602"/>
                  </a:lnTo>
                  <a:lnTo>
                    <a:pt x="663785" y="269359"/>
                  </a:lnTo>
                  <a:cubicBezTo>
                    <a:pt x="663785" y="203203"/>
                    <a:pt x="610155" y="149573"/>
                    <a:pt x="543999" y="149573"/>
                  </a:cubicBezTo>
                  <a:cubicBezTo>
                    <a:pt x="477842" y="149573"/>
                    <a:pt x="424212" y="203203"/>
                    <a:pt x="424212" y="269359"/>
                  </a:cubicBezTo>
                  <a:lnTo>
                    <a:pt x="424212" y="678602"/>
                  </a:lnTo>
                  <a:lnTo>
                    <a:pt x="423471" y="678602"/>
                  </a:lnTo>
                  <a:lnTo>
                    <a:pt x="423471" y="1182703"/>
                  </a:lnTo>
                  <a:cubicBezTo>
                    <a:pt x="423471" y="1248860"/>
                    <a:pt x="369841" y="1302490"/>
                    <a:pt x="303685" y="1302490"/>
                  </a:cubicBezTo>
                  <a:cubicBezTo>
                    <a:pt x="237529" y="1302490"/>
                    <a:pt x="183899" y="1248860"/>
                    <a:pt x="183899" y="1182703"/>
                  </a:cubicBezTo>
                  <a:lnTo>
                    <a:pt x="183899" y="678602"/>
                  </a:lnTo>
                  <a:lnTo>
                    <a:pt x="183899" y="209439"/>
                  </a:lnTo>
                  <a:cubicBezTo>
                    <a:pt x="183899" y="143283"/>
                    <a:pt x="130269" y="89653"/>
                    <a:pt x="64112" y="89653"/>
                  </a:cubicBezTo>
                  <a:cubicBezTo>
                    <a:pt x="47573" y="89653"/>
                    <a:pt x="31817" y="93005"/>
                    <a:pt x="17486" y="99066"/>
                  </a:cubicBezTo>
                  <a:lnTo>
                    <a:pt x="0" y="110855"/>
                  </a:lnTo>
                  <a:lnTo>
                    <a:pt x="0" y="1510452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 rot="16200000" flipV="1">
              <a:off x="2346466" y="1706843"/>
              <a:ext cx="3942080" cy="1706956"/>
            </a:xfrm>
            <a:custGeom>
              <a:avLst/>
              <a:gdLst>
                <a:gd name="connsiteX0" fmla="*/ 119787 w 3942080"/>
                <a:gd name="connsiteY0" fmla="*/ 0 h 1706956"/>
                <a:gd name="connsiteX1" fmla="*/ 239573 w 3942080"/>
                <a:gd name="connsiteY1" fmla="*/ 119787 h 1706956"/>
                <a:gd name="connsiteX2" fmla="*/ 239573 w 3942080"/>
                <a:gd name="connsiteY2" fmla="*/ 875106 h 1706956"/>
                <a:gd name="connsiteX3" fmla="*/ 239573 w 3942080"/>
                <a:gd name="connsiteY3" fmla="*/ 1171245 h 1706956"/>
                <a:gd name="connsiteX4" fmla="*/ 359359 w 3942080"/>
                <a:gd name="connsiteY4" fmla="*/ 1291031 h 1706956"/>
                <a:gd name="connsiteX5" fmla="*/ 479146 w 3942080"/>
                <a:gd name="connsiteY5" fmla="*/ 1171245 h 1706956"/>
                <a:gd name="connsiteX6" fmla="*/ 479146 w 3942080"/>
                <a:gd name="connsiteY6" fmla="*/ 875106 h 1706956"/>
                <a:gd name="connsiteX7" fmla="*/ 479146 w 3942080"/>
                <a:gd name="connsiteY7" fmla="*/ 535712 h 1706956"/>
                <a:gd name="connsiteX8" fmla="*/ 598932 w 3942080"/>
                <a:gd name="connsiteY8" fmla="*/ 415925 h 1706956"/>
                <a:gd name="connsiteX9" fmla="*/ 718719 w 3942080"/>
                <a:gd name="connsiteY9" fmla="*/ 535712 h 1706956"/>
                <a:gd name="connsiteX10" fmla="*/ 718719 w 3942080"/>
                <a:gd name="connsiteY10" fmla="*/ 875106 h 1706956"/>
                <a:gd name="connsiteX11" fmla="*/ 719459 w 3942080"/>
                <a:gd name="connsiteY11" fmla="*/ 875106 h 1706956"/>
                <a:gd name="connsiteX12" fmla="*/ 719459 w 3942080"/>
                <a:gd name="connsiteY12" fmla="*/ 1051458 h 1706956"/>
                <a:gd name="connsiteX13" fmla="*/ 839246 w 3942080"/>
                <a:gd name="connsiteY13" fmla="*/ 1171245 h 1706956"/>
                <a:gd name="connsiteX14" fmla="*/ 959032 w 3942080"/>
                <a:gd name="connsiteY14" fmla="*/ 1051458 h 1706956"/>
                <a:gd name="connsiteX15" fmla="*/ 959032 w 3942080"/>
                <a:gd name="connsiteY15" fmla="*/ 875106 h 1706956"/>
                <a:gd name="connsiteX16" fmla="*/ 959032 w 3942080"/>
                <a:gd name="connsiteY16" fmla="*/ 645516 h 1706956"/>
                <a:gd name="connsiteX17" fmla="*/ 1078819 w 3942080"/>
                <a:gd name="connsiteY17" fmla="*/ 525729 h 1706956"/>
                <a:gd name="connsiteX18" fmla="*/ 1198605 w 3942080"/>
                <a:gd name="connsiteY18" fmla="*/ 645516 h 1706956"/>
                <a:gd name="connsiteX19" fmla="*/ 1198605 w 3942080"/>
                <a:gd name="connsiteY19" fmla="*/ 875106 h 1706956"/>
                <a:gd name="connsiteX20" fmla="*/ 1198605 w 3942080"/>
                <a:gd name="connsiteY20" fmla="*/ 1111352 h 1706956"/>
                <a:gd name="connsiteX21" fmla="*/ 1318391 w 3942080"/>
                <a:gd name="connsiteY21" fmla="*/ 1231138 h 1706956"/>
                <a:gd name="connsiteX22" fmla="*/ 1438178 w 3942080"/>
                <a:gd name="connsiteY22" fmla="*/ 1111352 h 1706956"/>
                <a:gd name="connsiteX23" fmla="*/ 1438178 w 3942080"/>
                <a:gd name="connsiteY23" fmla="*/ 875106 h 1706956"/>
                <a:gd name="connsiteX24" fmla="*/ 1438178 w 3942080"/>
                <a:gd name="connsiteY24" fmla="*/ 405943 h 1706956"/>
                <a:gd name="connsiteX25" fmla="*/ 1557964 w 3942080"/>
                <a:gd name="connsiteY25" fmla="*/ 286157 h 1706956"/>
                <a:gd name="connsiteX26" fmla="*/ 1677751 w 3942080"/>
                <a:gd name="connsiteY26" fmla="*/ 405943 h 1706956"/>
                <a:gd name="connsiteX27" fmla="*/ 1677751 w 3942080"/>
                <a:gd name="connsiteY27" fmla="*/ 875106 h 1706956"/>
                <a:gd name="connsiteX28" fmla="*/ 1677751 w 3942080"/>
                <a:gd name="connsiteY28" fmla="*/ 1379207 h 1706956"/>
                <a:gd name="connsiteX29" fmla="*/ 1797537 w 3942080"/>
                <a:gd name="connsiteY29" fmla="*/ 1498994 h 1706956"/>
                <a:gd name="connsiteX30" fmla="*/ 1917323 w 3942080"/>
                <a:gd name="connsiteY30" fmla="*/ 1379207 h 1706956"/>
                <a:gd name="connsiteX31" fmla="*/ 1917323 w 3942080"/>
                <a:gd name="connsiteY31" fmla="*/ 875106 h 1706956"/>
                <a:gd name="connsiteX32" fmla="*/ 1918064 w 3942080"/>
                <a:gd name="connsiteY32" fmla="*/ 875106 h 1706956"/>
                <a:gd name="connsiteX33" fmla="*/ 1918064 w 3942080"/>
                <a:gd name="connsiteY33" fmla="*/ 465863 h 1706956"/>
                <a:gd name="connsiteX34" fmla="*/ 2037851 w 3942080"/>
                <a:gd name="connsiteY34" fmla="*/ 346077 h 1706956"/>
                <a:gd name="connsiteX35" fmla="*/ 2157637 w 3942080"/>
                <a:gd name="connsiteY35" fmla="*/ 465863 h 1706956"/>
                <a:gd name="connsiteX36" fmla="*/ 2157637 w 3942080"/>
                <a:gd name="connsiteY36" fmla="*/ 875106 h 1706956"/>
                <a:gd name="connsiteX37" fmla="*/ 2157637 w 3942080"/>
                <a:gd name="connsiteY37" fmla="*/ 1221156 h 1706956"/>
                <a:gd name="connsiteX38" fmla="*/ 2277423 w 3942080"/>
                <a:gd name="connsiteY38" fmla="*/ 1340942 h 1706956"/>
                <a:gd name="connsiteX39" fmla="*/ 2397210 w 3942080"/>
                <a:gd name="connsiteY39" fmla="*/ 1221156 h 1706956"/>
                <a:gd name="connsiteX40" fmla="*/ 2397210 w 3942080"/>
                <a:gd name="connsiteY40" fmla="*/ 875106 h 1706956"/>
                <a:gd name="connsiteX41" fmla="*/ 2397210 w 3942080"/>
                <a:gd name="connsiteY41" fmla="*/ 517451 h 1706956"/>
                <a:gd name="connsiteX42" fmla="*/ 2516996 w 3942080"/>
                <a:gd name="connsiteY42" fmla="*/ 397665 h 1706956"/>
                <a:gd name="connsiteX43" fmla="*/ 2636783 w 3942080"/>
                <a:gd name="connsiteY43" fmla="*/ 517451 h 1706956"/>
                <a:gd name="connsiteX44" fmla="*/ 2636783 w 3942080"/>
                <a:gd name="connsiteY44" fmla="*/ 875106 h 1706956"/>
                <a:gd name="connsiteX45" fmla="*/ 2636783 w 3942080"/>
                <a:gd name="connsiteY45" fmla="*/ 1137998 h 1706956"/>
                <a:gd name="connsiteX46" fmla="*/ 2756569 w 3942080"/>
                <a:gd name="connsiteY46" fmla="*/ 1257784 h 1706956"/>
                <a:gd name="connsiteX47" fmla="*/ 2876355 w 3942080"/>
                <a:gd name="connsiteY47" fmla="*/ 1137998 h 1706956"/>
                <a:gd name="connsiteX48" fmla="*/ 2876355 w 3942080"/>
                <a:gd name="connsiteY48" fmla="*/ 875106 h 1706956"/>
                <a:gd name="connsiteX49" fmla="*/ 2876355 w 3942080"/>
                <a:gd name="connsiteY49" fmla="*/ 716304 h 1706956"/>
                <a:gd name="connsiteX50" fmla="*/ 2996142 w 3942080"/>
                <a:gd name="connsiteY50" fmla="*/ 596517 h 1706956"/>
                <a:gd name="connsiteX51" fmla="*/ 3115928 w 3942080"/>
                <a:gd name="connsiteY51" fmla="*/ 716304 h 1706956"/>
                <a:gd name="connsiteX52" fmla="*/ 3115928 w 3942080"/>
                <a:gd name="connsiteY52" fmla="*/ 875106 h 1706956"/>
                <a:gd name="connsiteX53" fmla="*/ 3115928 w 3942080"/>
                <a:gd name="connsiteY53" fmla="*/ 974163 h 1706956"/>
                <a:gd name="connsiteX54" fmla="*/ 3235715 w 3942080"/>
                <a:gd name="connsiteY54" fmla="*/ 1093950 h 1706956"/>
                <a:gd name="connsiteX55" fmla="*/ 3355501 w 3942080"/>
                <a:gd name="connsiteY55" fmla="*/ 974163 h 1706956"/>
                <a:gd name="connsiteX56" fmla="*/ 3355501 w 3942080"/>
                <a:gd name="connsiteY56" fmla="*/ 875106 h 1706956"/>
                <a:gd name="connsiteX57" fmla="*/ 3355501 w 3942080"/>
                <a:gd name="connsiteY57" fmla="*/ 316291 h 1706956"/>
                <a:gd name="connsiteX58" fmla="*/ 3475288 w 3942080"/>
                <a:gd name="connsiteY58" fmla="*/ 196504 h 1706956"/>
                <a:gd name="connsiteX59" fmla="*/ 3595074 w 3942080"/>
                <a:gd name="connsiteY59" fmla="*/ 316291 h 1706956"/>
                <a:gd name="connsiteX60" fmla="*/ 3595074 w 3942080"/>
                <a:gd name="connsiteY60" fmla="*/ 592235 h 1706956"/>
                <a:gd name="connsiteX61" fmla="*/ 3595074 w 3942080"/>
                <a:gd name="connsiteY61" fmla="*/ 592238 h 1706956"/>
                <a:gd name="connsiteX62" fmla="*/ 3595074 w 3942080"/>
                <a:gd name="connsiteY62" fmla="*/ 1268088 h 1706956"/>
                <a:gd name="connsiteX63" fmla="*/ 3714861 w 3942080"/>
                <a:gd name="connsiteY63" fmla="*/ 1387874 h 1706956"/>
                <a:gd name="connsiteX64" fmla="*/ 3834647 w 3942080"/>
                <a:gd name="connsiteY64" fmla="*/ 1268088 h 1706956"/>
                <a:gd name="connsiteX65" fmla="*/ 3834647 w 3942080"/>
                <a:gd name="connsiteY65" fmla="*/ 875106 h 1706956"/>
                <a:gd name="connsiteX66" fmla="*/ 3942080 w 3942080"/>
                <a:gd name="connsiteY66" fmla="*/ 875106 h 1706956"/>
                <a:gd name="connsiteX67" fmla="*/ 3942080 w 3942080"/>
                <a:gd name="connsiteY67" fmla="*/ 1706956 h 1706956"/>
                <a:gd name="connsiteX68" fmla="*/ 598932 w 3942080"/>
                <a:gd name="connsiteY68" fmla="*/ 1706956 h 1706956"/>
                <a:gd name="connsiteX69" fmla="*/ 0 w 3942080"/>
                <a:gd name="connsiteY69" fmla="*/ 1706956 h 1706956"/>
                <a:gd name="connsiteX70" fmla="*/ 0 w 3942080"/>
                <a:gd name="connsiteY70" fmla="*/ 1171245 h 1706956"/>
                <a:gd name="connsiteX71" fmla="*/ 0 w 3942080"/>
                <a:gd name="connsiteY71" fmla="*/ 875106 h 1706956"/>
                <a:gd name="connsiteX72" fmla="*/ 0 w 3942080"/>
                <a:gd name="connsiteY72" fmla="*/ 119787 h 1706956"/>
                <a:gd name="connsiteX73" fmla="*/ 119787 w 3942080"/>
                <a:gd name="connsiteY73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4208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65088" y="415925"/>
                    <a:pt x="718719" y="469555"/>
                    <a:pt x="718719" y="535712"/>
                  </a:cubicBezTo>
                  <a:lnTo>
                    <a:pt x="718719" y="875106"/>
                  </a:lnTo>
                  <a:lnTo>
                    <a:pt x="719459" y="875106"/>
                  </a:lnTo>
                  <a:lnTo>
                    <a:pt x="719459" y="1051458"/>
                  </a:lnTo>
                  <a:cubicBezTo>
                    <a:pt x="719459" y="1117615"/>
                    <a:pt x="773090" y="1171245"/>
                    <a:pt x="839246" y="1171245"/>
                  </a:cubicBezTo>
                  <a:cubicBezTo>
                    <a:pt x="905402" y="1171245"/>
                    <a:pt x="959032" y="1117615"/>
                    <a:pt x="959032" y="1051458"/>
                  </a:cubicBezTo>
                  <a:lnTo>
                    <a:pt x="959032" y="875106"/>
                  </a:lnTo>
                  <a:lnTo>
                    <a:pt x="959032" y="645516"/>
                  </a:lnTo>
                  <a:cubicBezTo>
                    <a:pt x="959032" y="579359"/>
                    <a:pt x="1012662" y="525729"/>
                    <a:pt x="1078819" y="525729"/>
                  </a:cubicBezTo>
                  <a:cubicBezTo>
                    <a:pt x="1144975" y="525729"/>
                    <a:pt x="1198605" y="579359"/>
                    <a:pt x="1198605" y="645516"/>
                  </a:cubicBezTo>
                  <a:lnTo>
                    <a:pt x="1198605" y="875106"/>
                  </a:lnTo>
                  <a:lnTo>
                    <a:pt x="1198605" y="1111352"/>
                  </a:lnTo>
                  <a:cubicBezTo>
                    <a:pt x="1198605" y="1177508"/>
                    <a:pt x="1252235" y="1231138"/>
                    <a:pt x="1318391" y="1231138"/>
                  </a:cubicBezTo>
                  <a:cubicBezTo>
                    <a:pt x="1384548" y="1231138"/>
                    <a:pt x="1438178" y="1177508"/>
                    <a:pt x="1438178" y="1111352"/>
                  </a:cubicBezTo>
                  <a:lnTo>
                    <a:pt x="1438178" y="875106"/>
                  </a:lnTo>
                  <a:lnTo>
                    <a:pt x="1438178" y="405943"/>
                  </a:lnTo>
                  <a:cubicBezTo>
                    <a:pt x="1438178" y="339787"/>
                    <a:pt x="1491808" y="286157"/>
                    <a:pt x="1557964" y="286157"/>
                  </a:cubicBezTo>
                  <a:cubicBezTo>
                    <a:pt x="1624121" y="286157"/>
                    <a:pt x="1677751" y="339787"/>
                    <a:pt x="1677751" y="405943"/>
                  </a:cubicBezTo>
                  <a:lnTo>
                    <a:pt x="1677751" y="875106"/>
                  </a:lnTo>
                  <a:lnTo>
                    <a:pt x="1677751" y="1379207"/>
                  </a:lnTo>
                  <a:cubicBezTo>
                    <a:pt x="1677751" y="1445364"/>
                    <a:pt x="1731381" y="1498994"/>
                    <a:pt x="1797537" y="1498994"/>
                  </a:cubicBezTo>
                  <a:cubicBezTo>
                    <a:pt x="1863693" y="1498994"/>
                    <a:pt x="1917323" y="1445364"/>
                    <a:pt x="1917323" y="1379207"/>
                  </a:cubicBezTo>
                  <a:lnTo>
                    <a:pt x="1917323" y="875106"/>
                  </a:lnTo>
                  <a:lnTo>
                    <a:pt x="1918064" y="875106"/>
                  </a:lnTo>
                  <a:lnTo>
                    <a:pt x="1918064" y="465863"/>
                  </a:lnTo>
                  <a:cubicBezTo>
                    <a:pt x="1918064" y="399707"/>
                    <a:pt x="1971694" y="346077"/>
                    <a:pt x="2037851" y="346077"/>
                  </a:cubicBezTo>
                  <a:cubicBezTo>
                    <a:pt x="2104007" y="346077"/>
                    <a:pt x="2157637" y="399707"/>
                    <a:pt x="2157637" y="465863"/>
                  </a:cubicBezTo>
                  <a:lnTo>
                    <a:pt x="2157637" y="875106"/>
                  </a:lnTo>
                  <a:lnTo>
                    <a:pt x="2157637" y="1221156"/>
                  </a:lnTo>
                  <a:cubicBezTo>
                    <a:pt x="2157637" y="1287312"/>
                    <a:pt x="2211267" y="1340942"/>
                    <a:pt x="2277423" y="1340942"/>
                  </a:cubicBezTo>
                  <a:cubicBezTo>
                    <a:pt x="2343580" y="1340942"/>
                    <a:pt x="2397210" y="1287312"/>
                    <a:pt x="2397210" y="1221156"/>
                  </a:cubicBezTo>
                  <a:lnTo>
                    <a:pt x="2397210" y="875106"/>
                  </a:lnTo>
                  <a:lnTo>
                    <a:pt x="2397210" y="517451"/>
                  </a:lnTo>
                  <a:cubicBezTo>
                    <a:pt x="2397210" y="451295"/>
                    <a:pt x="2450840" y="397665"/>
                    <a:pt x="2516996" y="397665"/>
                  </a:cubicBezTo>
                  <a:cubicBezTo>
                    <a:pt x="2583152" y="397665"/>
                    <a:pt x="2636783" y="451295"/>
                    <a:pt x="2636783" y="517451"/>
                  </a:cubicBezTo>
                  <a:lnTo>
                    <a:pt x="2636783" y="875106"/>
                  </a:lnTo>
                  <a:lnTo>
                    <a:pt x="2636783" y="1137998"/>
                  </a:lnTo>
                  <a:cubicBezTo>
                    <a:pt x="2636783" y="1204154"/>
                    <a:pt x="2690413" y="1257784"/>
                    <a:pt x="2756569" y="1257784"/>
                  </a:cubicBezTo>
                  <a:cubicBezTo>
                    <a:pt x="2822725" y="1257784"/>
                    <a:pt x="2876355" y="1204154"/>
                    <a:pt x="2876355" y="1137998"/>
                  </a:cubicBezTo>
                  <a:lnTo>
                    <a:pt x="2876355" y="875106"/>
                  </a:lnTo>
                  <a:lnTo>
                    <a:pt x="2876355" y="716304"/>
                  </a:lnTo>
                  <a:cubicBezTo>
                    <a:pt x="2876355" y="650147"/>
                    <a:pt x="2929986" y="596517"/>
                    <a:pt x="2996142" y="596517"/>
                  </a:cubicBezTo>
                  <a:cubicBezTo>
                    <a:pt x="3062298" y="596517"/>
                    <a:pt x="3115928" y="650147"/>
                    <a:pt x="3115928" y="716304"/>
                  </a:cubicBezTo>
                  <a:lnTo>
                    <a:pt x="3115928" y="875106"/>
                  </a:lnTo>
                  <a:lnTo>
                    <a:pt x="3115928" y="974163"/>
                  </a:lnTo>
                  <a:cubicBezTo>
                    <a:pt x="3115928" y="1040320"/>
                    <a:pt x="3169558" y="1093950"/>
                    <a:pt x="3235715" y="1093950"/>
                  </a:cubicBezTo>
                  <a:cubicBezTo>
                    <a:pt x="3301871" y="1093950"/>
                    <a:pt x="3355501" y="1040320"/>
                    <a:pt x="3355501" y="974163"/>
                  </a:cubicBezTo>
                  <a:lnTo>
                    <a:pt x="3355501" y="875106"/>
                  </a:lnTo>
                  <a:lnTo>
                    <a:pt x="3355501" y="316291"/>
                  </a:lnTo>
                  <a:cubicBezTo>
                    <a:pt x="3355501" y="250134"/>
                    <a:pt x="3409131" y="196504"/>
                    <a:pt x="3475288" y="196504"/>
                  </a:cubicBezTo>
                  <a:cubicBezTo>
                    <a:pt x="3541445" y="196504"/>
                    <a:pt x="3595074" y="250134"/>
                    <a:pt x="3595074" y="316291"/>
                  </a:cubicBezTo>
                  <a:lnTo>
                    <a:pt x="3595074" y="592235"/>
                  </a:lnTo>
                  <a:lnTo>
                    <a:pt x="3595074" y="592238"/>
                  </a:lnTo>
                  <a:lnTo>
                    <a:pt x="3595074" y="1268088"/>
                  </a:lnTo>
                  <a:cubicBezTo>
                    <a:pt x="3595074" y="1334244"/>
                    <a:pt x="3648704" y="1387874"/>
                    <a:pt x="3714861" y="1387874"/>
                  </a:cubicBezTo>
                  <a:cubicBezTo>
                    <a:pt x="3781017" y="1387874"/>
                    <a:pt x="3834647" y="1334244"/>
                    <a:pt x="3834647" y="1268088"/>
                  </a:cubicBezTo>
                  <a:lnTo>
                    <a:pt x="3834647" y="875106"/>
                  </a:lnTo>
                  <a:lnTo>
                    <a:pt x="3942080" y="875106"/>
                  </a:lnTo>
                  <a:lnTo>
                    <a:pt x="394208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 rot="16200000" flipV="1">
              <a:off x="3966986" y="-502957"/>
              <a:ext cx="701040" cy="1706956"/>
            </a:xfrm>
            <a:custGeom>
              <a:avLst/>
              <a:gdLst>
                <a:gd name="connsiteX0" fmla="*/ 119787 w 701040"/>
                <a:gd name="connsiteY0" fmla="*/ 0 h 1706956"/>
                <a:gd name="connsiteX1" fmla="*/ 239573 w 701040"/>
                <a:gd name="connsiteY1" fmla="*/ 119787 h 1706956"/>
                <a:gd name="connsiteX2" fmla="*/ 239573 w 701040"/>
                <a:gd name="connsiteY2" fmla="*/ 875106 h 1706956"/>
                <a:gd name="connsiteX3" fmla="*/ 239573 w 701040"/>
                <a:gd name="connsiteY3" fmla="*/ 1171245 h 1706956"/>
                <a:gd name="connsiteX4" fmla="*/ 359359 w 701040"/>
                <a:gd name="connsiteY4" fmla="*/ 1291031 h 1706956"/>
                <a:gd name="connsiteX5" fmla="*/ 479146 w 701040"/>
                <a:gd name="connsiteY5" fmla="*/ 1171245 h 1706956"/>
                <a:gd name="connsiteX6" fmla="*/ 479146 w 701040"/>
                <a:gd name="connsiteY6" fmla="*/ 875106 h 1706956"/>
                <a:gd name="connsiteX7" fmla="*/ 479146 w 701040"/>
                <a:gd name="connsiteY7" fmla="*/ 535712 h 1706956"/>
                <a:gd name="connsiteX8" fmla="*/ 598932 w 701040"/>
                <a:gd name="connsiteY8" fmla="*/ 415925 h 1706956"/>
                <a:gd name="connsiteX9" fmla="*/ 683634 w 701040"/>
                <a:gd name="connsiteY9" fmla="*/ 451010 h 1706956"/>
                <a:gd name="connsiteX10" fmla="*/ 701040 w 701040"/>
                <a:gd name="connsiteY10" fmla="*/ 476826 h 1706956"/>
                <a:gd name="connsiteX11" fmla="*/ 701040 w 701040"/>
                <a:gd name="connsiteY11" fmla="*/ 1706956 h 1706956"/>
                <a:gd name="connsiteX12" fmla="*/ 598932 w 701040"/>
                <a:gd name="connsiteY12" fmla="*/ 1706956 h 1706956"/>
                <a:gd name="connsiteX13" fmla="*/ 0 w 701040"/>
                <a:gd name="connsiteY13" fmla="*/ 1706956 h 1706956"/>
                <a:gd name="connsiteX14" fmla="*/ 0 w 701040"/>
                <a:gd name="connsiteY14" fmla="*/ 1171245 h 1706956"/>
                <a:gd name="connsiteX15" fmla="*/ 0 w 701040"/>
                <a:gd name="connsiteY15" fmla="*/ 875106 h 1706956"/>
                <a:gd name="connsiteX16" fmla="*/ 0 w 701040"/>
                <a:gd name="connsiteY16" fmla="*/ 119787 h 1706956"/>
                <a:gd name="connsiteX17" fmla="*/ 119787 w 701040"/>
                <a:gd name="connsiteY17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104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32010" y="415925"/>
                    <a:pt x="661957" y="429333"/>
                    <a:pt x="683634" y="451010"/>
                  </a:cubicBezTo>
                  <a:lnTo>
                    <a:pt x="701040" y="476826"/>
                  </a:lnTo>
                  <a:lnTo>
                    <a:pt x="70104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6200000" flipV="1">
              <a:off x="-1325961" y="1996524"/>
              <a:ext cx="6867826" cy="2874784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5245417" y="462609"/>
              <a:ext cx="228600" cy="22860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16200000">
              <a:off x="4653771" y="5252492"/>
              <a:ext cx="228600" cy="22860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 rot="16200000">
              <a:off x="3613455" y="4940545"/>
              <a:ext cx="228600" cy="364814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3347227" y="2628901"/>
              <a:ext cx="228600" cy="22860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09174" y="1262485"/>
            <a:ext cx="3794346" cy="4583684"/>
            <a:chOff x="6309174" y="1262485"/>
            <a:chExt cx="3794346" cy="4583684"/>
          </a:xfrm>
        </p:grpSpPr>
        <p:grpSp>
          <p:nvGrpSpPr>
            <p:cNvPr id="21" name="组合 20"/>
            <p:cNvGrpSpPr/>
            <p:nvPr/>
          </p:nvGrpSpPr>
          <p:grpSpPr>
            <a:xfrm>
              <a:off x="6309174" y="1262485"/>
              <a:ext cx="3794346" cy="2480316"/>
              <a:chOff x="6269438" y="2022505"/>
              <a:chExt cx="3794346" cy="2480316"/>
            </a:xfrm>
          </p:grpSpPr>
          <p:sp>
            <p:nvSpPr>
              <p:cNvPr id="19" name="任意多边形: 形状 18"/>
              <p:cNvSpPr/>
              <p:nvPr/>
            </p:nvSpPr>
            <p:spPr>
              <a:xfrm rot="2700000">
                <a:off x="6926453" y="1365490"/>
                <a:ext cx="2480316" cy="3794346"/>
              </a:xfrm>
              <a:custGeom>
                <a:avLst/>
                <a:gdLst>
                  <a:gd name="connsiteX0" fmla="*/ 644918 w 2673751"/>
                  <a:gd name="connsiteY0" fmla="*/ 358433 h 4090259"/>
                  <a:gd name="connsiteX1" fmla="*/ 760245 w 2673751"/>
                  <a:gd name="connsiteY1" fmla="*/ 310663 h 4090259"/>
                  <a:gd name="connsiteX2" fmla="*/ 923343 w 2673751"/>
                  <a:gd name="connsiteY2" fmla="*/ 473760 h 4090259"/>
                  <a:gd name="connsiteX3" fmla="*/ 923344 w 2673751"/>
                  <a:gd name="connsiteY3" fmla="*/ 531081 h 4090259"/>
                  <a:gd name="connsiteX4" fmla="*/ 923344 w 2673751"/>
                  <a:gd name="connsiteY4" fmla="*/ 1057329 h 4090259"/>
                  <a:gd name="connsiteX5" fmla="*/ 1086442 w 2673751"/>
                  <a:gd name="connsiteY5" fmla="*/ 1220427 h 4090259"/>
                  <a:gd name="connsiteX6" fmla="*/ 1249539 w 2673751"/>
                  <a:gd name="connsiteY6" fmla="*/ 1057329 h 4090259"/>
                  <a:gd name="connsiteX7" fmla="*/ 1249540 w 2673751"/>
                  <a:gd name="connsiteY7" fmla="*/ 148934 h 4090259"/>
                  <a:gd name="connsiteX8" fmla="*/ 1259497 w 2673751"/>
                  <a:gd name="connsiteY8" fmla="*/ 99613 h 4090259"/>
                  <a:gd name="connsiteX9" fmla="*/ 1409778 w 2673751"/>
                  <a:gd name="connsiteY9" fmla="*/ 0 h 4090259"/>
                  <a:gd name="connsiteX10" fmla="*/ 1572875 w 2673751"/>
                  <a:gd name="connsiteY10" fmla="*/ 163098 h 4090259"/>
                  <a:gd name="connsiteX11" fmla="*/ 1572876 w 2673751"/>
                  <a:gd name="connsiteY11" fmla="*/ 760348 h 4090259"/>
                  <a:gd name="connsiteX12" fmla="*/ 1572877 w 2673751"/>
                  <a:gd name="connsiteY12" fmla="*/ 1163011 h 4090259"/>
                  <a:gd name="connsiteX13" fmla="*/ 1735974 w 2673751"/>
                  <a:gd name="connsiteY13" fmla="*/ 1326108 h 4090259"/>
                  <a:gd name="connsiteX14" fmla="*/ 1899073 w 2673751"/>
                  <a:gd name="connsiteY14" fmla="*/ 1163010 h 4090259"/>
                  <a:gd name="connsiteX15" fmla="*/ 1899073 w 2673751"/>
                  <a:gd name="connsiteY15" fmla="*/ 591622 h 4090259"/>
                  <a:gd name="connsiteX16" fmla="*/ 1909029 w 2673751"/>
                  <a:gd name="connsiteY16" fmla="*/ 542306 h 4090259"/>
                  <a:gd name="connsiteX17" fmla="*/ 2059310 w 2673751"/>
                  <a:gd name="connsiteY17" fmla="*/ 442694 h 4090259"/>
                  <a:gd name="connsiteX18" fmla="*/ 2222408 w 2673751"/>
                  <a:gd name="connsiteY18" fmla="*/ 605792 h 4090259"/>
                  <a:gd name="connsiteX19" fmla="*/ 2222408 w 2673751"/>
                  <a:gd name="connsiteY19" fmla="*/ 1076052 h 4090259"/>
                  <a:gd name="connsiteX20" fmla="*/ 2282190 w 2673751"/>
                  <a:gd name="connsiteY20" fmla="*/ 1128078 h 4090259"/>
                  <a:gd name="connsiteX21" fmla="*/ 2282190 w 2673751"/>
                  <a:gd name="connsiteY21" fmla="*/ 3018706 h 4090259"/>
                  <a:gd name="connsiteX22" fmla="*/ 2217625 w 2673751"/>
                  <a:gd name="connsiteY22" fmla="*/ 3074894 h 4090259"/>
                  <a:gd name="connsiteX23" fmla="*/ 2217625 w 2673751"/>
                  <a:gd name="connsiteY23" fmla="*/ 3606293 h 4090259"/>
                  <a:gd name="connsiteX24" fmla="*/ 2054527 w 2673751"/>
                  <a:gd name="connsiteY24" fmla="*/ 3769391 h 4090259"/>
                  <a:gd name="connsiteX25" fmla="*/ 1904246 w 2673751"/>
                  <a:gd name="connsiteY25" fmla="*/ 3669778 h 4090259"/>
                  <a:gd name="connsiteX26" fmla="*/ 1891431 w 2673751"/>
                  <a:gd name="connsiteY26" fmla="*/ 3606304 h 4090259"/>
                  <a:gd name="connsiteX27" fmla="*/ 1891431 w 2673751"/>
                  <a:gd name="connsiteY27" fmla="*/ 2999477 h 4090259"/>
                  <a:gd name="connsiteX28" fmla="*/ 1728333 w 2673751"/>
                  <a:gd name="connsiteY28" fmla="*/ 2836379 h 4090259"/>
                  <a:gd name="connsiteX29" fmla="*/ 1565235 w 2673751"/>
                  <a:gd name="connsiteY29" fmla="*/ 2999477 h 4090259"/>
                  <a:gd name="connsiteX30" fmla="*/ 1565235 w 2673751"/>
                  <a:gd name="connsiteY30" fmla="*/ 3967702 h 4090259"/>
                  <a:gd name="connsiteX31" fmla="*/ 1560603 w 2673751"/>
                  <a:gd name="connsiteY31" fmla="*/ 3990646 h 4090259"/>
                  <a:gd name="connsiteX32" fmla="*/ 1410322 w 2673751"/>
                  <a:gd name="connsiteY32" fmla="*/ 4090259 h 4090259"/>
                  <a:gd name="connsiteX33" fmla="*/ 1260041 w 2673751"/>
                  <a:gd name="connsiteY33" fmla="*/ 3990646 h 4090259"/>
                  <a:gd name="connsiteX34" fmla="*/ 1251920 w 2673751"/>
                  <a:gd name="connsiteY34" fmla="*/ 3950421 h 4090259"/>
                  <a:gd name="connsiteX35" fmla="*/ 1258268 w 2673751"/>
                  <a:gd name="connsiteY35" fmla="*/ 3918977 h 4090259"/>
                  <a:gd name="connsiteX36" fmla="*/ 1258268 w 2673751"/>
                  <a:gd name="connsiteY36" fmla="*/ 2893792 h 4090259"/>
                  <a:gd name="connsiteX37" fmla="*/ 1095170 w 2673751"/>
                  <a:gd name="connsiteY37" fmla="*/ 2730694 h 4090259"/>
                  <a:gd name="connsiteX38" fmla="*/ 932072 w 2673751"/>
                  <a:gd name="connsiteY38" fmla="*/ 2893792 h 4090259"/>
                  <a:gd name="connsiteX39" fmla="*/ 932072 w 2673751"/>
                  <a:gd name="connsiteY39" fmla="*/ 3565073 h 4090259"/>
                  <a:gd name="connsiteX40" fmla="*/ 921621 w 2673751"/>
                  <a:gd name="connsiteY40" fmla="*/ 3616838 h 4090259"/>
                  <a:gd name="connsiteX41" fmla="*/ 771340 w 2673751"/>
                  <a:gd name="connsiteY41" fmla="*/ 3716451 h 4090259"/>
                  <a:gd name="connsiteX42" fmla="*/ 608242 w 2673751"/>
                  <a:gd name="connsiteY42" fmla="*/ 3553353 h 4090259"/>
                  <a:gd name="connsiteX43" fmla="*/ 608242 w 2673751"/>
                  <a:gd name="connsiteY43" fmla="*/ 3194128 h 4090259"/>
                  <a:gd name="connsiteX44" fmla="*/ 601281 w 2673751"/>
                  <a:gd name="connsiteY44" fmla="*/ 3190015 h 4090259"/>
                  <a:gd name="connsiteX45" fmla="*/ 391561 w 2673751"/>
                  <a:gd name="connsiteY45" fmla="*/ 3018706 h 4090259"/>
                  <a:gd name="connsiteX46" fmla="*/ 391561 w 2673751"/>
                  <a:gd name="connsiteY46" fmla="*/ 1128078 h 4090259"/>
                  <a:gd name="connsiteX47" fmla="*/ 493095 w 2673751"/>
                  <a:gd name="connsiteY47" fmla="*/ 1036306 h 4090259"/>
                  <a:gd name="connsiteX48" fmla="*/ 597148 w 2673751"/>
                  <a:gd name="connsiteY48" fmla="*/ 959809 h 4090259"/>
                  <a:gd name="connsiteX49" fmla="*/ 597148 w 2673751"/>
                  <a:gd name="connsiteY49" fmla="*/ 473760 h 4090259"/>
                  <a:gd name="connsiteX50" fmla="*/ 644918 w 2673751"/>
                  <a:gd name="connsiteY50" fmla="*/ 358433 h 409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673751" h="4090259">
                    <a:moveTo>
                      <a:pt x="644918" y="358433"/>
                    </a:moveTo>
                    <a:cubicBezTo>
                      <a:pt x="674432" y="328917"/>
                      <a:pt x="715207" y="310663"/>
                      <a:pt x="760245" y="310663"/>
                    </a:cubicBezTo>
                    <a:cubicBezTo>
                      <a:pt x="850322" y="310663"/>
                      <a:pt x="923343" y="383684"/>
                      <a:pt x="923343" y="473760"/>
                    </a:cubicBezTo>
                    <a:lnTo>
                      <a:pt x="923344" y="531081"/>
                    </a:lnTo>
                    <a:lnTo>
                      <a:pt x="923344" y="1057329"/>
                    </a:lnTo>
                    <a:cubicBezTo>
                      <a:pt x="923344" y="1147406"/>
                      <a:pt x="996365" y="1220427"/>
                      <a:pt x="1086442" y="1220427"/>
                    </a:cubicBezTo>
                    <a:cubicBezTo>
                      <a:pt x="1176519" y="1220427"/>
                      <a:pt x="1249539" y="1147406"/>
                      <a:pt x="1249539" y="1057329"/>
                    </a:cubicBezTo>
                    <a:lnTo>
                      <a:pt x="1249540" y="148934"/>
                    </a:lnTo>
                    <a:lnTo>
                      <a:pt x="1259497" y="99613"/>
                    </a:lnTo>
                    <a:cubicBezTo>
                      <a:pt x="1284256" y="41075"/>
                      <a:pt x="1342221" y="0"/>
                      <a:pt x="1409778" y="0"/>
                    </a:cubicBezTo>
                    <a:cubicBezTo>
                      <a:pt x="1499855" y="0"/>
                      <a:pt x="1572875" y="73021"/>
                      <a:pt x="1572875" y="163098"/>
                    </a:cubicBezTo>
                    <a:lnTo>
                      <a:pt x="1572876" y="760348"/>
                    </a:lnTo>
                    <a:lnTo>
                      <a:pt x="1572877" y="1163011"/>
                    </a:lnTo>
                    <a:cubicBezTo>
                      <a:pt x="1572877" y="1253088"/>
                      <a:pt x="1645897" y="1326108"/>
                      <a:pt x="1735974" y="1326108"/>
                    </a:cubicBezTo>
                    <a:cubicBezTo>
                      <a:pt x="1826051" y="1326108"/>
                      <a:pt x="1899073" y="1253087"/>
                      <a:pt x="1899073" y="1163010"/>
                    </a:cubicBezTo>
                    <a:lnTo>
                      <a:pt x="1899073" y="591622"/>
                    </a:lnTo>
                    <a:lnTo>
                      <a:pt x="1909029" y="542306"/>
                    </a:lnTo>
                    <a:cubicBezTo>
                      <a:pt x="1933788" y="483768"/>
                      <a:pt x="1991753" y="442694"/>
                      <a:pt x="2059310" y="442694"/>
                    </a:cubicBezTo>
                    <a:cubicBezTo>
                      <a:pt x="2149386" y="442694"/>
                      <a:pt x="2222407" y="515715"/>
                      <a:pt x="2222408" y="605792"/>
                    </a:cubicBezTo>
                    <a:lnTo>
                      <a:pt x="2222408" y="1076052"/>
                    </a:lnTo>
                    <a:lnTo>
                      <a:pt x="2282190" y="1128078"/>
                    </a:lnTo>
                    <a:cubicBezTo>
                      <a:pt x="2804272" y="1650161"/>
                      <a:pt x="2804272" y="2496624"/>
                      <a:pt x="2282190" y="3018706"/>
                    </a:cubicBezTo>
                    <a:lnTo>
                      <a:pt x="2217625" y="3074894"/>
                    </a:lnTo>
                    <a:lnTo>
                      <a:pt x="2217625" y="3606293"/>
                    </a:lnTo>
                    <a:cubicBezTo>
                      <a:pt x="2217625" y="3696370"/>
                      <a:pt x="2144604" y="3769391"/>
                      <a:pt x="2054527" y="3769391"/>
                    </a:cubicBezTo>
                    <a:cubicBezTo>
                      <a:pt x="1986969" y="3769391"/>
                      <a:pt x="1929005" y="3728316"/>
                      <a:pt x="1904246" y="3669778"/>
                    </a:cubicBezTo>
                    <a:lnTo>
                      <a:pt x="1891431" y="3606304"/>
                    </a:lnTo>
                    <a:lnTo>
                      <a:pt x="1891431" y="2999477"/>
                    </a:lnTo>
                    <a:cubicBezTo>
                      <a:pt x="1891431" y="2909400"/>
                      <a:pt x="1818410" y="2836379"/>
                      <a:pt x="1728333" y="2836379"/>
                    </a:cubicBezTo>
                    <a:cubicBezTo>
                      <a:pt x="1638256" y="2836379"/>
                      <a:pt x="1565235" y="2909400"/>
                      <a:pt x="1565235" y="2999477"/>
                    </a:cubicBezTo>
                    <a:lnTo>
                      <a:pt x="1565235" y="3967702"/>
                    </a:lnTo>
                    <a:lnTo>
                      <a:pt x="1560603" y="3990646"/>
                    </a:lnTo>
                    <a:cubicBezTo>
                      <a:pt x="1535844" y="4049184"/>
                      <a:pt x="1477880" y="4090259"/>
                      <a:pt x="1410322" y="4090259"/>
                    </a:cubicBezTo>
                    <a:cubicBezTo>
                      <a:pt x="1342764" y="4090259"/>
                      <a:pt x="1284801" y="4049185"/>
                      <a:pt x="1260041" y="3990646"/>
                    </a:cubicBezTo>
                    <a:lnTo>
                      <a:pt x="1251920" y="3950421"/>
                    </a:lnTo>
                    <a:lnTo>
                      <a:pt x="1258268" y="3918977"/>
                    </a:lnTo>
                    <a:lnTo>
                      <a:pt x="1258268" y="2893792"/>
                    </a:lnTo>
                    <a:cubicBezTo>
                      <a:pt x="1258268" y="2803715"/>
                      <a:pt x="1185247" y="2730694"/>
                      <a:pt x="1095170" y="2730694"/>
                    </a:cubicBezTo>
                    <a:cubicBezTo>
                      <a:pt x="1005093" y="2730694"/>
                      <a:pt x="932072" y="2803715"/>
                      <a:pt x="932072" y="2893792"/>
                    </a:cubicBezTo>
                    <a:lnTo>
                      <a:pt x="932072" y="3565073"/>
                    </a:lnTo>
                    <a:lnTo>
                      <a:pt x="921621" y="3616838"/>
                    </a:lnTo>
                    <a:cubicBezTo>
                      <a:pt x="896861" y="3675376"/>
                      <a:pt x="838898" y="3716451"/>
                      <a:pt x="771340" y="3716451"/>
                    </a:cubicBezTo>
                    <a:cubicBezTo>
                      <a:pt x="681263" y="3716451"/>
                      <a:pt x="608242" y="3643430"/>
                      <a:pt x="608242" y="3553353"/>
                    </a:cubicBezTo>
                    <a:lnTo>
                      <a:pt x="608242" y="3194128"/>
                    </a:lnTo>
                    <a:lnTo>
                      <a:pt x="601281" y="3190015"/>
                    </a:lnTo>
                    <a:cubicBezTo>
                      <a:pt x="527151" y="3141069"/>
                      <a:pt x="456822" y="3083967"/>
                      <a:pt x="391561" y="3018706"/>
                    </a:cubicBezTo>
                    <a:cubicBezTo>
                      <a:pt x="-130521" y="2496624"/>
                      <a:pt x="-130521" y="1650161"/>
                      <a:pt x="391561" y="1128078"/>
                    </a:cubicBezTo>
                    <a:cubicBezTo>
                      <a:pt x="424192" y="1095448"/>
                      <a:pt x="458089" y="1064857"/>
                      <a:pt x="493095" y="1036306"/>
                    </a:cubicBezTo>
                    <a:lnTo>
                      <a:pt x="597148" y="959809"/>
                    </a:lnTo>
                    <a:lnTo>
                      <a:pt x="597148" y="473760"/>
                    </a:lnTo>
                    <a:cubicBezTo>
                      <a:pt x="597148" y="428722"/>
                      <a:pt x="615402" y="387947"/>
                      <a:pt x="644918" y="358433"/>
                    </a:cubicBezTo>
                    <a:close/>
                  </a:path>
                </a:pathLst>
              </a:custGeom>
              <a:solidFill>
                <a:srgbClr val="D7E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small-paper-airplane_20402"/>
              <p:cNvSpPr>
                <a:spLocks noChangeAspect="1"/>
              </p:cNvSpPr>
              <p:nvPr/>
            </p:nvSpPr>
            <p:spPr bwMode="auto">
              <a:xfrm flipH="1">
                <a:off x="7647100" y="2716847"/>
                <a:ext cx="1318247" cy="1351281"/>
              </a:xfrm>
              <a:custGeom>
                <a:avLst/>
                <a:gdLst>
                  <a:gd name="connsiteX0" fmla="*/ 592647 w 592647"/>
                  <a:gd name="connsiteY0" fmla="*/ 22228 h 607498"/>
                  <a:gd name="connsiteX1" fmla="*/ 352772 w 592647"/>
                  <a:gd name="connsiteY1" fmla="*/ 598775 h 607498"/>
                  <a:gd name="connsiteX2" fmla="*/ 339865 w 592647"/>
                  <a:gd name="connsiteY2" fmla="*/ 607498 h 607498"/>
                  <a:gd name="connsiteX3" fmla="*/ 339071 w 592647"/>
                  <a:gd name="connsiteY3" fmla="*/ 607498 h 607498"/>
                  <a:gd name="connsiteX4" fmla="*/ 326561 w 592647"/>
                  <a:gd name="connsiteY4" fmla="*/ 597387 h 607498"/>
                  <a:gd name="connsiteX5" fmla="*/ 263812 w 592647"/>
                  <a:gd name="connsiteY5" fmla="*/ 383462 h 607498"/>
                  <a:gd name="connsiteX6" fmla="*/ 570207 w 592647"/>
                  <a:gd name="connsiteY6" fmla="*/ 0 h 607498"/>
                  <a:gd name="connsiteX7" fmla="*/ 240391 w 592647"/>
                  <a:gd name="connsiteY7" fmla="*/ 362212 h 607498"/>
                  <a:gd name="connsiteX8" fmla="*/ 11247 w 592647"/>
                  <a:gd name="connsiteY8" fmla="*/ 317010 h 607498"/>
                  <a:gd name="connsiteX9" fmla="*/ 127 w 592647"/>
                  <a:gd name="connsiteY9" fmla="*/ 305313 h 607498"/>
                  <a:gd name="connsiteX10" fmla="*/ 7474 w 592647"/>
                  <a:gd name="connsiteY10" fmla="*/ 290840 h 60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2647" h="607498">
                    <a:moveTo>
                      <a:pt x="592647" y="22228"/>
                    </a:moveTo>
                    <a:lnTo>
                      <a:pt x="352772" y="598775"/>
                    </a:lnTo>
                    <a:cubicBezTo>
                      <a:pt x="350588" y="604128"/>
                      <a:pt x="345425" y="607498"/>
                      <a:pt x="339865" y="607498"/>
                    </a:cubicBezTo>
                    <a:lnTo>
                      <a:pt x="339071" y="607498"/>
                    </a:lnTo>
                    <a:cubicBezTo>
                      <a:pt x="333114" y="607102"/>
                      <a:pt x="328150" y="603136"/>
                      <a:pt x="326561" y="597387"/>
                    </a:cubicBezTo>
                    <a:lnTo>
                      <a:pt x="263812" y="383462"/>
                    </a:lnTo>
                    <a:close/>
                    <a:moveTo>
                      <a:pt x="570207" y="0"/>
                    </a:moveTo>
                    <a:lnTo>
                      <a:pt x="240391" y="362212"/>
                    </a:lnTo>
                    <a:lnTo>
                      <a:pt x="11247" y="317010"/>
                    </a:lnTo>
                    <a:cubicBezTo>
                      <a:pt x="5488" y="315820"/>
                      <a:pt x="921" y="311062"/>
                      <a:pt x="127" y="305313"/>
                    </a:cubicBezTo>
                    <a:cubicBezTo>
                      <a:pt x="-667" y="299365"/>
                      <a:pt x="2311" y="293616"/>
                      <a:pt x="7474" y="2908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accent2"/>
                </a:solidFill>
              </a:ln>
            </p:spPr>
          </p:sp>
        </p:grpSp>
        <p:grpSp>
          <p:nvGrpSpPr>
            <p:cNvPr id="28" name="组合 27"/>
            <p:cNvGrpSpPr/>
            <p:nvPr/>
          </p:nvGrpSpPr>
          <p:grpSpPr>
            <a:xfrm>
              <a:off x="6461707" y="4310741"/>
              <a:ext cx="3489280" cy="1535428"/>
              <a:chOff x="6461707" y="4293027"/>
              <a:chExt cx="3489280" cy="153542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6461707" y="4905125"/>
                <a:ext cx="34892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accent1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成果展示</a:t>
                </a: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7062894" y="4293027"/>
                <a:ext cx="2286906" cy="463782"/>
                <a:chOff x="7233890" y="4396553"/>
                <a:chExt cx="2286906" cy="463782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7233890" y="4396553"/>
                  <a:ext cx="22869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accent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</a:rPr>
                    <a:t>PART ONE</a:t>
                  </a:r>
                  <a:endPara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cxnSp>
              <p:nvCxnSpPr>
                <p:cNvPr id="25" name="直接连接符 24"/>
                <p:cNvCxnSpPr/>
                <p:nvPr/>
              </p:nvCxnSpPr>
              <p:spPr>
                <a:xfrm>
                  <a:off x="8112479" y="4860335"/>
                  <a:ext cx="529729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803457" cy="6867828"/>
            <a:chOff x="670560" y="1"/>
            <a:chExt cx="4803457" cy="6867828"/>
          </a:xfrm>
          <a:solidFill>
            <a:schemeClr val="accent6">
              <a:lumMod val="50000"/>
            </a:schemeClr>
          </a:solidFill>
        </p:grpSpPr>
        <p:sp>
          <p:nvSpPr>
            <p:cNvPr id="3" name="任意多边形: 形状 2"/>
            <p:cNvSpPr/>
            <p:nvPr/>
          </p:nvSpPr>
          <p:spPr>
            <a:xfrm rot="16200000" flipV="1">
              <a:off x="2995140" y="4888489"/>
              <a:ext cx="2448228" cy="1510452"/>
            </a:xfrm>
            <a:custGeom>
              <a:avLst/>
              <a:gdLst>
                <a:gd name="connsiteX0" fmla="*/ 2448228 w 2448228"/>
                <a:gd name="connsiteY0" fmla="*/ 1510452 h 1510452"/>
                <a:gd name="connsiteX1" fmla="*/ 2448228 w 2448228"/>
                <a:gd name="connsiteY1" fmla="*/ 678602 h 1510452"/>
                <a:gd name="connsiteX2" fmla="*/ 2340795 w 2448228"/>
                <a:gd name="connsiteY2" fmla="*/ 678602 h 1510452"/>
                <a:gd name="connsiteX3" fmla="*/ 2340795 w 2448228"/>
                <a:gd name="connsiteY3" fmla="*/ 1071584 h 1510452"/>
                <a:gd name="connsiteX4" fmla="*/ 2221009 w 2448228"/>
                <a:gd name="connsiteY4" fmla="*/ 1191370 h 1510452"/>
                <a:gd name="connsiteX5" fmla="*/ 2101222 w 2448228"/>
                <a:gd name="connsiteY5" fmla="*/ 1071584 h 1510452"/>
                <a:gd name="connsiteX6" fmla="*/ 2101222 w 2448228"/>
                <a:gd name="connsiteY6" fmla="*/ 395734 h 1510452"/>
                <a:gd name="connsiteX7" fmla="*/ 2101222 w 2448228"/>
                <a:gd name="connsiteY7" fmla="*/ 395731 h 1510452"/>
                <a:gd name="connsiteX8" fmla="*/ 2101222 w 2448228"/>
                <a:gd name="connsiteY8" fmla="*/ 119787 h 1510452"/>
                <a:gd name="connsiteX9" fmla="*/ 1981436 w 2448228"/>
                <a:gd name="connsiteY9" fmla="*/ 0 h 1510452"/>
                <a:gd name="connsiteX10" fmla="*/ 1861649 w 2448228"/>
                <a:gd name="connsiteY10" fmla="*/ 119787 h 1510452"/>
                <a:gd name="connsiteX11" fmla="*/ 1861649 w 2448228"/>
                <a:gd name="connsiteY11" fmla="*/ 678602 h 1510452"/>
                <a:gd name="connsiteX12" fmla="*/ 1861649 w 2448228"/>
                <a:gd name="connsiteY12" fmla="*/ 777659 h 1510452"/>
                <a:gd name="connsiteX13" fmla="*/ 1741863 w 2448228"/>
                <a:gd name="connsiteY13" fmla="*/ 897446 h 1510452"/>
                <a:gd name="connsiteX14" fmla="*/ 1622076 w 2448228"/>
                <a:gd name="connsiteY14" fmla="*/ 777659 h 1510452"/>
                <a:gd name="connsiteX15" fmla="*/ 1622076 w 2448228"/>
                <a:gd name="connsiteY15" fmla="*/ 678602 h 1510452"/>
                <a:gd name="connsiteX16" fmla="*/ 1622076 w 2448228"/>
                <a:gd name="connsiteY16" fmla="*/ 519800 h 1510452"/>
                <a:gd name="connsiteX17" fmla="*/ 1502290 w 2448228"/>
                <a:gd name="connsiteY17" fmla="*/ 400013 h 1510452"/>
                <a:gd name="connsiteX18" fmla="*/ 1382503 w 2448228"/>
                <a:gd name="connsiteY18" fmla="*/ 519800 h 1510452"/>
                <a:gd name="connsiteX19" fmla="*/ 1382503 w 2448228"/>
                <a:gd name="connsiteY19" fmla="*/ 678602 h 1510452"/>
                <a:gd name="connsiteX20" fmla="*/ 1382503 w 2448228"/>
                <a:gd name="connsiteY20" fmla="*/ 941494 h 1510452"/>
                <a:gd name="connsiteX21" fmla="*/ 1262717 w 2448228"/>
                <a:gd name="connsiteY21" fmla="*/ 1061280 h 1510452"/>
                <a:gd name="connsiteX22" fmla="*/ 1142931 w 2448228"/>
                <a:gd name="connsiteY22" fmla="*/ 941494 h 1510452"/>
                <a:gd name="connsiteX23" fmla="*/ 1142931 w 2448228"/>
                <a:gd name="connsiteY23" fmla="*/ 678602 h 1510452"/>
                <a:gd name="connsiteX24" fmla="*/ 1142931 w 2448228"/>
                <a:gd name="connsiteY24" fmla="*/ 320947 h 1510452"/>
                <a:gd name="connsiteX25" fmla="*/ 1023144 w 2448228"/>
                <a:gd name="connsiteY25" fmla="*/ 201161 h 1510452"/>
                <a:gd name="connsiteX26" fmla="*/ 903358 w 2448228"/>
                <a:gd name="connsiteY26" fmla="*/ 320947 h 1510452"/>
                <a:gd name="connsiteX27" fmla="*/ 903358 w 2448228"/>
                <a:gd name="connsiteY27" fmla="*/ 678602 h 1510452"/>
                <a:gd name="connsiteX28" fmla="*/ 903358 w 2448228"/>
                <a:gd name="connsiteY28" fmla="*/ 1024652 h 1510452"/>
                <a:gd name="connsiteX29" fmla="*/ 783571 w 2448228"/>
                <a:gd name="connsiteY29" fmla="*/ 1144438 h 1510452"/>
                <a:gd name="connsiteX30" fmla="*/ 663785 w 2448228"/>
                <a:gd name="connsiteY30" fmla="*/ 1024652 h 1510452"/>
                <a:gd name="connsiteX31" fmla="*/ 663785 w 2448228"/>
                <a:gd name="connsiteY31" fmla="*/ 678602 h 1510452"/>
                <a:gd name="connsiteX32" fmla="*/ 663785 w 2448228"/>
                <a:gd name="connsiteY32" fmla="*/ 269359 h 1510452"/>
                <a:gd name="connsiteX33" fmla="*/ 543999 w 2448228"/>
                <a:gd name="connsiteY33" fmla="*/ 149573 h 1510452"/>
                <a:gd name="connsiteX34" fmla="*/ 424212 w 2448228"/>
                <a:gd name="connsiteY34" fmla="*/ 269359 h 1510452"/>
                <a:gd name="connsiteX35" fmla="*/ 424212 w 2448228"/>
                <a:gd name="connsiteY35" fmla="*/ 678602 h 1510452"/>
                <a:gd name="connsiteX36" fmla="*/ 423471 w 2448228"/>
                <a:gd name="connsiteY36" fmla="*/ 678602 h 1510452"/>
                <a:gd name="connsiteX37" fmla="*/ 423471 w 2448228"/>
                <a:gd name="connsiteY37" fmla="*/ 1182703 h 1510452"/>
                <a:gd name="connsiteX38" fmla="*/ 303685 w 2448228"/>
                <a:gd name="connsiteY38" fmla="*/ 1302490 h 1510452"/>
                <a:gd name="connsiteX39" fmla="*/ 183899 w 2448228"/>
                <a:gd name="connsiteY39" fmla="*/ 1182703 h 1510452"/>
                <a:gd name="connsiteX40" fmla="*/ 183899 w 2448228"/>
                <a:gd name="connsiteY40" fmla="*/ 678602 h 1510452"/>
                <a:gd name="connsiteX41" fmla="*/ 183899 w 2448228"/>
                <a:gd name="connsiteY41" fmla="*/ 209439 h 1510452"/>
                <a:gd name="connsiteX42" fmla="*/ 64112 w 2448228"/>
                <a:gd name="connsiteY42" fmla="*/ 89653 h 1510452"/>
                <a:gd name="connsiteX43" fmla="*/ 17486 w 2448228"/>
                <a:gd name="connsiteY43" fmla="*/ 99066 h 1510452"/>
                <a:gd name="connsiteX44" fmla="*/ 0 w 2448228"/>
                <a:gd name="connsiteY44" fmla="*/ 110855 h 1510452"/>
                <a:gd name="connsiteX45" fmla="*/ 0 w 2448228"/>
                <a:gd name="connsiteY45" fmla="*/ 1510452 h 151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8228" h="1510452">
                  <a:moveTo>
                    <a:pt x="2448228" y="1510452"/>
                  </a:moveTo>
                  <a:lnTo>
                    <a:pt x="2448228" y="678602"/>
                  </a:lnTo>
                  <a:lnTo>
                    <a:pt x="2340795" y="678602"/>
                  </a:lnTo>
                  <a:lnTo>
                    <a:pt x="2340795" y="1071584"/>
                  </a:lnTo>
                  <a:cubicBezTo>
                    <a:pt x="2340795" y="1137740"/>
                    <a:pt x="2287165" y="1191370"/>
                    <a:pt x="2221009" y="1191370"/>
                  </a:cubicBezTo>
                  <a:cubicBezTo>
                    <a:pt x="2154852" y="1191370"/>
                    <a:pt x="2101222" y="1137740"/>
                    <a:pt x="2101222" y="1071584"/>
                  </a:cubicBezTo>
                  <a:lnTo>
                    <a:pt x="2101222" y="395734"/>
                  </a:lnTo>
                  <a:lnTo>
                    <a:pt x="2101222" y="395731"/>
                  </a:lnTo>
                  <a:lnTo>
                    <a:pt x="2101222" y="119787"/>
                  </a:lnTo>
                  <a:cubicBezTo>
                    <a:pt x="2101222" y="53630"/>
                    <a:pt x="2047593" y="0"/>
                    <a:pt x="1981436" y="0"/>
                  </a:cubicBezTo>
                  <a:cubicBezTo>
                    <a:pt x="1915279" y="0"/>
                    <a:pt x="1861649" y="53630"/>
                    <a:pt x="1861649" y="119787"/>
                  </a:cubicBezTo>
                  <a:lnTo>
                    <a:pt x="1861649" y="678602"/>
                  </a:lnTo>
                  <a:lnTo>
                    <a:pt x="1861649" y="777659"/>
                  </a:lnTo>
                  <a:cubicBezTo>
                    <a:pt x="1861649" y="843816"/>
                    <a:pt x="1808019" y="897446"/>
                    <a:pt x="1741863" y="897446"/>
                  </a:cubicBezTo>
                  <a:cubicBezTo>
                    <a:pt x="1675706" y="897446"/>
                    <a:pt x="1622076" y="843816"/>
                    <a:pt x="1622076" y="777659"/>
                  </a:cubicBezTo>
                  <a:lnTo>
                    <a:pt x="1622076" y="678602"/>
                  </a:lnTo>
                  <a:lnTo>
                    <a:pt x="1622076" y="519800"/>
                  </a:lnTo>
                  <a:cubicBezTo>
                    <a:pt x="1622076" y="453643"/>
                    <a:pt x="1568446" y="400013"/>
                    <a:pt x="1502290" y="400013"/>
                  </a:cubicBezTo>
                  <a:cubicBezTo>
                    <a:pt x="1436134" y="400013"/>
                    <a:pt x="1382503" y="453643"/>
                    <a:pt x="1382503" y="519800"/>
                  </a:cubicBezTo>
                  <a:lnTo>
                    <a:pt x="1382503" y="678602"/>
                  </a:lnTo>
                  <a:lnTo>
                    <a:pt x="1382503" y="941494"/>
                  </a:lnTo>
                  <a:cubicBezTo>
                    <a:pt x="1382503" y="1007650"/>
                    <a:pt x="1328873" y="1061280"/>
                    <a:pt x="1262717" y="1061280"/>
                  </a:cubicBezTo>
                  <a:cubicBezTo>
                    <a:pt x="1196561" y="1061280"/>
                    <a:pt x="1142931" y="1007650"/>
                    <a:pt x="1142931" y="941494"/>
                  </a:cubicBezTo>
                  <a:lnTo>
                    <a:pt x="1142931" y="678602"/>
                  </a:lnTo>
                  <a:lnTo>
                    <a:pt x="1142931" y="320947"/>
                  </a:lnTo>
                  <a:cubicBezTo>
                    <a:pt x="1142931" y="254791"/>
                    <a:pt x="1089300" y="201161"/>
                    <a:pt x="1023144" y="201161"/>
                  </a:cubicBezTo>
                  <a:cubicBezTo>
                    <a:pt x="956988" y="201161"/>
                    <a:pt x="903358" y="254791"/>
                    <a:pt x="903358" y="320947"/>
                  </a:cubicBezTo>
                  <a:lnTo>
                    <a:pt x="903358" y="678602"/>
                  </a:lnTo>
                  <a:lnTo>
                    <a:pt x="903358" y="1024652"/>
                  </a:lnTo>
                  <a:cubicBezTo>
                    <a:pt x="903358" y="1090808"/>
                    <a:pt x="849728" y="1144438"/>
                    <a:pt x="783571" y="1144438"/>
                  </a:cubicBezTo>
                  <a:cubicBezTo>
                    <a:pt x="717415" y="1144438"/>
                    <a:pt x="663785" y="1090808"/>
                    <a:pt x="663785" y="1024652"/>
                  </a:cubicBezTo>
                  <a:lnTo>
                    <a:pt x="663785" y="678602"/>
                  </a:lnTo>
                  <a:lnTo>
                    <a:pt x="663785" y="269359"/>
                  </a:lnTo>
                  <a:cubicBezTo>
                    <a:pt x="663785" y="203203"/>
                    <a:pt x="610155" y="149573"/>
                    <a:pt x="543999" y="149573"/>
                  </a:cubicBezTo>
                  <a:cubicBezTo>
                    <a:pt x="477842" y="149573"/>
                    <a:pt x="424212" y="203203"/>
                    <a:pt x="424212" y="269359"/>
                  </a:cubicBezTo>
                  <a:lnTo>
                    <a:pt x="424212" y="678602"/>
                  </a:lnTo>
                  <a:lnTo>
                    <a:pt x="423471" y="678602"/>
                  </a:lnTo>
                  <a:lnTo>
                    <a:pt x="423471" y="1182703"/>
                  </a:lnTo>
                  <a:cubicBezTo>
                    <a:pt x="423471" y="1248860"/>
                    <a:pt x="369841" y="1302490"/>
                    <a:pt x="303685" y="1302490"/>
                  </a:cubicBezTo>
                  <a:cubicBezTo>
                    <a:pt x="237529" y="1302490"/>
                    <a:pt x="183899" y="1248860"/>
                    <a:pt x="183899" y="1182703"/>
                  </a:cubicBezTo>
                  <a:lnTo>
                    <a:pt x="183899" y="678602"/>
                  </a:lnTo>
                  <a:lnTo>
                    <a:pt x="183899" y="209439"/>
                  </a:lnTo>
                  <a:cubicBezTo>
                    <a:pt x="183899" y="143283"/>
                    <a:pt x="130269" y="89653"/>
                    <a:pt x="64112" y="89653"/>
                  </a:cubicBezTo>
                  <a:cubicBezTo>
                    <a:pt x="47573" y="89653"/>
                    <a:pt x="31817" y="93005"/>
                    <a:pt x="17486" y="99066"/>
                  </a:cubicBezTo>
                  <a:lnTo>
                    <a:pt x="0" y="110855"/>
                  </a:lnTo>
                  <a:lnTo>
                    <a:pt x="0" y="15104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16200000" flipV="1">
              <a:off x="2346466" y="1706843"/>
              <a:ext cx="3942080" cy="1706956"/>
            </a:xfrm>
            <a:custGeom>
              <a:avLst/>
              <a:gdLst>
                <a:gd name="connsiteX0" fmla="*/ 119787 w 3942080"/>
                <a:gd name="connsiteY0" fmla="*/ 0 h 1706956"/>
                <a:gd name="connsiteX1" fmla="*/ 239573 w 3942080"/>
                <a:gd name="connsiteY1" fmla="*/ 119787 h 1706956"/>
                <a:gd name="connsiteX2" fmla="*/ 239573 w 3942080"/>
                <a:gd name="connsiteY2" fmla="*/ 875106 h 1706956"/>
                <a:gd name="connsiteX3" fmla="*/ 239573 w 3942080"/>
                <a:gd name="connsiteY3" fmla="*/ 1171245 h 1706956"/>
                <a:gd name="connsiteX4" fmla="*/ 359359 w 3942080"/>
                <a:gd name="connsiteY4" fmla="*/ 1291031 h 1706956"/>
                <a:gd name="connsiteX5" fmla="*/ 479146 w 3942080"/>
                <a:gd name="connsiteY5" fmla="*/ 1171245 h 1706956"/>
                <a:gd name="connsiteX6" fmla="*/ 479146 w 3942080"/>
                <a:gd name="connsiteY6" fmla="*/ 875106 h 1706956"/>
                <a:gd name="connsiteX7" fmla="*/ 479146 w 3942080"/>
                <a:gd name="connsiteY7" fmla="*/ 535712 h 1706956"/>
                <a:gd name="connsiteX8" fmla="*/ 598932 w 3942080"/>
                <a:gd name="connsiteY8" fmla="*/ 415925 h 1706956"/>
                <a:gd name="connsiteX9" fmla="*/ 718719 w 3942080"/>
                <a:gd name="connsiteY9" fmla="*/ 535712 h 1706956"/>
                <a:gd name="connsiteX10" fmla="*/ 718719 w 3942080"/>
                <a:gd name="connsiteY10" fmla="*/ 875106 h 1706956"/>
                <a:gd name="connsiteX11" fmla="*/ 719459 w 3942080"/>
                <a:gd name="connsiteY11" fmla="*/ 875106 h 1706956"/>
                <a:gd name="connsiteX12" fmla="*/ 719459 w 3942080"/>
                <a:gd name="connsiteY12" fmla="*/ 1051458 h 1706956"/>
                <a:gd name="connsiteX13" fmla="*/ 839246 w 3942080"/>
                <a:gd name="connsiteY13" fmla="*/ 1171245 h 1706956"/>
                <a:gd name="connsiteX14" fmla="*/ 959032 w 3942080"/>
                <a:gd name="connsiteY14" fmla="*/ 1051458 h 1706956"/>
                <a:gd name="connsiteX15" fmla="*/ 959032 w 3942080"/>
                <a:gd name="connsiteY15" fmla="*/ 875106 h 1706956"/>
                <a:gd name="connsiteX16" fmla="*/ 959032 w 3942080"/>
                <a:gd name="connsiteY16" fmla="*/ 645516 h 1706956"/>
                <a:gd name="connsiteX17" fmla="*/ 1078819 w 3942080"/>
                <a:gd name="connsiteY17" fmla="*/ 525729 h 1706956"/>
                <a:gd name="connsiteX18" fmla="*/ 1198605 w 3942080"/>
                <a:gd name="connsiteY18" fmla="*/ 645516 h 1706956"/>
                <a:gd name="connsiteX19" fmla="*/ 1198605 w 3942080"/>
                <a:gd name="connsiteY19" fmla="*/ 875106 h 1706956"/>
                <a:gd name="connsiteX20" fmla="*/ 1198605 w 3942080"/>
                <a:gd name="connsiteY20" fmla="*/ 1111352 h 1706956"/>
                <a:gd name="connsiteX21" fmla="*/ 1318391 w 3942080"/>
                <a:gd name="connsiteY21" fmla="*/ 1231138 h 1706956"/>
                <a:gd name="connsiteX22" fmla="*/ 1438178 w 3942080"/>
                <a:gd name="connsiteY22" fmla="*/ 1111352 h 1706956"/>
                <a:gd name="connsiteX23" fmla="*/ 1438178 w 3942080"/>
                <a:gd name="connsiteY23" fmla="*/ 875106 h 1706956"/>
                <a:gd name="connsiteX24" fmla="*/ 1438178 w 3942080"/>
                <a:gd name="connsiteY24" fmla="*/ 405943 h 1706956"/>
                <a:gd name="connsiteX25" fmla="*/ 1557964 w 3942080"/>
                <a:gd name="connsiteY25" fmla="*/ 286157 h 1706956"/>
                <a:gd name="connsiteX26" fmla="*/ 1677751 w 3942080"/>
                <a:gd name="connsiteY26" fmla="*/ 405943 h 1706956"/>
                <a:gd name="connsiteX27" fmla="*/ 1677751 w 3942080"/>
                <a:gd name="connsiteY27" fmla="*/ 875106 h 1706956"/>
                <a:gd name="connsiteX28" fmla="*/ 1677751 w 3942080"/>
                <a:gd name="connsiteY28" fmla="*/ 1379207 h 1706956"/>
                <a:gd name="connsiteX29" fmla="*/ 1797537 w 3942080"/>
                <a:gd name="connsiteY29" fmla="*/ 1498994 h 1706956"/>
                <a:gd name="connsiteX30" fmla="*/ 1917323 w 3942080"/>
                <a:gd name="connsiteY30" fmla="*/ 1379207 h 1706956"/>
                <a:gd name="connsiteX31" fmla="*/ 1917323 w 3942080"/>
                <a:gd name="connsiteY31" fmla="*/ 875106 h 1706956"/>
                <a:gd name="connsiteX32" fmla="*/ 1918064 w 3942080"/>
                <a:gd name="connsiteY32" fmla="*/ 875106 h 1706956"/>
                <a:gd name="connsiteX33" fmla="*/ 1918064 w 3942080"/>
                <a:gd name="connsiteY33" fmla="*/ 465863 h 1706956"/>
                <a:gd name="connsiteX34" fmla="*/ 2037851 w 3942080"/>
                <a:gd name="connsiteY34" fmla="*/ 346077 h 1706956"/>
                <a:gd name="connsiteX35" fmla="*/ 2157637 w 3942080"/>
                <a:gd name="connsiteY35" fmla="*/ 465863 h 1706956"/>
                <a:gd name="connsiteX36" fmla="*/ 2157637 w 3942080"/>
                <a:gd name="connsiteY36" fmla="*/ 875106 h 1706956"/>
                <a:gd name="connsiteX37" fmla="*/ 2157637 w 3942080"/>
                <a:gd name="connsiteY37" fmla="*/ 1221156 h 1706956"/>
                <a:gd name="connsiteX38" fmla="*/ 2277423 w 3942080"/>
                <a:gd name="connsiteY38" fmla="*/ 1340942 h 1706956"/>
                <a:gd name="connsiteX39" fmla="*/ 2397210 w 3942080"/>
                <a:gd name="connsiteY39" fmla="*/ 1221156 h 1706956"/>
                <a:gd name="connsiteX40" fmla="*/ 2397210 w 3942080"/>
                <a:gd name="connsiteY40" fmla="*/ 875106 h 1706956"/>
                <a:gd name="connsiteX41" fmla="*/ 2397210 w 3942080"/>
                <a:gd name="connsiteY41" fmla="*/ 517451 h 1706956"/>
                <a:gd name="connsiteX42" fmla="*/ 2516996 w 3942080"/>
                <a:gd name="connsiteY42" fmla="*/ 397665 h 1706956"/>
                <a:gd name="connsiteX43" fmla="*/ 2636783 w 3942080"/>
                <a:gd name="connsiteY43" fmla="*/ 517451 h 1706956"/>
                <a:gd name="connsiteX44" fmla="*/ 2636783 w 3942080"/>
                <a:gd name="connsiteY44" fmla="*/ 875106 h 1706956"/>
                <a:gd name="connsiteX45" fmla="*/ 2636783 w 3942080"/>
                <a:gd name="connsiteY45" fmla="*/ 1137998 h 1706956"/>
                <a:gd name="connsiteX46" fmla="*/ 2756569 w 3942080"/>
                <a:gd name="connsiteY46" fmla="*/ 1257784 h 1706956"/>
                <a:gd name="connsiteX47" fmla="*/ 2876355 w 3942080"/>
                <a:gd name="connsiteY47" fmla="*/ 1137998 h 1706956"/>
                <a:gd name="connsiteX48" fmla="*/ 2876355 w 3942080"/>
                <a:gd name="connsiteY48" fmla="*/ 875106 h 1706956"/>
                <a:gd name="connsiteX49" fmla="*/ 2876355 w 3942080"/>
                <a:gd name="connsiteY49" fmla="*/ 716304 h 1706956"/>
                <a:gd name="connsiteX50" fmla="*/ 2996142 w 3942080"/>
                <a:gd name="connsiteY50" fmla="*/ 596517 h 1706956"/>
                <a:gd name="connsiteX51" fmla="*/ 3115928 w 3942080"/>
                <a:gd name="connsiteY51" fmla="*/ 716304 h 1706956"/>
                <a:gd name="connsiteX52" fmla="*/ 3115928 w 3942080"/>
                <a:gd name="connsiteY52" fmla="*/ 875106 h 1706956"/>
                <a:gd name="connsiteX53" fmla="*/ 3115928 w 3942080"/>
                <a:gd name="connsiteY53" fmla="*/ 974163 h 1706956"/>
                <a:gd name="connsiteX54" fmla="*/ 3235715 w 3942080"/>
                <a:gd name="connsiteY54" fmla="*/ 1093950 h 1706956"/>
                <a:gd name="connsiteX55" fmla="*/ 3355501 w 3942080"/>
                <a:gd name="connsiteY55" fmla="*/ 974163 h 1706956"/>
                <a:gd name="connsiteX56" fmla="*/ 3355501 w 3942080"/>
                <a:gd name="connsiteY56" fmla="*/ 875106 h 1706956"/>
                <a:gd name="connsiteX57" fmla="*/ 3355501 w 3942080"/>
                <a:gd name="connsiteY57" fmla="*/ 316291 h 1706956"/>
                <a:gd name="connsiteX58" fmla="*/ 3475288 w 3942080"/>
                <a:gd name="connsiteY58" fmla="*/ 196504 h 1706956"/>
                <a:gd name="connsiteX59" fmla="*/ 3595074 w 3942080"/>
                <a:gd name="connsiteY59" fmla="*/ 316291 h 1706956"/>
                <a:gd name="connsiteX60" fmla="*/ 3595074 w 3942080"/>
                <a:gd name="connsiteY60" fmla="*/ 592235 h 1706956"/>
                <a:gd name="connsiteX61" fmla="*/ 3595074 w 3942080"/>
                <a:gd name="connsiteY61" fmla="*/ 592238 h 1706956"/>
                <a:gd name="connsiteX62" fmla="*/ 3595074 w 3942080"/>
                <a:gd name="connsiteY62" fmla="*/ 1268088 h 1706956"/>
                <a:gd name="connsiteX63" fmla="*/ 3714861 w 3942080"/>
                <a:gd name="connsiteY63" fmla="*/ 1387874 h 1706956"/>
                <a:gd name="connsiteX64" fmla="*/ 3834647 w 3942080"/>
                <a:gd name="connsiteY64" fmla="*/ 1268088 h 1706956"/>
                <a:gd name="connsiteX65" fmla="*/ 3834647 w 3942080"/>
                <a:gd name="connsiteY65" fmla="*/ 875106 h 1706956"/>
                <a:gd name="connsiteX66" fmla="*/ 3942080 w 3942080"/>
                <a:gd name="connsiteY66" fmla="*/ 875106 h 1706956"/>
                <a:gd name="connsiteX67" fmla="*/ 3942080 w 3942080"/>
                <a:gd name="connsiteY67" fmla="*/ 1706956 h 1706956"/>
                <a:gd name="connsiteX68" fmla="*/ 598932 w 3942080"/>
                <a:gd name="connsiteY68" fmla="*/ 1706956 h 1706956"/>
                <a:gd name="connsiteX69" fmla="*/ 0 w 3942080"/>
                <a:gd name="connsiteY69" fmla="*/ 1706956 h 1706956"/>
                <a:gd name="connsiteX70" fmla="*/ 0 w 3942080"/>
                <a:gd name="connsiteY70" fmla="*/ 1171245 h 1706956"/>
                <a:gd name="connsiteX71" fmla="*/ 0 w 3942080"/>
                <a:gd name="connsiteY71" fmla="*/ 875106 h 1706956"/>
                <a:gd name="connsiteX72" fmla="*/ 0 w 3942080"/>
                <a:gd name="connsiteY72" fmla="*/ 119787 h 1706956"/>
                <a:gd name="connsiteX73" fmla="*/ 119787 w 3942080"/>
                <a:gd name="connsiteY73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4208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65088" y="415925"/>
                    <a:pt x="718719" y="469555"/>
                    <a:pt x="718719" y="535712"/>
                  </a:cubicBezTo>
                  <a:lnTo>
                    <a:pt x="718719" y="875106"/>
                  </a:lnTo>
                  <a:lnTo>
                    <a:pt x="719459" y="875106"/>
                  </a:lnTo>
                  <a:lnTo>
                    <a:pt x="719459" y="1051458"/>
                  </a:lnTo>
                  <a:cubicBezTo>
                    <a:pt x="719459" y="1117615"/>
                    <a:pt x="773090" y="1171245"/>
                    <a:pt x="839246" y="1171245"/>
                  </a:cubicBezTo>
                  <a:cubicBezTo>
                    <a:pt x="905402" y="1171245"/>
                    <a:pt x="959032" y="1117615"/>
                    <a:pt x="959032" y="1051458"/>
                  </a:cubicBezTo>
                  <a:lnTo>
                    <a:pt x="959032" y="875106"/>
                  </a:lnTo>
                  <a:lnTo>
                    <a:pt x="959032" y="645516"/>
                  </a:lnTo>
                  <a:cubicBezTo>
                    <a:pt x="959032" y="579359"/>
                    <a:pt x="1012662" y="525729"/>
                    <a:pt x="1078819" y="525729"/>
                  </a:cubicBezTo>
                  <a:cubicBezTo>
                    <a:pt x="1144975" y="525729"/>
                    <a:pt x="1198605" y="579359"/>
                    <a:pt x="1198605" y="645516"/>
                  </a:cubicBezTo>
                  <a:lnTo>
                    <a:pt x="1198605" y="875106"/>
                  </a:lnTo>
                  <a:lnTo>
                    <a:pt x="1198605" y="1111352"/>
                  </a:lnTo>
                  <a:cubicBezTo>
                    <a:pt x="1198605" y="1177508"/>
                    <a:pt x="1252235" y="1231138"/>
                    <a:pt x="1318391" y="1231138"/>
                  </a:cubicBezTo>
                  <a:cubicBezTo>
                    <a:pt x="1384548" y="1231138"/>
                    <a:pt x="1438178" y="1177508"/>
                    <a:pt x="1438178" y="1111352"/>
                  </a:cubicBezTo>
                  <a:lnTo>
                    <a:pt x="1438178" y="875106"/>
                  </a:lnTo>
                  <a:lnTo>
                    <a:pt x="1438178" y="405943"/>
                  </a:lnTo>
                  <a:cubicBezTo>
                    <a:pt x="1438178" y="339787"/>
                    <a:pt x="1491808" y="286157"/>
                    <a:pt x="1557964" y="286157"/>
                  </a:cubicBezTo>
                  <a:cubicBezTo>
                    <a:pt x="1624121" y="286157"/>
                    <a:pt x="1677751" y="339787"/>
                    <a:pt x="1677751" y="405943"/>
                  </a:cubicBezTo>
                  <a:lnTo>
                    <a:pt x="1677751" y="875106"/>
                  </a:lnTo>
                  <a:lnTo>
                    <a:pt x="1677751" y="1379207"/>
                  </a:lnTo>
                  <a:cubicBezTo>
                    <a:pt x="1677751" y="1445364"/>
                    <a:pt x="1731381" y="1498994"/>
                    <a:pt x="1797537" y="1498994"/>
                  </a:cubicBezTo>
                  <a:cubicBezTo>
                    <a:pt x="1863693" y="1498994"/>
                    <a:pt x="1917323" y="1445364"/>
                    <a:pt x="1917323" y="1379207"/>
                  </a:cubicBezTo>
                  <a:lnTo>
                    <a:pt x="1917323" y="875106"/>
                  </a:lnTo>
                  <a:lnTo>
                    <a:pt x="1918064" y="875106"/>
                  </a:lnTo>
                  <a:lnTo>
                    <a:pt x="1918064" y="465863"/>
                  </a:lnTo>
                  <a:cubicBezTo>
                    <a:pt x="1918064" y="399707"/>
                    <a:pt x="1971694" y="346077"/>
                    <a:pt x="2037851" y="346077"/>
                  </a:cubicBezTo>
                  <a:cubicBezTo>
                    <a:pt x="2104007" y="346077"/>
                    <a:pt x="2157637" y="399707"/>
                    <a:pt x="2157637" y="465863"/>
                  </a:cubicBezTo>
                  <a:lnTo>
                    <a:pt x="2157637" y="875106"/>
                  </a:lnTo>
                  <a:lnTo>
                    <a:pt x="2157637" y="1221156"/>
                  </a:lnTo>
                  <a:cubicBezTo>
                    <a:pt x="2157637" y="1287312"/>
                    <a:pt x="2211267" y="1340942"/>
                    <a:pt x="2277423" y="1340942"/>
                  </a:cubicBezTo>
                  <a:cubicBezTo>
                    <a:pt x="2343580" y="1340942"/>
                    <a:pt x="2397210" y="1287312"/>
                    <a:pt x="2397210" y="1221156"/>
                  </a:cubicBezTo>
                  <a:lnTo>
                    <a:pt x="2397210" y="875106"/>
                  </a:lnTo>
                  <a:lnTo>
                    <a:pt x="2397210" y="517451"/>
                  </a:lnTo>
                  <a:cubicBezTo>
                    <a:pt x="2397210" y="451295"/>
                    <a:pt x="2450840" y="397665"/>
                    <a:pt x="2516996" y="397665"/>
                  </a:cubicBezTo>
                  <a:cubicBezTo>
                    <a:pt x="2583152" y="397665"/>
                    <a:pt x="2636783" y="451295"/>
                    <a:pt x="2636783" y="517451"/>
                  </a:cubicBezTo>
                  <a:lnTo>
                    <a:pt x="2636783" y="875106"/>
                  </a:lnTo>
                  <a:lnTo>
                    <a:pt x="2636783" y="1137998"/>
                  </a:lnTo>
                  <a:cubicBezTo>
                    <a:pt x="2636783" y="1204154"/>
                    <a:pt x="2690413" y="1257784"/>
                    <a:pt x="2756569" y="1257784"/>
                  </a:cubicBezTo>
                  <a:cubicBezTo>
                    <a:pt x="2822725" y="1257784"/>
                    <a:pt x="2876355" y="1204154"/>
                    <a:pt x="2876355" y="1137998"/>
                  </a:cubicBezTo>
                  <a:lnTo>
                    <a:pt x="2876355" y="875106"/>
                  </a:lnTo>
                  <a:lnTo>
                    <a:pt x="2876355" y="716304"/>
                  </a:lnTo>
                  <a:cubicBezTo>
                    <a:pt x="2876355" y="650147"/>
                    <a:pt x="2929986" y="596517"/>
                    <a:pt x="2996142" y="596517"/>
                  </a:cubicBezTo>
                  <a:cubicBezTo>
                    <a:pt x="3062298" y="596517"/>
                    <a:pt x="3115928" y="650147"/>
                    <a:pt x="3115928" y="716304"/>
                  </a:cubicBezTo>
                  <a:lnTo>
                    <a:pt x="3115928" y="875106"/>
                  </a:lnTo>
                  <a:lnTo>
                    <a:pt x="3115928" y="974163"/>
                  </a:lnTo>
                  <a:cubicBezTo>
                    <a:pt x="3115928" y="1040320"/>
                    <a:pt x="3169558" y="1093950"/>
                    <a:pt x="3235715" y="1093950"/>
                  </a:cubicBezTo>
                  <a:cubicBezTo>
                    <a:pt x="3301871" y="1093950"/>
                    <a:pt x="3355501" y="1040320"/>
                    <a:pt x="3355501" y="974163"/>
                  </a:cubicBezTo>
                  <a:lnTo>
                    <a:pt x="3355501" y="875106"/>
                  </a:lnTo>
                  <a:lnTo>
                    <a:pt x="3355501" y="316291"/>
                  </a:lnTo>
                  <a:cubicBezTo>
                    <a:pt x="3355501" y="250134"/>
                    <a:pt x="3409131" y="196504"/>
                    <a:pt x="3475288" y="196504"/>
                  </a:cubicBezTo>
                  <a:cubicBezTo>
                    <a:pt x="3541445" y="196504"/>
                    <a:pt x="3595074" y="250134"/>
                    <a:pt x="3595074" y="316291"/>
                  </a:cubicBezTo>
                  <a:lnTo>
                    <a:pt x="3595074" y="592235"/>
                  </a:lnTo>
                  <a:lnTo>
                    <a:pt x="3595074" y="592238"/>
                  </a:lnTo>
                  <a:lnTo>
                    <a:pt x="3595074" y="1268088"/>
                  </a:lnTo>
                  <a:cubicBezTo>
                    <a:pt x="3595074" y="1334244"/>
                    <a:pt x="3648704" y="1387874"/>
                    <a:pt x="3714861" y="1387874"/>
                  </a:cubicBezTo>
                  <a:cubicBezTo>
                    <a:pt x="3781017" y="1387874"/>
                    <a:pt x="3834647" y="1334244"/>
                    <a:pt x="3834647" y="1268088"/>
                  </a:cubicBezTo>
                  <a:lnTo>
                    <a:pt x="3834647" y="875106"/>
                  </a:lnTo>
                  <a:lnTo>
                    <a:pt x="3942080" y="875106"/>
                  </a:lnTo>
                  <a:lnTo>
                    <a:pt x="394208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16200000" flipV="1">
              <a:off x="3966986" y="-502957"/>
              <a:ext cx="701040" cy="1706956"/>
            </a:xfrm>
            <a:custGeom>
              <a:avLst/>
              <a:gdLst>
                <a:gd name="connsiteX0" fmla="*/ 119787 w 701040"/>
                <a:gd name="connsiteY0" fmla="*/ 0 h 1706956"/>
                <a:gd name="connsiteX1" fmla="*/ 239573 w 701040"/>
                <a:gd name="connsiteY1" fmla="*/ 119787 h 1706956"/>
                <a:gd name="connsiteX2" fmla="*/ 239573 w 701040"/>
                <a:gd name="connsiteY2" fmla="*/ 875106 h 1706956"/>
                <a:gd name="connsiteX3" fmla="*/ 239573 w 701040"/>
                <a:gd name="connsiteY3" fmla="*/ 1171245 h 1706956"/>
                <a:gd name="connsiteX4" fmla="*/ 359359 w 701040"/>
                <a:gd name="connsiteY4" fmla="*/ 1291031 h 1706956"/>
                <a:gd name="connsiteX5" fmla="*/ 479146 w 701040"/>
                <a:gd name="connsiteY5" fmla="*/ 1171245 h 1706956"/>
                <a:gd name="connsiteX6" fmla="*/ 479146 w 701040"/>
                <a:gd name="connsiteY6" fmla="*/ 875106 h 1706956"/>
                <a:gd name="connsiteX7" fmla="*/ 479146 w 701040"/>
                <a:gd name="connsiteY7" fmla="*/ 535712 h 1706956"/>
                <a:gd name="connsiteX8" fmla="*/ 598932 w 701040"/>
                <a:gd name="connsiteY8" fmla="*/ 415925 h 1706956"/>
                <a:gd name="connsiteX9" fmla="*/ 683634 w 701040"/>
                <a:gd name="connsiteY9" fmla="*/ 451010 h 1706956"/>
                <a:gd name="connsiteX10" fmla="*/ 701040 w 701040"/>
                <a:gd name="connsiteY10" fmla="*/ 476826 h 1706956"/>
                <a:gd name="connsiteX11" fmla="*/ 701040 w 701040"/>
                <a:gd name="connsiteY11" fmla="*/ 1706956 h 1706956"/>
                <a:gd name="connsiteX12" fmla="*/ 598932 w 701040"/>
                <a:gd name="connsiteY12" fmla="*/ 1706956 h 1706956"/>
                <a:gd name="connsiteX13" fmla="*/ 0 w 701040"/>
                <a:gd name="connsiteY13" fmla="*/ 1706956 h 1706956"/>
                <a:gd name="connsiteX14" fmla="*/ 0 w 701040"/>
                <a:gd name="connsiteY14" fmla="*/ 1171245 h 1706956"/>
                <a:gd name="connsiteX15" fmla="*/ 0 w 701040"/>
                <a:gd name="connsiteY15" fmla="*/ 875106 h 1706956"/>
                <a:gd name="connsiteX16" fmla="*/ 0 w 701040"/>
                <a:gd name="connsiteY16" fmla="*/ 119787 h 1706956"/>
                <a:gd name="connsiteX17" fmla="*/ 119787 w 701040"/>
                <a:gd name="connsiteY17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104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32010" y="415925"/>
                    <a:pt x="661957" y="429333"/>
                    <a:pt x="683634" y="451010"/>
                  </a:cubicBezTo>
                  <a:lnTo>
                    <a:pt x="701040" y="476826"/>
                  </a:lnTo>
                  <a:lnTo>
                    <a:pt x="70104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6200000" flipV="1">
              <a:off x="-1325961" y="1996524"/>
              <a:ext cx="6867826" cy="2874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5245417" y="462609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4653771" y="5252492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/>
          </p:nvSpPr>
          <p:spPr>
            <a:xfrm rot="16200000">
              <a:off x="3613455" y="4940545"/>
              <a:ext cx="228600" cy="36481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3347227" y="262890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46839" y="1636364"/>
            <a:ext cx="3919016" cy="4209805"/>
            <a:chOff x="6246839" y="1636364"/>
            <a:chExt cx="3919016" cy="4209805"/>
          </a:xfrm>
        </p:grpSpPr>
        <p:grpSp>
          <p:nvGrpSpPr>
            <p:cNvPr id="17" name="组合 16"/>
            <p:cNvGrpSpPr/>
            <p:nvPr/>
          </p:nvGrpSpPr>
          <p:grpSpPr>
            <a:xfrm>
              <a:off x="6246839" y="1636364"/>
              <a:ext cx="3919016" cy="1985069"/>
              <a:chOff x="8938562" y="1915258"/>
              <a:chExt cx="3919016" cy="1985069"/>
            </a:xfrm>
          </p:grpSpPr>
          <p:sp>
            <p:nvSpPr>
              <p:cNvPr id="11" name="任意多边形: 形状 10"/>
              <p:cNvSpPr/>
              <p:nvPr/>
            </p:nvSpPr>
            <p:spPr>
              <a:xfrm rot="2700000">
                <a:off x="9905535" y="948285"/>
                <a:ext cx="1985069" cy="3919016"/>
              </a:xfrm>
              <a:custGeom>
                <a:avLst/>
                <a:gdLst>
                  <a:gd name="connsiteX0" fmla="*/ 365781 w 2234844"/>
                  <a:gd name="connsiteY0" fmla="*/ 47770 h 4412133"/>
                  <a:gd name="connsiteX1" fmla="*/ 481109 w 2234844"/>
                  <a:gd name="connsiteY1" fmla="*/ 0 h 4412133"/>
                  <a:gd name="connsiteX2" fmla="*/ 644207 w 2234844"/>
                  <a:gd name="connsiteY2" fmla="*/ 163098 h 4412133"/>
                  <a:gd name="connsiteX3" fmla="*/ 644207 w 2234844"/>
                  <a:gd name="connsiteY3" fmla="*/ 625789 h 4412133"/>
                  <a:gd name="connsiteX4" fmla="*/ 645981 w 2234844"/>
                  <a:gd name="connsiteY4" fmla="*/ 617000 h 4412133"/>
                  <a:gd name="connsiteX5" fmla="*/ 796262 w 2234844"/>
                  <a:gd name="connsiteY5" fmla="*/ 517388 h 4412133"/>
                  <a:gd name="connsiteX6" fmla="*/ 959360 w 2234844"/>
                  <a:gd name="connsiteY6" fmla="*/ 680486 h 4412133"/>
                  <a:gd name="connsiteX7" fmla="*/ 959360 w 2234844"/>
                  <a:gd name="connsiteY7" fmla="*/ 889754 h 4412133"/>
                  <a:gd name="connsiteX8" fmla="*/ 963993 w 2234844"/>
                  <a:gd name="connsiteY8" fmla="*/ 866806 h 4412133"/>
                  <a:gd name="connsiteX9" fmla="*/ 1114274 w 2234844"/>
                  <a:gd name="connsiteY9" fmla="*/ 767195 h 4412133"/>
                  <a:gd name="connsiteX10" fmla="*/ 1264555 w 2234844"/>
                  <a:gd name="connsiteY10" fmla="*/ 866808 h 4412133"/>
                  <a:gd name="connsiteX11" fmla="*/ 1266328 w 2234844"/>
                  <a:gd name="connsiteY11" fmla="*/ 875588 h 4412133"/>
                  <a:gd name="connsiteX12" fmla="*/ 1266328 w 2234844"/>
                  <a:gd name="connsiteY12" fmla="*/ 502137 h 4412133"/>
                  <a:gd name="connsiteX13" fmla="*/ 1429426 w 2234844"/>
                  <a:gd name="connsiteY13" fmla="*/ 339039 h 4412133"/>
                  <a:gd name="connsiteX14" fmla="*/ 1592524 w 2234844"/>
                  <a:gd name="connsiteY14" fmla="*/ 502137 h 4412133"/>
                  <a:gd name="connsiteX15" fmla="*/ 1592524 w 2234844"/>
                  <a:gd name="connsiteY15" fmla="*/ 1413128 h 4412133"/>
                  <a:gd name="connsiteX16" fmla="*/ 1598330 w 2234844"/>
                  <a:gd name="connsiteY16" fmla="*/ 1384371 h 4412133"/>
                  <a:gd name="connsiteX17" fmla="*/ 1748611 w 2234844"/>
                  <a:gd name="connsiteY17" fmla="*/ 1284758 h 4412133"/>
                  <a:gd name="connsiteX18" fmla="*/ 1898892 w 2234844"/>
                  <a:gd name="connsiteY18" fmla="*/ 1384370 h 4412133"/>
                  <a:gd name="connsiteX19" fmla="*/ 1908648 w 2234844"/>
                  <a:gd name="connsiteY19" fmla="*/ 1432692 h 4412133"/>
                  <a:gd name="connsiteX20" fmla="*/ 1908648 w 2234844"/>
                  <a:gd name="connsiteY20" fmla="*/ 1045025 h 4412133"/>
                  <a:gd name="connsiteX21" fmla="*/ 2071746 w 2234844"/>
                  <a:gd name="connsiteY21" fmla="*/ 881927 h 4412133"/>
                  <a:gd name="connsiteX22" fmla="*/ 2234844 w 2234844"/>
                  <a:gd name="connsiteY22" fmla="*/ 1045025 h 4412133"/>
                  <a:gd name="connsiteX23" fmla="*/ 2234844 w 2234844"/>
                  <a:gd name="connsiteY23" fmla="*/ 3337346 h 4412133"/>
                  <a:gd name="connsiteX24" fmla="*/ 2071746 w 2234844"/>
                  <a:gd name="connsiteY24" fmla="*/ 3500444 h 4412133"/>
                  <a:gd name="connsiteX25" fmla="*/ 1921465 w 2234844"/>
                  <a:gd name="connsiteY25" fmla="*/ 3400831 h 4412133"/>
                  <a:gd name="connsiteX26" fmla="*/ 1911710 w 2234844"/>
                  <a:gd name="connsiteY26" fmla="*/ 3352510 h 4412133"/>
                  <a:gd name="connsiteX27" fmla="*/ 1911709 w 2234844"/>
                  <a:gd name="connsiteY27" fmla="*/ 4249035 h 4412133"/>
                  <a:gd name="connsiteX28" fmla="*/ 1748611 w 2234844"/>
                  <a:gd name="connsiteY28" fmla="*/ 4412133 h 4412133"/>
                  <a:gd name="connsiteX29" fmla="*/ 1585513 w 2234844"/>
                  <a:gd name="connsiteY29" fmla="*/ 4249035 h 4412133"/>
                  <a:gd name="connsiteX30" fmla="*/ 1585513 w 2234844"/>
                  <a:gd name="connsiteY30" fmla="*/ 3131545 h 4412133"/>
                  <a:gd name="connsiteX31" fmla="*/ 1579707 w 2234844"/>
                  <a:gd name="connsiteY31" fmla="*/ 3160302 h 4412133"/>
                  <a:gd name="connsiteX32" fmla="*/ 1429425 w 2234844"/>
                  <a:gd name="connsiteY32" fmla="*/ 3259914 h 4412133"/>
                  <a:gd name="connsiteX33" fmla="*/ 1279144 w 2234844"/>
                  <a:gd name="connsiteY33" fmla="*/ 3160302 h 4412133"/>
                  <a:gd name="connsiteX34" fmla="*/ 1277372 w 2234844"/>
                  <a:gd name="connsiteY34" fmla="*/ 3151523 h 4412133"/>
                  <a:gd name="connsiteX35" fmla="*/ 1277372 w 2234844"/>
                  <a:gd name="connsiteY35" fmla="*/ 3611775 h 4412133"/>
                  <a:gd name="connsiteX36" fmla="*/ 1114274 w 2234844"/>
                  <a:gd name="connsiteY36" fmla="*/ 3774872 h 4412133"/>
                  <a:gd name="connsiteX37" fmla="*/ 951177 w 2234844"/>
                  <a:gd name="connsiteY37" fmla="*/ 3611775 h 4412133"/>
                  <a:gd name="connsiteX38" fmla="*/ 951176 w 2234844"/>
                  <a:gd name="connsiteY38" fmla="*/ 2756708 h 4412133"/>
                  <a:gd name="connsiteX39" fmla="*/ 946543 w 2234844"/>
                  <a:gd name="connsiteY39" fmla="*/ 2779655 h 4412133"/>
                  <a:gd name="connsiteX40" fmla="*/ 796262 w 2234844"/>
                  <a:gd name="connsiteY40" fmla="*/ 2879268 h 4412133"/>
                  <a:gd name="connsiteX41" fmla="*/ 645981 w 2234844"/>
                  <a:gd name="connsiteY41" fmla="*/ 2779655 h 4412133"/>
                  <a:gd name="connsiteX42" fmla="*/ 644207 w 2234844"/>
                  <a:gd name="connsiteY42" fmla="*/ 2770866 h 4412133"/>
                  <a:gd name="connsiteX43" fmla="*/ 644207 w 2234844"/>
                  <a:gd name="connsiteY43" fmla="*/ 3355563 h 4412133"/>
                  <a:gd name="connsiteX44" fmla="*/ 481109 w 2234844"/>
                  <a:gd name="connsiteY44" fmla="*/ 3518661 h 4412133"/>
                  <a:gd name="connsiteX45" fmla="*/ 330828 w 2234844"/>
                  <a:gd name="connsiteY45" fmla="*/ 3419048 h 4412133"/>
                  <a:gd name="connsiteX46" fmla="*/ 326196 w 2234844"/>
                  <a:gd name="connsiteY46" fmla="*/ 3396103 h 4412133"/>
                  <a:gd name="connsiteX47" fmla="*/ 326196 w 2234844"/>
                  <a:gd name="connsiteY47" fmla="*/ 3923579 h 4412133"/>
                  <a:gd name="connsiteX48" fmla="*/ 163098 w 2234844"/>
                  <a:gd name="connsiteY48" fmla="*/ 4086678 h 4412133"/>
                  <a:gd name="connsiteX49" fmla="*/ 0 w 2234844"/>
                  <a:gd name="connsiteY49" fmla="*/ 3923580 h 4412133"/>
                  <a:gd name="connsiteX50" fmla="*/ 0 w 2234844"/>
                  <a:gd name="connsiteY50" fmla="*/ 1239129 h 4412133"/>
                  <a:gd name="connsiteX51" fmla="*/ 163098 w 2234844"/>
                  <a:gd name="connsiteY51" fmla="*/ 1076031 h 4412133"/>
                  <a:gd name="connsiteX52" fmla="*/ 313379 w 2234844"/>
                  <a:gd name="connsiteY52" fmla="*/ 1175644 h 4412133"/>
                  <a:gd name="connsiteX53" fmla="*/ 318011 w 2234844"/>
                  <a:gd name="connsiteY53" fmla="*/ 1198588 h 4412133"/>
                  <a:gd name="connsiteX54" fmla="*/ 318011 w 2234844"/>
                  <a:gd name="connsiteY54" fmla="*/ 163098 h 4412133"/>
                  <a:gd name="connsiteX55" fmla="*/ 365781 w 2234844"/>
                  <a:gd name="connsiteY55" fmla="*/ 47770 h 441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234844" h="4412133">
                    <a:moveTo>
                      <a:pt x="365781" y="47770"/>
                    </a:moveTo>
                    <a:cubicBezTo>
                      <a:pt x="395296" y="18255"/>
                      <a:pt x="436071" y="0"/>
                      <a:pt x="481109" y="0"/>
                    </a:cubicBezTo>
                    <a:cubicBezTo>
                      <a:pt x="571186" y="0"/>
                      <a:pt x="644207" y="73021"/>
                      <a:pt x="644207" y="163098"/>
                    </a:cubicBezTo>
                    <a:lnTo>
                      <a:pt x="644207" y="625789"/>
                    </a:lnTo>
                    <a:lnTo>
                      <a:pt x="645981" y="617000"/>
                    </a:lnTo>
                    <a:cubicBezTo>
                      <a:pt x="670741" y="558462"/>
                      <a:pt x="728704" y="517388"/>
                      <a:pt x="796262" y="517388"/>
                    </a:cubicBezTo>
                    <a:cubicBezTo>
                      <a:pt x="886339" y="517388"/>
                      <a:pt x="959360" y="590409"/>
                      <a:pt x="959360" y="680486"/>
                    </a:cubicBezTo>
                    <a:lnTo>
                      <a:pt x="959360" y="889754"/>
                    </a:lnTo>
                    <a:lnTo>
                      <a:pt x="963993" y="866806"/>
                    </a:lnTo>
                    <a:cubicBezTo>
                      <a:pt x="988752" y="808269"/>
                      <a:pt x="1046716" y="767195"/>
                      <a:pt x="1114274" y="767195"/>
                    </a:cubicBezTo>
                    <a:cubicBezTo>
                      <a:pt x="1181832" y="767195"/>
                      <a:pt x="1239795" y="808270"/>
                      <a:pt x="1264555" y="866808"/>
                    </a:cubicBezTo>
                    <a:lnTo>
                      <a:pt x="1266328" y="875588"/>
                    </a:lnTo>
                    <a:lnTo>
                      <a:pt x="1266328" y="502137"/>
                    </a:lnTo>
                    <a:cubicBezTo>
                      <a:pt x="1266328" y="412060"/>
                      <a:pt x="1339348" y="339039"/>
                      <a:pt x="1429426" y="339039"/>
                    </a:cubicBezTo>
                    <a:cubicBezTo>
                      <a:pt x="1519503" y="339039"/>
                      <a:pt x="1592524" y="412060"/>
                      <a:pt x="1592524" y="502137"/>
                    </a:cubicBezTo>
                    <a:lnTo>
                      <a:pt x="1592524" y="1413128"/>
                    </a:lnTo>
                    <a:lnTo>
                      <a:pt x="1598330" y="1384371"/>
                    </a:lnTo>
                    <a:cubicBezTo>
                      <a:pt x="1623090" y="1325832"/>
                      <a:pt x="1681053" y="1284758"/>
                      <a:pt x="1748611" y="1284758"/>
                    </a:cubicBezTo>
                    <a:cubicBezTo>
                      <a:pt x="1816169" y="1284758"/>
                      <a:pt x="1874133" y="1325832"/>
                      <a:pt x="1898892" y="1384370"/>
                    </a:cubicBezTo>
                    <a:lnTo>
                      <a:pt x="1908648" y="1432692"/>
                    </a:lnTo>
                    <a:lnTo>
                      <a:pt x="1908648" y="1045025"/>
                    </a:lnTo>
                    <a:cubicBezTo>
                      <a:pt x="1908648" y="954948"/>
                      <a:pt x="1981669" y="881927"/>
                      <a:pt x="2071746" y="881927"/>
                    </a:cubicBezTo>
                    <a:cubicBezTo>
                      <a:pt x="2161823" y="881927"/>
                      <a:pt x="2234844" y="954948"/>
                      <a:pt x="2234844" y="1045025"/>
                    </a:cubicBezTo>
                    <a:lnTo>
                      <a:pt x="2234844" y="3337346"/>
                    </a:lnTo>
                    <a:cubicBezTo>
                      <a:pt x="2234844" y="3427423"/>
                      <a:pt x="2161823" y="3500444"/>
                      <a:pt x="2071746" y="3500444"/>
                    </a:cubicBezTo>
                    <a:cubicBezTo>
                      <a:pt x="2004188" y="3500444"/>
                      <a:pt x="1946225" y="3459369"/>
                      <a:pt x="1921465" y="3400831"/>
                    </a:cubicBezTo>
                    <a:lnTo>
                      <a:pt x="1911710" y="3352510"/>
                    </a:lnTo>
                    <a:lnTo>
                      <a:pt x="1911709" y="4249035"/>
                    </a:lnTo>
                    <a:cubicBezTo>
                      <a:pt x="1911709" y="4339111"/>
                      <a:pt x="1838688" y="4412133"/>
                      <a:pt x="1748611" y="4412133"/>
                    </a:cubicBezTo>
                    <a:cubicBezTo>
                      <a:pt x="1658534" y="4412133"/>
                      <a:pt x="1585513" y="4339111"/>
                      <a:pt x="1585513" y="4249035"/>
                    </a:cubicBezTo>
                    <a:lnTo>
                      <a:pt x="1585513" y="3131545"/>
                    </a:lnTo>
                    <a:lnTo>
                      <a:pt x="1579707" y="3160302"/>
                    </a:lnTo>
                    <a:cubicBezTo>
                      <a:pt x="1554948" y="3218840"/>
                      <a:pt x="1496984" y="3259914"/>
                      <a:pt x="1429425" y="3259914"/>
                    </a:cubicBezTo>
                    <a:cubicBezTo>
                      <a:pt x="1361867" y="3259914"/>
                      <a:pt x="1303904" y="3218840"/>
                      <a:pt x="1279144" y="3160302"/>
                    </a:cubicBezTo>
                    <a:lnTo>
                      <a:pt x="1277372" y="3151523"/>
                    </a:lnTo>
                    <a:lnTo>
                      <a:pt x="1277372" y="3611775"/>
                    </a:lnTo>
                    <a:cubicBezTo>
                      <a:pt x="1277372" y="3701852"/>
                      <a:pt x="1204352" y="3774873"/>
                      <a:pt x="1114274" y="3774872"/>
                    </a:cubicBezTo>
                    <a:cubicBezTo>
                      <a:pt x="1024196" y="3774873"/>
                      <a:pt x="951176" y="3701852"/>
                      <a:pt x="951177" y="3611775"/>
                    </a:cubicBezTo>
                    <a:lnTo>
                      <a:pt x="951176" y="2756708"/>
                    </a:lnTo>
                    <a:lnTo>
                      <a:pt x="946543" y="2779655"/>
                    </a:lnTo>
                    <a:cubicBezTo>
                      <a:pt x="921784" y="2838193"/>
                      <a:pt x="863820" y="2879268"/>
                      <a:pt x="796262" y="2879268"/>
                    </a:cubicBezTo>
                    <a:cubicBezTo>
                      <a:pt x="728704" y="2879268"/>
                      <a:pt x="670741" y="2838193"/>
                      <a:pt x="645981" y="2779655"/>
                    </a:cubicBezTo>
                    <a:lnTo>
                      <a:pt x="644207" y="2770866"/>
                    </a:lnTo>
                    <a:lnTo>
                      <a:pt x="644207" y="3355563"/>
                    </a:lnTo>
                    <a:cubicBezTo>
                      <a:pt x="644207" y="3445639"/>
                      <a:pt x="571187" y="3518661"/>
                      <a:pt x="481109" y="3518661"/>
                    </a:cubicBezTo>
                    <a:cubicBezTo>
                      <a:pt x="413552" y="3518661"/>
                      <a:pt x="355588" y="3477586"/>
                      <a:pt x="330828" y="3419048"/>
                    </a:cubicBezTo>
                    <a:lnTo>
                      <a:pt x="326196" y="3396103"/>
                    </a:lnTo>
                    <a:lnTo>
                      <a:pt x="326196" y="3923579"/>
                    </a:lnTo>
                    <a:cubicBezTo>
                      <a:pt x="326196" y="4013657"/>
                      <a:pt x="253175" y="4086678"/>
                      <a:pt x="163098" y="4086678"/>
                    </a:cubicBezTo>
                    <a:cubicBezTo>
                      <a:pt x="73021" y="4086678"/>
                      <a:pt x="0" y="4013657"/>
                      <a:pt x="0" y="3923580"/>
                    </a:cubicBezTo>
                    <a:lnTo>
                      <a:pt x="0" y="1239129"/>
                    </a:lnTo>
                    <a:cubicBezTo>
                      <a:pt x="0" y="1149052"/>
                      <a:pt x="73021" y="1076031"/>
                      <a:pt x="163098" y="1076031"/>
                    </a:cubicBezTo>
                    <a:cubicBezTo>
                      <a:pt x="230656" y="1076031"/>
                      <a:pt x="288620" y="1117106"/>
                      <a:pt x="313379" y="1175644"/>
                    </a:cubicBezTo>
                    <a:lnTo>
                      <a:pt x="318011" y="1198588"/>
                    </a:lnTo>
                    <a:lnTo>
                      <a:pt x="318011" y="163098"/>
                    </a:lnTo>
                    <a:cubicBezTo>
                      <a:pt x="318011" y="118059"/>
                      <a:pt x="336267" y="77285"/>
                      <a:pt x="365781" y="47770"/>
                    </a:cubicBezTo>
                    <a:close/>
                  </a:path>
                </a:pathLst>
              </a:custGeom>
              <a:solidFill>
                <a:srgbClr val="D7E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graphic-progression_69856"/>
              <p:cNvSpPr>
                <a:spLocks noChangeAspect="1"/>
              </p:cNvSpPr>
              <p:nvPr/>
            </p:nvSpPr>
            <p:spPr bwMode="auto">
              <a:xfrm>
                <a:off x="10372691" y="2207283"/>
                <a:ext cx="1236546" cy="1071832"/>
              </a:xfrm>
              <a:custGeom>
                <a:avLst/>
                <a:gdLst>
                  <a:gd name="connsiteX0" fmla="*/ 52366 w 608876"/>
                  <a:gd name="connsiteY0" fmla="*/ 344724 h 527771"/>
                  <a:gd name="connsiteX1" fmla="*/ 168368 w 608876"/>
                  <a:gd name="connsiteY1" fmla="*/ 344724 h 527771"/>
                  <a:gd name="connsiteX2" fmla="*/ 196421 w 608876"/>
                  <a:gd name="connsiteY2" fmla="*/ 372734 h 527771"/>
                  <a:gd name="connsiteX3" fmla="*/ 196421 w 608876"/>
                  <a:gd name="connsiteY3" fmla="*/ 499761 h 527771"/>
                  <a:gd name="connsiteX4" fmla="*/ 168368 w 608876"/>
                  <a:gd name="connsiteY4" fmla="*/ 527771 h 527771"/>
                  <a:gd name="connsiteX5" fmla="*/ 52366 w 608876"/>
                  <a:gd name="connsiteY5" fmla="*/ 527771 h 527771"/>
                  <a:gd name="connsiteX6" fmla="*/ 24312 w 608876"/>
                  <a:gd name="connsiteY6" fmla="*/ 499761 h 527771"/>
                  <a:gd name="connsiteX7" fmla="*/ 24312 w 608876"/>
                  <a:gd name="connsiteY7" fmla="*/ 372734 h 527771"/>
                  <a:gd name="connsiteX8" fmla="*/ 52366 w 608876"/>
                  <a:gd name="connsiteY8" fmla="*/ 344724 h 527771"/>
                  <a:gd name="connsiteX9" fmla="*/ 258569 w 608876"/>
                  <a:gd name="connsiteY9" fmla="*/ 277475 h 527771"/>
                  <a:gd name="connsiteX10" fmla="*/ 374619 w 608876"/>
                  <a:gd name="connsiteY10" fmla="*/ 277475 h 527771"/>
                  <a:gd name="connsiteX11" fmla="*/ 402684 w 608876"/>
                  <a:gd name="connsiteY11" fmla="*/ 305488 h 527771"/>
                  <a:gd name="connsiteX12" fmla="*/ 402684 w 608876"/>
                  <a:gd name="connsiteY12" fmla="*/ 499758 h 527771"/>
                  <a:gd name="connsiteX13" fmla="*/ 374619 w 608876"/>
                  <a:gd name="connsiteY13" fmla="*/ 527771 h 527771"/>
                  <a:gd name="connsiteX14" fmla="*/ 258569 w 608876"/>
                  <a:gd name="connsiteY14" fmla="*/ 527771 h 527771"/>
                  <a:gd name="connsiteX15" fmla="*/ 230504 w 608876"/>
                  <a:gd name="connsiteY15" fmla="*/ 499758 h 527771"/>
                  <a:gd name="connsiteX16" fmla="*/ 230504 w 608876"/>
                  <a:gd name="connsiteY16" fmla="*/ 305488 h 527771"/>
                  <a:gd name="connsiteX17" fmla="*/ 258569 w 608876"/>
                  <a:gd name="connsiteY17" fmla="*/ 277475 h 527771"/>
                  <a:gd name="connsiteX18" fmla="*/ 464821 w 608876"/>
                  <a:gd name="connsiteY18" fmla="*/ 202817 h 527771"/>
                  <a:gd name="connsiteX19" fmla="*/ 580823 w 608876"/>
                  <a:gd name="connsiteY19" fmla="*/ 202817 h 527771"/>
                  <a:gd name="connsiteX20" fmla="*/ 608876 w 608876"/>
                  <a:gd name="connsiteY20" fmla="*/ 230830 h 527771"/>
                  <a:gd name="connsiteX21" fmla="*/ 608876 w 608876"/>
                  <a:gd name="connsiteY21" fmla="*/ 499758 h 527771"/>
                  <a:gd name="connsiteX22" fmla="*/ 580823 w 608876"/>
                  <a:gd name="connsiteY22" fmla="*/ 527771 h 527771"/>
                  <a:gd name="connsiteX23" fmla="*/ 464821 w 608876"/>
                  <a:gd name="connsiteY23" fmla="*/ 527771 h 527771"/>
                  <a:gd name="connsiteX24" fmla="*/ 436767 w 608876"/>
                  <a:gd name="connsiteY24" fmla="*/ 499758 h 527771"/>
                  <a:gd name="connsiteX25" fmla="*/ 436767 w 608876"/>
                  <a:gd name="connsiteY25" fmla="*/ 230830 h 527771"/>
                  <a:gd name="connsiteX26" fmla="*/ 464821 w 608876"/>
                  <a:gd name="connsiteY26" fmla="*/ 202817 h 527771"/>
                  <a:gd name="connsiteX27" fmla="*/ 584628 w 608876"/>
                  <a:gd name="connsiteY27" fmla="*/ 557 h 527771"/>
                  <a:gd name="connsiteX28" fmla="*/ 598517 w 608876"/>
                  <a:gd name="connsiteY28" fmla="*/ 14284 h 527771"/>
                  <a:gd name="connsiteX29" fmla="*/ 569898 w 608876"/>
                  <a:gd name="connsiteY29" fmla="*/ 141749 h 527771"/>
                  <a:gd name="connsiteX30" fmla="*/ 552361 w 608876"/>
                  <a:gd name="connsiteY30" fmla="*/ 146652 h 527771"/>
                  <a:gd name="connsiteX31" fmla="*/ 522900 w 608876"/>
                  <a:gd name="connsiteY31" fmla="*/ 117237 h 527771"/>
                  <a:gd name="connsiteX32" fmla="*/ 511957 w 608876"/>
                  <a:gd name="connsiteY32" fmla="*/ 117937 h 527771"/>
                  <a:gd name="connsiteX33" fmla="*/ 419505 w 608876"/>
                  <a:gd name="connsiteY33" fmla="*/ 173265 h 527771"/>
                  <a:gd name="connsiteX34" fmla="*/ 34826 w 608876"/>
                  <a:gd name="connsiteY34" fmla="*/ 277758 h 527771"/>
                  <a:gd name="connsiteX35" fmla="*/ 23041 w 608876"/>
                  <a:gd name="connsiteY35" fmla="*/ 277478 h 527771"/>
                  <a:gd name="connsiteX36" fmla="*/ 34 w 608876"/>
                  <a:gd name="connsiteY36" fmla="*/ 251985 h 527771"/>
                  <a:gd name="connsiteX37" fmla="*/ 25567 w 608876"/>
                  <a:gd name="connsiteY37" fmla="*/ 229013 h 527771"/>
                  <a:gd name="connsiteX38" fmla="*/ 397059 w 608876"/>
                  <a:gd name="connsiteY38" fmla="*/ 130263 h 527771"/>
                  <a:gd name="connsiteX39" fmla="*/ 478007 w 608876"/>
                  <a:gd name="connsiteY39" fmla="*/ 82359 h 527771"/>
                  <a:gd name="connsiteX40" fmla="*/ 480532 w 608876"/>
                  <a:gd name="connsiteY40" fmla="*/ 74935 h 527771"/>
                  <a:gd name="connsiteX41" fmla="*/ 453596 w 608876"/>
                  <a:gd name="connsiteY41" fmla="*/ 48742 h 527771"/>
                  <a:gd name="connsiteX42" fmla="*/ 458647 w 608876"/>
                  <a:gd name="connsiteY42" fmla="*/ 31093 h 527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608876" h="527771">
                    <a:moveTo>
                      <a:pt x="52366" y="344724"/>
                    </a:moveTo>
                    <a:lnTo>
                      <a:pt x="168368" y="344724"/>
                    </a:lnTo>
                    <a:cubicBezTo>
                      <a:pt x="183797" y="344724"/>
                      <a:pt x="196421" y="357329"/>
                      <a:pt x="196421" y="372734"/>
                    </a:cubicBezTo>
                    <a:lnTo>
                      <a:pt x="196421" y="499761"/>
                    </a:lnTo>
                    <a:cubicBezTo>
                      <a:pt x="196421" y="515167"/>
                      <a:pt x="183797" y="527771"/>
                      <a:pt x="168368" y="527771"/>
                    </a:cubicBezTo>
                    <a:lnTo>
                      <a:pt x="52366" y="527771"/>
                    </a:lnTo>
                    <a:cubicBezTo>
                      <a:pt x="36936" y="527771"/>
                      <a:pt x="24312" y="515167"/>
                      <a:pt x="24312" y="499761"/>
                    </a:cubicBezTo>
                    <a:lnTo>
                      <a:pt x="24312" y="372734"/>
                    </a:lnTo>
                    <a:cubicBezTo>
                      <a:pt x="24312" y="357329"/>
                      <a:pt x="36936" y="344724"/>
                      <a:pt x="52366" y="344724"/>
                    </a:cubicBezTo>
                    <a:close/>
                    <a:moveTo>
                      <a:pt x="258569" y="277475"/>
                    </a:moveTo>
                    <a:lnTo>
                      <a:pt x="374619" y="277475"/>
                    </a:lnTo>
                    <a:cubicBezTo>
                      <a:pt x="390055" y="277475"/>
                      <a:pt x="402684" y="290081"/>
                      <a:pt x="402684" y="305488"/>
                    </a:cubicBezTo>
                    <a:lnTo>
                      <a:pt x="402684" y="499758"/>
                    </a:lnTo>
                    <a:cubicBezTo>
                      <a:pt x="402684" y="515165"/>
                      <a:pt x="390055" y="527771"/>
                      <a:pt x="374619" y="527771"/>
                    </a:cubicBezTo>
                    <a:lnTo>
                      <a:pt x="258569" y="527771"/>
                    </a:lnTo>
                    <a:cubicBezTo>
                      <a:pt x="243133" y="527771"/>
                      <a:pt x="230504" y="515165"/>
                      <a:pt x="230504" y="499758"/>
                    </a:cubicBezTo>
                    <a:lnTo>
                      <a:pt x="230504" y="305488"/>
                    </a:lnTo>
                    <a:cubicBezTo>
                      <a:pt x="230504" y="290081"/>
                      <a:pt x="243133" y="277475"/>
                      <a:pt x="258569" y="277475"/>
                    </a:cubicBezTo>
                    <a:close/>
                    <a:moveTo>
                      <a:pt x="464821" y="202817"/>
                    </a:moveTo>
                    <a:lnTo>
                      <a:pt x="580823" y="202817"/>
                    </a:lnTo>
                    <a:cubicBezTo>
                      <a:pt x="596252" y="202817"/>
                      <a:pt x="608876" y="215423"/>
                      <a:pt x="608876" y="230830"/>
                    </a:cubicBezTo>
                    <a:lnTo>
                      <a:pt x="608876" y="499758"/>
                    </a:lnTo>
                    <a:cubicBezTo>
                      <a:pt x="608876" y="515165"/>
                      <a:pt x="596252" y="527771"/>
                      <a:pt x="580823" y="527771"/>
                    </a:cubicBezTo>
                    <a:lnTo>
                      <a:pt x="464821" y="527771"/>
                    </a:lnTo>
                    <a:cubicBezTo>
                      <a:pt x="449391" y="527771"/>
                      <a:pt x="436767" y="515165"/>
                      <a:pt x="436767" y="499758"/>
                    </a:cubicBezTo>
                    <a:lnTo>
                      <a:pt x="436767" y="230830"/>
                    </a:lnTo>
                    <a:cubicBezTo>
                      <a:pt x="436767" y="215423"/>
                      <a:pt x="449391" y="202817"/>
                      <a:pt x="464821" y="202817"/>
                    </a:cubicBezTo>
                    <a:close/>
                    <a:moveTo>
                      <a:pt x="584628" y="557"/>
                    </a:moveTo>
                    <a:cubicBezTo>
                      <a:pt x="594589" y="-1964"/>
                      <a:pt x="600902" y="4339"/>
                      <a:pt x="598517" y="14284"/>
                    </a:cubicBezTo>
                    <a:lnTo>
                      <a:pt x="569898" y="141749"/>
                    </a:lnTo>
                    <a:cubicBezTo>
                      <a:pt x="567513" y="151694"/>
                      <a:pt x="559656" y="153935"/>
                      <a:pt x="552361" y="146652"/>
                    </a:cubicBezTo>
                    <a:lnTo>
                      <a:pt x="522900" y="117237"/>
                    </a:lnTo>
                    <a:cubicBezTo>
                      <a:pt x="518832" y="113175"/>
                      <a:pt x="514483" y="116256"/>
                      <a:pt x="511957" y="117937"/>
                    </a:cubicBezTo>
                    <a:cubicBezTo>
                      <a:pt x="494140" y="130543"/>
                      <a:pt x="463557" y="150293"/>
                      <a:pt x="419505" y="173265"/>
                    </a:cubicBezTo>
                    <a:cubicBezTo>
                      <a:pt x="233338" y="270334"/>
                      <a:pt x="78036" y="277758"/>
                      <a:pt x="34826" y="277758"/>
                    </a:cubicBezTo>
                    <a:cubicBezTo>
                      <a:pt x="28092" y="277758"/>
                      <a:pt x="24023" y="277478"/>
                      <a:pt x="23041" y="277478"/>
                    </a:cubicBezTo>
                    <a:cubicBezTo>
                      <a:pt x="9714" y="276778"/>
                      <a:pt x="-668" y="265432"/>
                      <a:pt x="34" y="251985"/>
                    </a:cubicBezTo>
                    <a:cubicBezTo>
                      <a:pt x="735" y="238538"/>
                      <a:pt x="12239" y="228313"/>
                      <a:pt x="25567" y="229013"/>
                    </a:cubicBezTo>
                    <a:cubicBezTo>
                      <a:pt x="28092" y="229153"/>
                      <a:pt x="194758" y="235597"/>
                      <a:pt x="397059" y="130263"/>
                    </a:cubicBezTo>
                    <a:cubicBezTo>
                      <a:pt x="434236" y="110933"/>
                      <a:pt x="461032" y="93985"/>
                      <a:pt x="478007" y="82359"/>
                    </a:cubicBezTo>
                    <a:cubicBezTo>
                      <a:pt x="480111" y="80958"/>
                      <a:pt x="482777" y="77597"/>
                      <a:pt x="480532" y="74935"/>
                    </a:cubicBezTo>
                    <a:lnTo>
                      <a:pt x="453596" y="48742"/>
                    </a:lnTo>
                    <a:cubicBezTo>
                      <a:pt x="446301" y="41458"/>
                      <a:pt x="448546" y="33614"/>
                      <a:pt x="458647" y="310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2"/>
                </a:solidFill>
              </a:ln>
            </p:spPr>
          </p:sp>
        </p:grpSp>
        <p:grpSp>
          <p:nvGrpSpPr>
            <p:cNvPr id="18" name="组合 17"/>
            <p:cNvGrpSpPr/>
            <p:nvPr/>
          </p:nvGrpSpPr>
          <p:grpSpPr>
            <a:xfrm>
              <a:off x="6461707" y="4310741"/>
              <a:ext cx="3489280" cy="1535428"/>
              <a:chOff x="6461707" y="4293027"/>
              <a:chExt cx="3489280" cy="1535428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461707" y="4905125"/>
                <a:ext cx="34892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accent3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并发测试</a:t>
                </a: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7062894" y="4293027"/>
                <a:ext cx="2286906" cy="463782"/>
                <a:chOff x="7233890" y="4396553"/>
                <a:chExt cx="2286906" cy="463782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7233890" y="4396553"/>
                  <a:ext cx="22869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accent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</a:rPr>
                    <a:t>PART TWO</a:t>
                  </a:r>
                  <a:endPara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8112479" y="4860335"/>
                  <a:ext cx="529729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701040" cy="2009989"/>
            <a:chOff x="0" y="0"/>
            <a:chExt cx="701040" cy="2009989"/>
          </a:xfrm>
          <a:solidFill>
            <a:schemeClr val="accent1"/>
          </a:solidFill>
        </p:grpSpPr>
        <p:sp>
          <p:nvSpPr>
            <p:cNvPr id="5" name="任意多边形: 形状 4"/>
            <p:cNvSpPr/>
            <p:nvPr/>
          </p:nvSpPr>
          <p:spPr>
            <a:xfrm flipV="1">
              <a:off x="0" y="0"/>
              <a:ext cx="701040" cy="1706956"/>
            </a:xfrm>
            <a:custGeom>
              <a:avLst/>
              <a:gdLst>
                <a:gd name="connsiteX0" fmla="*/ 119787 w 701040"/>
                <a:gd name="connsiteY0" fmla="*/ 0 h 1706956"/>
                <a:gd name="connsiteX1" fmla="*/ 239573 w 701040"/>
                <a:gd name="connsiteY1" fmla="*/ 119787 h 1706956"/>
                <a:gd name="connsiteX2" fmla="*/ 239573 w 701040"/>
                <a:gd name="connsiteY2" fmla="*/ 875106 h 1706956"/>
                <a:gd name="connsiteX3" fmla="*/ 239573 w 701040"/>
                <a:gd name="connsiteY3" fmla="*/ 1171245 h 1706956"/>
                <a:gd name="connsiteX4" fmla="*/ 359359 w 701040"/>
                <a:gd name="connsiteY4" fmla="*/ 1291031 h 1706956"/>
                <a:gd name="connsiteX5" fmla="*/ 479146 w 701040"/>
                <a:gd name="connsiteY5" fmla="*/ 1171245 h 1706956"/>
                <a:gd name="connsiteX6" fmla="*/ 479146 w 701040"/>
                <a:gd name="connsiteY6" fmla="*/ 875106 h 1706956"/>
                <a:gd name="connsiteX7" fmla="*/ 479146 w 701040"/>
                <a:gd name="connsiteY7" fmla="*/ 535712 h 1706956"/>
                <a:gd name="connsiteX8" fmla="*/ 598932 w 701040"/>
                <a:gd name="connsiteY8" fmla="*/ 415925 h 1706956"/>
                <a:gd name="connsiteX9" fmla="*/ 683634 w 701040"/>
                <a:gd name="connsiteY9" fmla="*/ 451010 h 1706956"/>
                <a:gd name="connsiteX10" fmla="*/ 701040 w 701040"/>
                <a:gd name="connsiteY10" fmla="*/ 476826 h 1706956"/>
                <a:gd name="connsiteX11" fmla="*/ 701040 w 701040"/>
                <a:gd name="connsiteY11" fmla="*/ 1706956 h 1706956"/>
                <a:gd name="connsiteX12" fmla="*/ 598932 w 701040"/>
                <a:gd name="connsiteY12" fmla="*/ 1706956 h 1706956"/>
                <a:gd name="connsiteX13" fmla="*/ 0 w 701040"/>
                <a:gd name="connsiteY13" fmla="*/ 1706956 h 1706956"/>
                <a:gd name="connsiteX14" fmla="*/ 0 w 701040"/>
                <a:gd name="connsiteY14" fmla="*/ 1171245 h 1706956"/>
                <a:gd name="connsiteX15" fmla="*/ 0 w 701040"/>
                <a:gd name="connsiteY15" fmla="*/ 875106 h 1706956"/>
                <a:gd name="connsiteX16" fmla="*/ 0 w 701040"/>
                <a:gd name="connsiteY16" fmla="*/ 119787 h 1706956"/>
                <a:gd name="connsiteX17" fmla="*/ 119787 w 701040"/>
                <a:gd name="connsiteY17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104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32010" y="415925"/>
                    <a:pt x="661957" y="429333"/>
                    <a:pt x="683634" y="451010"/>
                  </a:cubicBezTo>
                  <a:lnTo>
                    <a:pt x="701040" y="476826"/>
                  </a:lnTo>
                  <a:lnTo>
                    <a:pt x="70104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832" y="1781389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í$ḻïḋe"/>
          <p:cNvSpPr/>
          <p:nvPr/>
        </p:nvSpPr>
        <p:spPr>
          <a:xfrm rot="8722178">
            <a:off x="1090838" y="-576096"/>
            <a:ext cx="10010325" cy="8010192"/>
          </a:xfrm>
          <a:custGeom>
            <a:avLst/>
            <a:gdLst>
              <a:gd name="connsiteX0" fmla="*/ 6289217 w 8472633"/>
              <a:gd name="connsiteY0" fmla="*/ 6466183 h 6712950"/>
              <a:gd name="connsiteX1" fmla="*/ 601148 w 8472633"/>
              <a:gd name="connsiteY1" fmla="*/ 2537796 h 6712950"/>
              <a:gd name="connsiteX2" fmla="*/ 246768 w 8472633"/>
              <a:gd name="connsiteY2" fmla="*/ 601148 h 6712950"/>
              <a:gd name="connsiteX3" fmla="*/ 2183416 w 8472633"/>
              <a:gd name="connsiteY3" fmla="*/ 246767 h 6712950"/>
              <a:gd name="connsiteX4" fmla="*/ 2790732 w 8472633"/>
              <a:gd name="connsiteY4" fmla="*/ 666202 h 6712950"/>
              <a:gd name="connsiteX5" fmla="*/ 2902792 w 8472633"/>
              <a:gd name="connsiteY5" fmla="*/ 330022 h 6712950"/>
              <a:gd name="connsiteX6" fmla="*/ 3081877 w 8472633"/>
              <a:gd name="connsiteY6" fmla="*/ 867277 h 6712950"/>
              <a:gd name="connsiteX7" fmla="*/ 7871485 w 8472633"/>
              <a:gd name="connsiteY7" fmla="*/ 4175154 h 6712950"/>
              <a:gd name="connsiteX8" fmla="*/ 8225865 w 8472633"/>
              <a:gd name="connsiteY8" fmla="*/ 6111802 h 6712950"/>
              <a:gd name="connsiteX9" fmla="*/ 6289217 w 8472633"/>
              <a:gd name="connsiteY9" fmla="*/ 6466183 h 671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72633" h="6712950">
                <a:moveTo>
                  <a:pt x="6289217" y="6466183"/>
                </a:moveTo>
                <a:lnTo>
                  <a:pt x="601148" y="2537796"/>
                </a:lnTo>
                <a:cubicBezTo>
                  <a:pt x="-31502" y="2100865"/>
                  <a:pt x="-190163" y="1233798"/>
                  <a:pt x="246768" y="601148"/>
                </a:cubicBezTo>
                <a:cubicBezTo>
                  <a:pt x="683699" y="-31502"/>
                  <a:pt x="1550766" y="-190164"/>
                  <a:pt x="2183416" y="246767"/>
                </a:cubicBezTo>
                <a:lnTo>
                  <a:pt x="2790732" y="666202"/>
                </a:lnTo>
                <a:lnTo>
                  <a:pt x="2902792" y="330022"/>
                </a:lnTo>
                <a:lnTo>
                  <a:pt x="3081877" y="867277"/>
                </a:lnTo>
                <a:lnTo>
                  <a:pt x="7871485" y="4175154"/>
                </a:lnTo>
                <a:cubicBezTo>
                  <a:pt x="8504135" y="4612085"/>
                  <a:pt x="8662796" y="5479152"/>
                  <a:pt x="8225865" y="6111802"/>
                </a:cubicBezTo>
                <a:cubicBezTo>
                  <a:pt x="7788934" y="6744452"/>
                  <a:pt x="6921867" y="6903114"/>
                  <a:pt x="6289217" y="6466183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lang="en-US" sz="2000" b="1" kern="0" dirty="0">
              <a:solidFill>
                <a:prstClr val="black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338119" y="3855695"/>
            <a:ext cx="5568619" cy="0"/>
          </a:xfrm>
          <a:prstGeom prst="line">
            <a:avLst/>
          </a:prstGeom>
          <a:ln w="12700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-quote_56937"/>
          <p:cNvSpPr>
            <a:spLocks noChangeAspect="1"/>
          </p:cNvSpPr>
          <p:nvPr/>
        </p:nvSpPr>
        <p:spPr bwMode="auto">
          <a:xfrm>
            <a:off x="1332790" y="2009989"/>
            <a:ext cx="609685" cy="536879"/>
          </a:xfrm>
          <a:custGeom>
            <a:avLst/>
            <a:gdLst>
              <a:gd name="connsiteX0" fmla="*/ 566457 w 609553"/>
              <a:gd name="connsiteY0" fmla="*/ 2407 h 536763"/>
              <a:gd name="connsiteX1" fmla="*/ 582730 w 609553"/>
              <a:gd name="connsiteY1" fmla="*/ 17137 h 536763"/>
              <a:gd name="connsiteX2" fmla="*/ 606700 w 609553"/>
              <a:gd name="connsiteY2" fmla="*/ 67222 h 536763"/>
              <a:gd name="connsiteX3" fmla="*/ 591949 w 609553"/>
              <a:gd name="connsiteY3" fmla="*/ 106626 h 536763"/>
              <a:gd name="connsiteX4" fmla="*/ 511924 w 609553"/>
              <a:gd name="connsiteY4" fmla="*/ 165549 h 536763"/>
              <a:gd name="connsiteX5" fmla="*/ 477627 w 609553"/>
              <a:gd name="connsiteY5" fmla="*/ 284868 h 536763"/>
              <a:gd name="connsiteX6" fmla="*/ 570560 w 609553"/>
              <a:gd name="connsiteY6" fmla="*/ 284868 h 536763"/>
              <a:gd name="connsiteX7" fmla="*/ 600062 w 609553"/>
              <a:gd name="connsiteY7" fmla="*/ 314329 h 536763"/>
              <a:gd name="connsiteX8" fmla="*/ 600062 w 609553"/>
              <a:gd name="connsiteY8" fmla="*/ 507302 h 536763"/>
              <a:gd name="connsiteX9" fmla="*/ 570560 w 609553"/>
              <a:gd name="connsiteY9" fmla="*/ 536763 h 536763"/>
              <a:gd name="connsiteX10" fmla="*/ 377319 w 609553"/>
              <a:gd name="connsiteY10" fmla="*/ 536763 h 536763"/>
              <a:gd name="connsiteX11" fmla="*/ 347817 w 609553"/>
              <a:gd name="connsiteY11" fmla="*/ 507302 h 536763"/>
              <a:gd name="connsiteX12" fmla="*/ 347817 w 609553"/>
              <a:gd name="connsiteY12" fmla="*/ 356680 h 536763"/>
              <a:gd name="connsiteX13" fmla="*/ 366994 w 609553"/>
              <a:gd name="connsiteY13" fmla="*/ 184331 h 536763"/>
              <a:gd name="connsiteX14" fmla="*/ 438537 w 609553"/>
              <a:gd name="connsiteY14" fmla="*/ 71273 h 536763"/>
              <a:gd name="connsiteX15" fmla="*/ 544376 w 609553"/>
              <a:gd name="connsiteY15" fmla="*/ 3143 h 536763"/>
              <a:gd name="connsiteX16" fmla="*/ 566457 w 609553"/>
              <a:gd name="connsiteY16" fmla="*/ 2407 h 536763"/>
              <a:gd name="connsiteX17" fmla="*/ 219410 w 609553"/>
              <a:gd name="connsiteY17" fmla="*/ 1869 h 536763"/>
              <a:gd name="connsiteX18" fmla="*/ 235685 w 609553"/>
              <a:gd name="connsiteY18" fmla="*/ 16784 h 536763"/>
              <a:gd name="connsiteX19" fmla="*/ 259659 w 609553"/>
              <a:gd name="connsiteY19" fmla="*/ 67235 h 536763"/>
              <a:gd name="connsiteX20" fmla="*/ 244906 w 609553"/>
              <a:gd name="connsiteY20" fmla="*/ 106638 h 536763"/>
              <a:gd name="connsiteX21" fmla="*/ 164869 w 609553"/>
              <a:gd name="connsiteY21" fmla="*/ 165560 h 536763"/>
              <a:gd name="connsiteX22" fmla="*/ 130198 w 609553"/>
              <a:gd name="connsiteY22" fmla="*/ 284875 h 536763"/>
              <a:gd name="connsiteX23" fmla="*/ 222776 w 609553"/>
              <a:gd name="connsiteY23" fmla="*/ 284875 h 536763"/>
              <a:gd name="connsiteX24" fmla="*/ 252282 w 609553"/>
              <a:gd name="connsiteY24" fmla="*/ 314336 h 536763"/>
              <a:gd name="connsiteX25" fmla="*/ 252282 w 609553"/>
              <a:gd name="connsiteY25" fmla="*/ 507303 h 536763"/>
              <a:gd name="connsiteX26" fmla="*/ 222776 w 609553"/>
              <a:gd name="connsiteY26" fmla="*/ 536763 h 536763"/>
              <a:gd name="connsiteX27" fmla="*/ 29507 w 609553"/>
              <a:gd name="connsiteY27" fmla="*/ 536763 h 536763"/>
              <a:gd name="connsiteX28" fmla="*/ 0 w 609553"/>
              <a:gd name="connsiteY28" fmla="*/ 507303 h 536763"/>
              <a:gd name="connsiteX29" fmla="*/ 0 w 609553"/>
              <a:gd name="connsiteY29" fmla="*/ 356685 h 536763"/>
              <a:gd name="connsiteX30" fmla="*/ 19548 w 609553"/>
              <a:gd name="connsiteY30" fmla="*/ 183604 h 536763"/>
              <a:gd name="connsiteX31" fmla="*/ 91102 w 609553"/>
              <a:gd name="connsiteY31" fmla="*/ 71286 h 536763"/>
              <a:gd name="connsiteX32" fmla="*/ 197326 w 609553"/>
              <a:gd name="connsiteY32" fmla="*/ 2422 h 536763"/>
              <a:gd name="connsiteX33" fmla="*/ 219410 w 609553"/>
              <a:gd name="connsiteY33" fmla="*/ 1869 h 5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53" h="536763">
                <a:moveTo>
                  <a:pt x="566457" y="2407"/>
                </a:moveTo>
                <a:cubicBezTo>
                  <a:pt x="573326" y="4985"/>
                  <a:pt x="579226" y="10140"/>
                  <a:pt x="582730" y="17137"/>
                </a:cubicBezTo>
                <a:lnTo>
                  <a:pt x="606700" y="67222"/>
                </a:lnTo>
                <a:cubicBezTo>
                  <a:pt x="613707" y="81952"/>
                  <a:pt x="607438" y="100366"/>
                  <a:pt x="591949" y="106626"/>
                </a:cubicBezTo>
                <a:cubicBezTo>
                  <a:pt x="556177" y="121725"/>
                  <a:pt x="529625" y="141612"/>
                  <a:pt x="511924" y="165549"/>
                </a:cubicBezTo>
                <a:cubicBezTo>
                  <a:pt x="490166" y="195379"/>
                  <a:pt x="478365" y="235152"/>
                  <a:pt x="477627" y="284868"/>
                </a:cubicBezTo>
                <a:lnTo>
                  <a:pt x="570560" y="284868"/>
                </a:lnTo>
                <a:cubicBezTo>
                  <a:pt x="586786" y="284868"/>
                  <a:pt x="600062" y="298126"/>
                  <a:pt x="600062" y="314329"/>
                </a:cubicBezTo>
                <a:lnTo>
                  <a:pt x="600062" y="507302"/>
                </a:lnTo>
                <a:cubicBezTo>
                  <a:pt x="600062" y="523506"/>
                  <a:pt x="586786" y="536763"/>
                  <a:pt x="570560" y="536763"/>
                </a:cubicBezTo>
                <a:lnTo>
                  <a:pt x="377319" y="536763"/>
                </a:lnTo>
                <a:cubicBezTo>
                  <a:pt x="361093" y="536763"/>
                  <a:pt x="347817" y="523506"/>
                  <a:pt x="347817" y="507302"/>
                </a:cubicBezTo>
                <a:lnTo>
                  <a:pt x="347817" y="356680"/>
                </a:lnTo>
                <a:cubicBezTo>
                  <a:pt x="347817" y="283027"/>
                  <a:pt x="354086" y="225577"/>
                  <a:pt x="366994" y="184331"/>
                </a:cubicBezTo>
                <a:cubicBezTo>
                  <a:pt x="379532" y="142348"/>
                  <a:pt x="403871" y="104785"/>
                  <a:pt x="438537" y="71273"/>
                </a:cubicBezTo>
                <a:cubicBezTo>
                  <a:pt x="467670" y="43653"/>
                  <a:pt x="503073" y="20820"/>
                  <a:pt x="544376" y="3143"/>
                </a:cubicBezTo>
                <a:cubicBezTo>
                  <a:pt x="551752" y="-171"/>
                  <a:pt x="559589" y="-171"/>
                  <a:pt x="566457" y="2407"/>
                </a:cubicBezTo>
                <a:close/>
                <a:moveTo>
                  <a:pt x="219410" y="1869"/>
                </a:moveTo>
                <a:cubicBezTo>
                  <a:pt x="226280" y="4447"/>
                  <a:pt x="232181" y="9603"/>
                  <a:pt x="235685" y="16784"/>
                </a:cubicBezTo>
                <a:lnTo>
                  <a:pt x="259659" y="67235"/>
                </a:lnTo>
                <a:cubicBezTo>
                  <a:pt x="266667" y="81965"/>
                  <a:pt x="260028" y="100378"/>
                  <a:pt x="244906" y="106638"/>
                </a:cubicBezTo>
                <a:cubicBezTo>
                  <a:pt x="209129" y="121737"/>
                  <a:pt x="182573" y="141623"/>
                  <a:pt x="164869" y="165560"/>
                </a:cubicBezTo>
                <a:cubicBezTo>
                  <a:pt x="143108" y="195389"/>
                  <a:pt x="131305" y="235160"/>
                  <a:pt x="130198" y="284875"/>
                </a:cubicBezTo>
                <a:lnTo>
                  <a:pt x="222776" y="284875"/>
                </a:lnTo>
                <a:cubicBezTo>
                  <a:pt x="239004" y="284875"/>
                  <a:pt x="252282" y="298132"/>
                  <a:pt x="252282" y="314336"/>
                </a:cubicBezTo>
                <a:lnTo>
                  <a:pt x="252282" y="507303"/>
                </a:lnTo>
                <a:cubicBezTo>
                  <a:pt x="252282" y="523506"/>
                  <a:pt x="239004" y="536763"/>
                  <a:pt x="222776" y="536763"/>
                </a:cubicBezTo>
                <a:lnTo>
                  <a:pt x="29507" y="536763"/>
                </a:lnTo>
                <a:cubicBezTo>
                  <a:pt x="13278" y="536763"/>
                  <a:pt x="0" y="523506"/>
                  <a:pt x="0" y="507303"/>
                </a:cubicBezTo>
                <a:lnTo>
                  <a:pt x="0" y="356685"/>
                </a:lnTo>
                <a:cubicBezTo>
                  <a:pt x="0" y="283402"/>
                  <a:pt x="7008" y="225954"/>
                  <a:pt x="19548" y="183604"/>
                </a:cubicBezTo>
                <a:cubicBezTo>
                  <a:pt x="32457" y="141991"/>
                  <a:pt x="56063" y="104061"/>
                  <a:pt x="91102" y="71286"/>
                </a:cubicBezTo>
                <a:cubicBezTo>
                  <a:pt x="119502" y="43298"/>
                  <a:pt x="155279" y="20098"/>
                  <a:pt x="197326" y="2422"/>
                </a:cubicBezTo>
                <a:cubicBezTo>
                  <a:pt x="204703" y="-708"/>
                  <a:pt x="212541" y="-708"/>
                  <a:pt x="219410" y="1869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accent2"/>
            </a:solidFill>
          </a:ln>
        </p:spPr>
      </p:sp>
      <p:sp>
        <p:nvSpPr>
          <p:cNvPr id="22" name="文本框 21"/>
          <p:cNvSpPr txBox="1"/>
          <p:nvPr/>
        </p:nvSpPr>
        <p:spPr>
          <a:xfrm>
            <a:off x="2028523" y="2009989"/>
            <a:ext cx="83934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因实验条件有限，为完成并发测试并尽可能减少其他误差因素，保证验证的简易性，基于以下前提：</a:t>
            </a:r>
            <a:endParaRPr lang="en-US" altLang="zh-CN" sz="1600" dirty="0">
              <a:solidFill>
                <a:schemeClr val="accent2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endParaRPr lang="en-US" altLang="zh-CN" sz="1600" dirty="0">
              <a:solidFill>
                <a:schemeClr val="accent2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测试秒杀接口，关闭权限过滤拦截等安全限流设置，库存数充足</a:t>
            </a:r>
            <a:endParaRPr lang="en-US" altLang="zh-CN" sz="1600" dirty="0">
              <a:solidFill>
                <a:schemeClr val="accent2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使用</a:t>
            </a:r>
            <a:r>
              <a:rPr lang="en-US" altLang="zh-CN" sz="1600" dirty="0">
                <a:solidFill>
                  <a:schemeClr val="accent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JMeter</a:t>
            </a:r>
            <a:r>
              <a:rPr lang="zh-CN" altLang="en-US" sz="1600" dirty="0">
                <a:solidFill>
                  <a:schemeClr val="accent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压测工具，编写脚本及生成报告</a:t>
            </a:r>
            <a:endParaRPr lang="en-US" altLang="zh-CN" sz="1600" dirty="0">
              <a:solidFill>
                <a:schemeClr val="accent2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accent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虚拟主机配置统一，如下：</a:t>
            </a:r>
            <a:endParaRPr lang="en-US" altLang="zh-CN" sz="1600" dirty="0">
              <a:solidFill>
                <a:schemeClr val="accent2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marL="342900" indent="-342900">
              <a:buAutoNum type="arabicPeriod"/>
            </a:pPr>
            <a:endParaRPr lang="en-US" altLang="zh-CN" sz="1600" dirty="0">
              <a:solidFill>
                <a:schemeClr val="accent2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490035" y="5508322"/>
            <a:ext cx="1207776" cy="1207776"/>
            <a:chOff x="8773610" y="4948545"/>
            <a:chExt cx="1207776" cy="1207776"/>
          </a:xfrm>
        </p:grpSpPr>
        <p:sp>
          <p:nvSpPr>
            <p:cNvPr id="25" name="user-avatar-profile_70039"/>
            <p:cNvSpPr>
              <a:spLocks noChangeAspect="1"/>
            </p:cNvSpPr>
            <p:nvPr/>
          </p:nvSpPr>
          <p:spPr bwMode="auto">
            <a:xfrm>
              <a:off x="9104809" y="5188373"/>
              <a:ext cx="545378" cy="695721"/>
            </a:xfrm>
            <a:custGeom>
              <a:avLst/>
              <a:gdLst>
                <a:gd name="connsiteX0" fmla="*/ 168398 w 474340"/>
                <a:gd name="connsiteY0" fmla="*/ 298492 h 605099"/>
                <a:gd name="connsiteX1" fmla="*/ 237232 w 474340"/>
                <a:gd name="connsiteY1" fmla="*/ 414237 h 605099"/>
                <a:gd name="connsiteX2" fmla="*/ 305943 w 474340"/>
                <a:gd name="connsiteY2" fmla="*/ 298492 h 605099"/>
                <a:gd name="connsiteX3" fmla="*/ 474094 w 474340"/>
                <a:gd name="connsiteY3" fmla="*/ 513166 h 605099"/>
                <a:gd name="connsiteX4" fmla="*/ 474340 w 474340"/>
                <a:gd name="connsiteY4" fmla="*/ 523354 h 605099"/>
                <a:gd name="connsiteX5" fmla="*/ 474340 w 474340"/>
                <a:gd name="connsiteY5" fmla="*/ 534769 h 605099"/>
                <a:gd name="connsiteX6" fmla="*/ 237232 w 474340"/>
                <a:gd name="connsiteY6" fmla="*/ 605099 h 605099"/>
                <a:gd name="connsiteX7" fmla="*/ 0 w 474340"/>
                <a:gd name="connsiteY7" fmla="*/ 534769 h 605099"/>
                <a:gd name="connsiteX8" fmla="*/ 0 w 474340"/>
                <a:gd name="connsiteY8" fmla="*/ 519432 h 605099"/>
                <a:gd name="connsiteX9" fmla="*/ 0 w 474340"/>
                <a:gd name="connsiteY9" fmla="*/ 519426 h 605099"/>
                <a:gd name="connsiteX10" fmla="*/ 369 w 474340"/>
                <a:gd name="connsiteY10" fmla="*/ 508502 h 605099"/>
                <a:gd name="connsiteX11" fmla="*/ 168398 w 474340"/>
                <a:gd name="connsiteY11" fmla="*/ 298492 h 605099"/>
                <a:gd name="connsiteX12" fmla="*/ 237206 w 474340"/>
                <a:gd name="connsiteY12" fmla="*/ 0 h 605099"/>
                <a:gd name="connsiteX13" fmla="*/ 362724 w 474340"/>
                <a:gd name="connsiteY13" fmla="*/ 152315 h 605099"/>
                <a:gd name="connsiteX14" fmla="*/ 237206 w 474340"/>
                <a:gd name="connsiteY14" fmla="*/ 304631 h 605099"/>
                <a:gd name="connsiteX15" fmla="*/ 111564 w 474340"/>
                <a:gd name="connsiteY15" fmla="*/ 152315 h 605099"/>
                <a:gd name="connsiteX16" fmla="*/ 237206 w 474340"/>
                <a:gd name="connsiteY16" fmla="*/ 0 h 6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340" h="605099">
                  <a:moveTo>
                    <a:pt x="168398" y="298492"/>
                  </a:moveTo>
                  <a:lnTo>
                    <a:pt x="237232" y="414237"/>
                  </a:lnTo>
                  <a:lnTo>
                    <a:pt x="305943" y="298492"/>
                  </a:lnTo>
                  <a:cubicBezTo>
                    <a:pt x="452584" y="324881"/>
                    <a:pt x="471759" y="366736"/>
                    <a:pt x="474094" y="513166"/>
                  </a:cubicBezTo>
                  <a:cubicBezTo>
                    <a:pt x="474217" y="522617"/>
                    <a:pt x="474340" y="524213"/>
                    <a:pt x="474340" y="523354"/>
                  </a:cubicBezTo>
                  <a:cubicBezTo>
                    <a:pt x="474340" y="525808"/>
                    <a:pt x="474340" y="529491"/>
                    <a:pt x="474340" y="534769"/>
                  </a:cubicBezTo>
                  <a:cubicBezTo>
                    <a:pt x="474340" y="534769"/>
                    <a:pt x="439432" y="605099"/>
                    <a:pt x="237232" y="605099"/>
                  </a:cubicBezTo>
                  <a:cubicBezTo>
                    <a:pt x="34909" y="605099"/>
                    <a:pt x="0" y="534769"/>
                    <a:pt x="0" y="534769"/>
                  </a:cubicBezTo>
                  <a:lnTo>
                    <a:pt x="0" y="519432"/>
                  </a:lnTo>
                  <a:lnTo>
                    <a:pt x="0" y="519426"/>
                  </a:lnTo>
                  <a:cubicBezTo>
                    <a:pt x="123" y="520776"/>
                    <a:pt x="123" y="520162"/>
                    <a:pt x="369" y="508502"/>
                  </a:cubicBezTo>
                  <a:cubicBezTo>
                    <a:pt x="3073" y="365754"/>
                    <a:pt x="23355" y="324636"/>
                    <a:pt x="168398" y="298492"/>
                  </a:cubicBezTo>
                  <a:close/>
                  <a:moveTo>
                    <a:pt x="237206" y="0"/>
                  </a:moveTo>
                  <a:cubicBezTo>
                    <a:pt x="344284" y="0"/>
                    <a:pt x="362847" y="68241"/>
                    <a:pt x="362724" y="152315"/>
                  </a:cubicBezTo>
                  <a:cubicBezTo>
                    <a:pt x="362724" y="236390"/>
                    <a:pt x="306542" y="304631"/>
                    <a:pt x="237206" y="304631"/>
                  </a:cubicBezTo>
                  <a:cubicBezTo>
                    <a:pt x="167869" y="304631"/>
                    <a:pt x="111564" y="236390"/>
                    <a:pt x="111564" y="152315"/>
                  </a:cubicBezTo>
                  <a:cubicBezTo>
                    <a:pt x="111564" y="68241"/>
                    <a:pt x="130005" y="0"/>
                    <a:pt x="237206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accent2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8773610" y="4948545"/>
              <a:ext cx="1207776" cy="1207776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388" y="24048"/>
            <a:ext cx="827070" cy="827070"/>
          </a:xfrm>
          <a:prstGeom prst="rect">
            <a:avLst/>
          </a:prstGeom>
        </p:spPr>
      </p:pic>
      <p:graphicFrame>
        <p:nvGraphicFramePr>
          <p:cNvPr id="7" name="表格 11">
            <a:extLst>
              <a:ext uri="{FF2B5EF4-FFF2-40B4-BE49-F238E27FC236}">
                <a16:creationId xmlns:a16="http://schemas.microsoft.com/office/drawing/2014/main" id="{FE5ECEC8-C231-4CE8-833D-98BB27365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0442"/>
              </p:ext>
            </p:extLst>
          </p:nvPr>
        </p:nvGraphicFramePr>
        <p:xfrm>
          <a:off x="1942475" y="3673059"/>
          <a:ext cx="85655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2753">
                  <a:extLst>
                    <a:ext uri="{9D8B030D-6E8A-4147-A177-3AD203B41FA5}">
                      <a16:colId xmlns:a16="http://schemas.microsoft.com/office/drawing/2014/main" val="506426308"/>
                    </a:ext>
                  </a:extLst>
                </a:gridCol>
                <a:gridCol w="4282753">
                  <a:extLst>
                    <a:ext uri="{9D8B030D-6E8A-4147-A177-3AD203B41FA5}">
                      <a16:colId xmlns:a16="http://schemas.microsoft.com/office/drawing/2014/main" val="2689899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Intel Core i5-8400 CPU @ 2.80GHz *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GB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3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局域网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192.168.19.1~192.168.19.255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68105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701040" cy="2009989"/>
            <a:chOff x="0" y="0"/>
            <a:chExt cx="701040" cy="2009989"/>
          </a:xfrm>
          <a:solidFill>
            <a:schemeClr val="accent1"/>
          </a:solidFill>
        </p:grpSpPr>
        <p:sp>
          <p:nvSpPr>
            <p:cNvPr id="5" name="任意多边形: 形状 4"/>
            <p:cNvSpPr/>
            <p:nvPr/>
          </p:nvSpPr>
          <p:spPr>
            <a:xfrm flipV="1">
              <a:off x="0" y="0"/>
              <a:ext cx="701040" cy="1706956"/>
            </a:xfrm>
            <a:custGeom>
              <a:avLst/>
              <a:gdLst>
                <a:gd name="connsiteX0" fmla="*/ 119787 w 701040"/>
                <a:gd name="connsiteY0" fmla="*/ 0 h 1706956"/>
                <a:gd name="connsiteX1" fmla="*/ 239573 w 701040"/>
                <a:gd name="connsiteY1" fmla="*/ 119787 h 1706956"/>
                <a:gd name="connsiteX2" fmla="*/ 239573 w 701040"/>
                <a:gd name="connsiteY2" fmla="*/ 875106 h 1706956"/>
                <a:gd name="connsiteX3" fmla="*/ 239573 w 701040"/>
                <a:gd name="connsiteY3" fmla="*/ 1171245 h 1706956"/>
                <a:gd name="connsiteX4" fmla="*/ 359359 w 701040"/>
                <a:gd name="connsiteY4" fmla="*/ 1291031 h 1706956"/>
                <a:gd name="connsiteX5" fmla="*/ 479146 w 701040"/>
                <a:gd name="connsiteY5" fmla="*/ 1171245 h 1706956"/>
                <a:gd name="connsiteX6" fmla="*/ 479146 w 701040"/>
                <a:gd name="connsiteY6" fmla="*/ 875106 h 1706956"/>
                <a:gd name="connsiteX7" fmla="*/ 479146 w 701040"/>
                <a:gd name="connsiteY7" fmla="*/ 535712 h 1706956"/>
                <a:gd name="connsiteX8" fmla="*/ 598932 w 701040"/>
                <a:gd name="connsiteY8" fmla="*/ 415925 h 1706956"/>
                <a:gd name="connsiteX9" fmla="*/ 683634 w 701040"/>
                <a:gd name="connsiteY9" fmla="*/ 451010 h 1706956"/>
                <a:gd name="connsiteX10" fmla="*/ 701040 w 701040"/>
                <a:gd name="connsiteY10" fmla="*/ 476826 h 1706956"/>
                <a:gd name="connsiteX11" fmla="*/ 701040 w 701040"/>
                <a:gd name="connsiteY11" fmla="*/ 1706956 h 1706956"/>
                <a:gd name="connsiteX12" fmla="*/ 598932 w 701040"/>
                <a:gd name="connsiteY12" fmla="*/ 1706956 h 1706956"/>
                <a:gd name="connsiteX13" fmla="*/ 0 w 701040"/>
                <a:gd name="connsiteY13" fmla="*/ 1706956 h 1706956"/>
                <a:gd name="connsiteX14" fmla="*/ 0 w 701040"/>
                <a:gd name="connsiteY14" fmla="*/ 1171245 h 1706956"/>
                <a:gd name="connsiteX15" fmla="*/ 0 w 701040"/>
                <a:gd name="connsiteY15" fmla="*/ 875106 h 1706956"/>
                <a:gd name="connsiteX16" fmla="*/ 0 w 701040"/>
                <a:gd name="connsiteY16" fmla="*/ 119787 h 1706956"/>
                <a:gd name="connsiteX17" fmla="*/ 119787 w 701040"/>
                <a:gd name="connsiteY17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104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32010" y="415925"/>
                    <a:pt x="661957" y="429333"/>
                    <a:pt x="683634" y="451010"/>
                  </a:cubicBezTo>
                  <a:lnTo>
                    <a:pt x="701040" y="476826"/>
                  </a:lnTo>
                  <a:lnTo>
                    <a:pt x="70104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832" y="1781389"/>
              <a:ext cx="228600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388" y="24048"/>
            <a:ext cx="827070" cy="82707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C44EAF5-45B4-4F52-B98A-2D521371726D}"/>
              </a:ext>
            </a:extLst>
          </p:cNvPr>
          <p:cNvGrpSpPr/>
          <p:nvPr/>
        </p:nvGrpSpPr>
        <p:grpSpPr>
          <a:xfrm>
            <a:off x="238431" y="364176"/>
            <a:ext cx="11706958" cy="6345211"/>
            <a:chOff x="238431" y="364176"/>
            <a:chExt cx="11706958" cy="6345211"/>
          </a:xfrm>
        </p:grpSpPr>
        <p:pic>
          <p:nvPicPr>
            <p:cNvPr id="7" name="图片 6" descr="社交网络的手机截图&#10;&#10;描述已自动生成">
              <a:extLst>
                <a:ext uri="{FF2B5EF4-FFF2-40B4-BE49-F238E27FC236}">
                  <a16:creationId xmlns:a16="http://schemas.microsoft.com/office/drawing/2014/main" id="{98109576-5510-49F3-BB71-49D3C2D53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16" y="364176"/>
              <a:ext cx="10304586" cy="1657750"/>
            </a:xfrm>
            <a:prstGeom prst="rect">
              <a:avLst/>
            </a:prstGeom>
          </p:spPr>
        </p:pic>
        <p:pic>
          <p:nvPicPr>
            <p:cNvPr id="46" name="图片 45" descr="社交网络的手机截图&#10;&#10;描述已自动生成">
              <a:extLst>
                <a:ext uri="{FF2B5EF4-FFF2-40B4-BE49-F238E27FC236}">
                  <a16:creationId xmlns:a16="http://schemas.microsoft.com/office/drawing/2014/main" id="{49F1868E-8BA4-4880-9483-1F5FCD825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32" y="4850484"/>
              <a:ext cx="11706957" cy="1858903"/>
            </a:xfrm>
            <a:prstGeom prst="rect">
              <a:avLst/>
            </a:prstGeom>
          </p:spPr>
        </p:pic>
        <p:pic>
          <p:nvPicPr>
            <p:cNvPr id="48" name="图片 47" descr="社交网络的手机截图&#10;&#10;描述已自动生成">
              <a:extLst>
                <a:ext uri="{FF2B5EF4-FFF2-40B4-BE49-F238E27FC236}">
                  <a16:creationId xmlns:a16="http://schemas.microsoft.com/office/drawing/2014/main" id="{3179773D-82CF-4B84-B71B-FAEFD0E09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31" y="2670802"/>
              <a:ext cx="11706957" cy="17069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803457" cy="6867828"/>
            <a:chOff x="670560" y="1"/>
            <a:chExt cx="4803457" cy="6867828"/>
          </a:xfrm>
          <a:solidFill>
            <a:schemeClr val="accent6">
              <a:lumMod val="50000"/>
            </a:schemeClr>
          </a:solidFill>
        </p:grpSpPr>
        <p:sp>
          <p:nvSpPr>
            <p:cNvPr id="3" name="任意多边形: 形状 2"/>
            <p:cNvSpPr/>
            <p:nvPr/>
          </p:nvSpPr>
          <p:spPr>
            <a:xfrm rot="16200000" flipV="1">
              <a:off x="2995140" y="4888489"/>
              <a:ext cx="2448228" cy="1510452"/>
            </a:xfrm>
            <a:custGeom>
              <a:avLst/>
              <a:gdLst>
                <a:gd name="connsiteX0" fmla="*/ 2448228 w 2448228"/>
                <a:gd name="connsiteY0" fmla="*/ 1510452 h 1510452"/>
                <a:gd name="connsiteX1" fmla="*/ 2448228 w 2448228"/>
                <a:gd name="connsiteY1" fmla="*/ 678602 h 1510452"/>
                <a:gd name="connsiteX2" fmla="*/ 2340795 w 2448228"/>
                <a:gd name="connsiteY2" fmla="*/ 678602 h 1510452"/>
                <a:gd name="connsiteX3" fmla="*/ 2340795 w 2448228"/>
                <a:gd name="connsiteY3" fmla="*/ 1071584 h 1510452"/>
                <a:gd name="connsiteX4" fmla="*/ 2221009 w 2448228"/>
                <a:gd name="connsiteY4" fmla="*/ 1191370 h 1510452"/>
                <a:gd name="connsiteX5" fmla="*/ 2101222 w 2448228"/>
                <a:gd name="connsiteY5" fmla="*/ 1071584 h 1510452"/>
                <a:gd name="connsiteX6" fmla="*/ 2101222 w 2448228"/>
                <a:gd name="connsiteY6" fmla="*/ 395734 h 1510452"/>
                <a:gd name="connsiteX7" fmla="*/ 2101222 w 2448228"/>
                <a:gd name="connsiteY7" fmla="*/ 395731 h 1510452"/>
                <a:gd name="connsiteX8" fmla="*/ 2101222 w 2448228"/>
                <a:gd name="connsiteY8" fmla="*/ 119787 h 1510452"/>
                <a:gd name="connsiteX9" fmla="*/ 1981436 w 2448228"/>
                <a:gd name="connsiteY9" fmla="*/ 0 h 1510452"/>
                <a:gd name="connsiteX10" fmla="*/ 1861649 w 2448228"/>
                <a:gd name="connsiteY10" fmla="*/ 119787 h 1510452"/>
                <a:gd name="connsiteX11" fmla="*/ 1861649 w 2448228"/>
                <a:gd name="connsiteY11" fmla="*/ 678602 h 1510452"/>
                <a:gd name="connsiteX12" fmla="*/ 1861649 w 2448228"/>
                <a:gd name="connsiteY12" fmla="*/ 777659 h 1510452"/>
                <a:gd name="connsiteX13" fmla="*/ 1741863 w 2448228"/>
                <a:gd name="connsiteY13" fmla="*/ 897446 h 1510452"/>
                <a:gd name="connsiteX14" fmla="*/ 1622076 w 2448228"/>
                <a:gd name="connsiteY14" fmla="*/ 777659 h 1510452"/>
                <a:gd name="connsiteX15" fmla="*/ 1622076 w 2448228"/>
                <a:gd name="connsiteY15" fmla="*/ 678602 h 1510452"/>
                <a:gd name="connsiteX16" fmla="*/ 1622076 w 2448228"/>
                <a:gd name="connsiteY16" fmla="*/ 519800 h 1510452"/>
                <a:gd name="connsiteX17" fmla="*/ 1502290 w 2448228"/>
                <a:gd name="connsiteY17" fmla="*/ 400013 h 1510452"/>
                <a:gd name="connsiteX18" fmla="*/ 1382503 w 2448228"/>
                <a:gd name="connsiteY18" fmla="*/ 519800 h 1510452"/>
                <a:gd name="connsiteX19" fmla="*/ 1382503 w 2448228"/>
                <a:gd name="connsiteY19" fmla="*/ 678602 h 1510452"/>
                <a:gd name="connsiteX20" fmla="*/ 1382503 w 2448228"/>
                <a:gd name="connsiteY20" fmla="*/ 941494 h 1510452"/>
                <a:gd name="connsiteX21" fmla="*/ 1262717 w 2448228"/>
                <a:gd name="connsiteY21" fmla="*/ 1061280 h 1510452"/>
                <a:gd name="connsiteX22" fmla="*/ 1142931 w 2448228"/>
                <a:gd name="connsiteY22" fmla="*/ 941494 h 1510452"/>
                <a:gd name="connsiteX23" fmla="*/ 1142931 w 2448228"/>
                <a:gd name="connsiteY23" fmla="*/ 678602 h 1510452"/>
                <a:gd name="connsiteX24" fmla="*/ 1142931 w 2448228"/>
                <a:gd name="connsiteY24" fmla="*/ 320947 h 1510452"/>
                <a:gd name="connsiteX25" fmla="*/ 1023144 w 2448228"/>
                <a:gd name="connsiteY25" fmla="*/ 201161 h 1510452"/>
                <a:gd name="connsiteX26" fmla="*/ 903358 w 2448228"/>
                <a:gd name="connsiteY26" fmla="*/ 320947 h 1510452"/>
                <a:gd name="connsiteX27" fmla="*/ 903358 w 2448228"/>
                <a:gd name="connsiteY27" fmla="*/ 678602 h 1510452"/>
                <a:gd name="connsiteX28" fmla="*/ 903358 w 2448228"/>
                <a:gd name="connsiteY28" fmla="*/ 1024652 h 1510452"/>
                <a:gd name="connsiteX29" fmla="*/ 783571 w 2448228"/>
                <a:gd name="connsiteY29" fmla="*/ 1144438 h 1510452"/>
                <a:gd name="connsiteX30" fmla="*/ 663785 w 2448228"/>
                <a:gd name="connsiteY30" fmla="*/ 1024652 h 1510452"/>
                <a:gd name="connsiteX31" fmla="*/ 663785 w 2448228"/>
                <a:gd name="connsiteY31" fmla="*/ 678602 h 1510452"/>
                <a:gd name="connsiteX32" fmla="*/ 663785 w 2448228"/>
                <a:gd name="connsiteY32" fmla="*/ 269359 h 1510452"/>
                <a:gd name="connsiteX33" fmla="*/ 543999 w 2448228"/>
                <a:gd name="connsiteY33" fmla="*/ 149573 h 1510452"/>
                <a:gd name="connsiteX34" fmla="*/ 424212 w 2448228"/>
                <a:gd name="connsiteY34" fmla="*/ 269359 h 1510452"/>
                <a:gd name="connsiteX35" fmla="*/ 424212 w 2448228"/>
                <a:gd name="connsiteY35" fmla="*/ 678602 h 1510452"/>
                <a:gd name="connsiteX36" fmla="*/ 423471 w 2448228"/>
                <a:gd name="connsiteY36" fmla="*/ 678602 h 1510452"/>
                <a:gd name="connsiteX37" fmla="*/ 423471 w 2448228"/>
                <a:gd name="connsiteY37" fmla="*/ 1182703 h 1510452"/>
                <a:gd name="connsiteX38" fmla="*/ 303685 w 2448228"/>
                <a:gd name="connsiteY38" fmla="*/ 1302490 h 1510452"/>
                <a:gd name="connsiteX39" fmla="*/ 183899 w 2448228"/>
                <a:gd name="connsiteY39" fmla="*/ 1182703 h 1510452"/>
                <a:gd name="connsiteX40" fmla="*/ 183899 w 2448228"/>
                <a:gd name="connsiteY40" fmla="*/ 678602 h 1510452"/>
                <a:gd name="connsiteX41" fmla="*/ 183899 w 2448228"/>
                <a:gd name="connsiteY41" fmla="*/ 209439 h 1510452"/>
                <a:gd name="connsiteX42" fmla="*/ 64112 w 2448228"/>
                <a:gd name="connsiteY42" fmla="*/ 89653 h 1510452"/>
                <a:gd name="connsiteX43" fmla="*/ 17486 w 2448228"/>
                <a:gd name="connsiteY43" fmla="*/ 99066 h 1510452"/>
                <a:gd name="connsiteX44" fmla="*/ 0 w 2448228"/>
                <a:gd name="connsiteY44" fmla="*/ 110855 h 1510452"/>
                <a:gd name="connsiteX45" fmla="*/ 0 w 2448228"/>
                <a:gd name="connsiteY45" fmla="*/ 1510452 h 151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8228" h="1510452">
                  <a:moveTo>
                    <a:pt x="2448228" y="1510452"/>
                  </a:moveTo>
                  <a:lnTo>
                    <a:pt x="2448228" y="678602"/>
                  </a:lnTo>
                  <a:lnTo>
                    <a:pt x="2340795" y="678602"/>
                  </a:lnTo>
                  <a:lnTo>
                    <a:pt x="2340795" y="1071584"/>
                  </a:lnTo>
                  <a:cubicBezTo>
                    <a:pt x="2340795" y="1137740"/>
                    <a:pt x="2287165" y="1191370"/>
                    <a:pt x="2221009" y="1191370"/>
                  </a:cubicBezTo>
                  <a:cubicBezTo>
                    <a:pt x="2154852" y="1191370"/>
                    <a:pt x="2101222" y="1137740"/>
                    <a:pt x="2101222" y="1071584"/>
                  </a:cubicBezTo>
                  <a:lnTo>
                    <a:pt x="2101222" y="395734"/>
                  </a:lnTo>
                  <a:lnTo>
                    <a:pt x="2101222" y="395731"/>
                  </a:lnTo>
                  <a:lnTo>
                    <a:pt x="2101222" y="119787"/>
                  </a:lnTo>
                  <a:cubicBezTo>
                    <a:pt x="2101222" y="53630"/>
                    <a:pt x="2047593" y="0"/>
                    <a:pt x="1981436" y="0"/>
                  </a:cubicBezTo>
                  <a:cubicBezTo>
                    <a:pt x="1915279" y="0"/>
                    <a:pt x="1861649" y="53630"/>
                    <a:pt x="1861649" y="119787"/>
                  </a:cubicBezTo>
                  <a:lnTo>
                    <a:pt x="1861649" y="678602"/>
                  </a:lnTo>
                  <a:lnTo>
                    <a:pt x="1861649" y="777659"/>
                  </a:lnTo>
                  <a:cubicBezTo>
                    <a:pt x="1861649" y="843816"/>
                    <a:pt x="1808019" y="897446"/>
                    <a:pt x="1741863" y="897446"/>
                  </a:cubicBezTo>
                  <a:cubicBezTo>
                    <a:pt x="1675706" y="897446"/>
                    <a:pt x="1622076" y="843816"/>
                    <a:pt x="1622076" y="777659"/>
                  </a:cubicBezTo>
                  <a:lnTo>
                    <a:pt x="1622076" y="678602"/>
                  </a:lnTo>
                  <a:lnTo>
                    <a:pt x="1622076" y="519800"/>
                  </a:lnTo>
                  <a:cubicBezTo>
                    <a:pt x="1622076" y="453643"/>
                    <a:pt x="1568446" y="400013"/>
                    <a:pt x="1502290" y="400013"/>
                  </a:cubicBezTo>
                  <a:cubicBezTo>
                    <a:pt x="1436134" y="400013"/>
                    <a:pt x="1382503" y="453643"/>
                    <a:pt x="1382503" y="519800"/>
                  </a:cubicBezTo>
                  <a:lnTo>
                    <a:pt x="1382503" y="678602"/>
                  </a:lnTo>
                  <a:lnTo>
                    <a:pt x="1382503" y="941494"/>
                  </a:lnTo>
                  <a:cubicBezTo>
                    <a:pt x="1382503" y="1007650"/>
                    <a:pt x="1328873" y="1061280"/>
                    <a:pt x="1262717" y="1061280"/>
                  </a:cubicBezTo>
                  <a:cubicBezTo>
                    <a:pt x="1196561" y="1061280"/>
                    <a:pt x="1142931" y="1007650"/>
                    <a:pt x="1142931" y="941494"/>
                  </a:cubicBezTo>
                  <a:lnTo>
                    <a:pt x="1142931" y="678602"/>
                  </a:lnTo>
                  <a:lnTo>
                    <a:pt x="1142931" y="320947"/>
                  </a:lnTo>
                  <a:cubicBezTo>
                    <a:pt x="1142931" y="254791"/>
                    <a:pt x="1089300" y="201161"/>
                    <a:pt x="1023144" y="201161"/>
                  </a:cubicBezTo>
                  <a:cubicBezTo>
                    <a:pt x="956988" y="201161"/>
                    <a:pt x="903358" y="254791"/>
                    <a:pt x="903358" y="320947"/>
                  </a:cubicBezTo>
                  <a:lnTo>
                    <a:pt x="903358" y="678602"/>
                  </a:lnTo>
                  <a:lnTo>
                    <a:pt x="903358" y="1024652"/>
                  </a:lnTo>
                  <a:cubicBezTo>
                    <a:pt x="903358" y="1090808"/>
                    <a:pt x="849728" y="1144438"/>
                    <a:pt x="783571" y="1144438"/>
                  </a:cubicBezTo>
                  <a:cubicBezTo>
                    <a:pt x="717415" y="1144438"/>
                    <a:pt x="663785" y="1090808"/>
                    <a:pt x="663785" y="1024652"/>
                  </a:cubicBezTo>
                  <a:lnTo>
                    <a:pt x="663785" y="678602"/>
                  </a:lnTo>
                  <a:lnTo>
                    <a:pt x="663785" y="269359"/>
                  </a:lnTo>
                  <a:cubicBezTo>
                    <a:pt x="663785" y="203203"/>
                    <a:pt x="610155" y="149573"/>
                    <a:pt x="543999" y="149573"/>
                  </a:cubicBezTo>
                  <a:cubicBezTo>
                    <a:pt x="477842" y="149573"/>
                    <a:pt x="424212" y="203203"/>
                    <a:pt x="424212" y="269359"/>
                  </a:cubicBezTo>
                  <a:lnTo>
                    <a:pt x="424212" y="678602"/>
                  </a:lnTo>
                  <a:lnTo>
                    <a:pt x="423471" y="678602"/>
                  </a:lnTo>
                  <a:lnTo>
                    <a:pt x="423471" y="1182703"/>
                  </a:lnTo>
                  <a:cubicBezTo>
                    <a:pt x="423471" y="1248860"/>
                    <a:pt x="369841" y="1302490"/>
                    <a:pt x="303685" y="1302490"/>
                  </a:cubicBezTo>
                  <a:cubicBezTo>
                    <a:pt x="237529" y="1302490"/>
                    <a:pt x="183899" y="1248860"/>
                    <a:pt x="183899" y="1182703"/>
                  </a:cubicBezTo>
                  <a:lnTo>
                    <a:pt x="183899" y="678602"/>
                  </a:lnTo>
                  <a:lnTo>
                    <a:pt x="183899" y="209439"/>
                  </a:lnTo>
                  <a:cubicBezTo>
                    <a:pt x="183899" y="143283"/>
                    <a:pt x="130269" y="89653"/>
                    <a:pt x="64112" y="89653"/>
                  </a:cubicBezTo>
                  <a:cubicBezTo>
                    <a:pt x="47573" y="89653"/>
                    <a:pt x="31817" y="93005"/>
                    <a:pt x="17486" y="99066"/>
                  </a:cubicBezTo>
                  <a:lnTo>
                    <a:pt x="0" y="110855"/>
                  </a:lnTo>
                  <a:lnTo>
                    <a:pt x="0" y="15104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 rot="16200000" flipV="1">
              <a:off x="2346466" y="1706843"/>
              <a:ext cx="3942080" cy="1706956"/>
            </a:xfrm>
            <a:custGeom>
              <a:avLst/>
              <a:gdLst>
                <a:gd name="connsiteX0" fmla="*/ 119787 w 3942080"/>
                <a:gd name="connsiteY0" fmla="*/ 0 h 1706956"/>
                <a:gd name="connsiteX1" fmla="*/ 239573 w 3942080"/>
                <a:gd name="connsiteY1" fmla="*/ 119787 h 1706956"/>
                <a:gd name="connsiteX2" fmla="*/ 239573 w 3942080"/>
                <a:gd name="connsiteY2" fmla="*/ 875106 h 1706956"/>
                <a:gd name="connsiteX3" fmla="*/ 239573 w 3942080"/>
                <a:gd name="connsiteY3" fmla="*/ 1171245 h 1706956"/>
                <a:gd name="connsiteX4" fmla="*/ 359359 w 3942080"/>
                <a:gd name="connsiteY4" fmla="*/ 1291031 h 1706956"/>
                <a:gd name="connsiteX5" fmla="*/ 479146 w 3942080"/>
                <a:gd name="connsiteY5" fmla="*/ 1171245 h 1706956"/>
                <a:gd name="connsiteX6" fmla="*/ 479146 w 3942080"/>
                <a:gd name="connsiteY6" fmla="*/ 875106 h 1706956"/>
                <a:gd name="connsiteX7" fmla="*/ 479146 w 3942080"/>
                <a:gd name="connsiteY7" fmla="*/ 535712 h 1706956"/>
                <a:gd name="connsiteX8" fmla="*/ 598932 w 3942080"/>
                <a:gd name="connsiteY8" fmla="*/ 415925 h 1706956"/>
                <a:gd name="connsiteX9" fmla="*/ 718719 w 3942080"/>
                <a:gd name="connsiteY9" fmla="*/ 535712 h 1706956"/>
                <a:gd name="connsiteX10" fmla="*/ 718719 w 3942080"/>
                <a:gd name="connsiteY10" fmla="*/ 875106 h 1706956"/>
                <a:gd name="connsiteX11" fmla="*/ 719459 w 3942080"/>
                <a:gd name="connsiteY11" fmla="*/ 875106 h 1706956"/>
                <a:gd name="connsiteX12" fmla="*/ 719459 w 3942080"/>
                <a:gd name="connsiteY12" fmla="*/ 1051458 h 1706956"/>
                <a:gd name="connsiteX13" fmla="*/ 839246 w 3942080"/>
                <a:gd name="connsiteY13" fmla="*/ 1171245 h 1706956"/>
                <a:gd name="connsiteX14" fmla="*/ 959032 w 3942080"/>
                <a:gd name="connsiteY14" fmla="*/ 1051458 h 1706956"/>
                <a:gd name="connsiteX15" fmla="*/ 959032 w 3942080"/>
                <a:gd name="connsiteY15" fmla="*/ 875106 h 1706956"/>
                <a:gd name="connsiteX16" fmla="*/ 959032 w 3942080"/>
                <a:gd name="connsiteY16" fmla="*/ 645516 h 1706956"/>
                <a:gd name="connsiteX17" fmla="*/ 1078819 w 3942080"/>
                <a:gd name="connsiteY17" fmla="*/ 525729 h 1706956"/>
                <a:gd name="connsiteX18" fmla="*/ 1198605 w 3942080"/>
                <a:gd name="connsiteY18" fmla="*/ 645516 h 1706956"/>
                <a:gd name="connsiteX19" fmla="*/ 1198605 w 3942080"/>
                <a:gd name="connsiteY19" fmla="*/ 875106 h 1706956"/>
                <a:gd name="connsiteX20" fmla="*/ 1198605 w 3942080"/>
                <a:gd name="connsiteY20" fmla="*/ 1111352 h 1706956"/>
                <a:gd name="connsiteX21" fmla="*/ 1318391 w 3942080"/>
                <a:gd name="connsiteY21" fmla="*/ 1231138 h 1706956"/>
                <a:gd name="connsiteX22" fmla="*/ 1438178 w 3942080"/>
                <a:gd name="connsiteY22" fmla="*/ 1111352 h 1706956"/>
                <a:gd name="connsiteX23" fmla="*/ 1438178 w 3942080"/>
                <a:gd name="connsiteY23" fmla="*/ 875106 h 1706956"/>
                <a:gd name="connsiteX24" fmla="*/ 1438178 w 3942080"/>
                <a:gd name="connsiteY24" fmla="*/ 405943 h 1706956"/>
                <a:gd name="connsiteX25" fmla="*/ 1557964 w 3942080"/>
                <a:gd name="connsiteY25" fmla="*/ 286157 h 1706956"/>
                <a:gd name="connsiteX26" fmla="*/ 1677751 w 3942080"/>
                <a:gd name="connsiteY26" fmla="*/ 405943 h 1706956"/>
                <a:gd name="connsiteX27" fmla="*/ 1677751 w 3942080"/>
                <a:gd name="connsiteY27" fmla="*/ 875106 h 1706956"/>
                <a:gd name="connsiteX28" fmla="*/ 1677751 w 3942080"/>
                <a:gd name="connsiteY28" fmla="*/ 1379207 h 1706956"/>
                <a:gd name="connsiteX29" fmla="*/ 1797537 w 3942080"/>
                <a:gd name="connsiteY29" fmla="*/ 1498994 h 1706956"/>
                <a:gd name="connsiteX30" fmla="*/ 1917323 w 3942080"/>
                <a:gd name="connsiteY30" fmla="*/ 1379207 h 1706956"/>
                <a:gd name="connsiteX31" fmla="*/ 1917323 w 3942080"/>
                <a:gd name="connsiteY31" fmla="*/ 875106 h 1706956"/>
                <a:gd name="connsiteX32" fmla="*/ 1918064 w 3942080"/>
                <a:gd name="connsiteY32" fmla="*/ 875106 h 1706956"/>
                <a:gd name="connsiteX33" fmla="*/ 1918064 w 3942080"/>
                <a:gd name="connsiteY33" fmla="*/ 465863 h 1706956"/>
                <a:gd name="connsiteX34" fmla="*/ 2037851 w 3942080"/>
                <a:gd name="connsiteY34" fmla="*/ 346077 h 1706956"/>
                <a:gd name="connsiteX35" fmla="*/ 2157637 w 3942080"/>
                <a:gd name="connsiteY35" fmla="*/ 465863 h 1706956"/>
                <a:gd name="connsiteX36" fmla="*/ 2157637 w 3942080"/>
                <a:gd name="connsiteY36" fmla="*/ 875106 h 1706956"/>
                <a:gd name="connsiteX37" fmla="*/ 2157637 w 3942080"/>
                <a:gd name="connsiteY37" fmla="*/ 1221156 h 1706956"/>
                <a:gd name="connsiteX38" fmla="*/ 2277423 w 3942080"/>
                <a:gd name="connsiteY38" fmla="*/ 1340942 h 1706956"/>
                <a:gd name="connsiteX39" fmla="*/ 2397210 w 3942080"/>
                <a:gd name="connsiteY39" fmla="*/ 1221156 h 1706956"/>
                <a:gd name="connsiteX40" fmla="*/ 2397210 w 3942080"/>
                <a:gd name="connsiteY40" fmla="*/ 875106 h 1706956"/>
                <a:gd name="connsiteX41" fmla="*/ 2397210 w 3942080"/>
                <a:gd name="connsiteY41" fmla="*/ 517451 h 1706956"/>
                <a:gd name="connsiteX42" fmla="*/ 2516996 w 3942080"/>
                <a:gd name="connsiteY42" fmla="*/ 397665 h 1706956"/>
                <a:gd name="connsiteX43" fmla="*/ 2636783 w 3942080"/>
                <a:gd name="connsiteY43" fmla="*/ 517451 h 1706956"/>
                <a:gd name="connsiteX44" fmla="*/ 2636783 w 3942080"/>
                <a:gd name="connsiteY44" fmla="*/ 875106 h 1706956"/>
                <a:gd name="connsiteX45" fmla="*/ 2636783 w 3942080"/>
                <a:gd name="connsiteY45" fmla="*/ 1137998 h 1706956"/>
                <a:gd name="connsiteX46" fmla="*/ 2756569 w 3942080"/>
                <a:gd name="connsiteY46" fmla="*/ 1257784 h 1706956"/>
                <a:gd name="connsiteX47" fmla="*/ 2876355 w 3942080"/>
                <a:gd name="connsiteY47" fmla="*/ 1137998 h 1706956"/>
                <a:gd name="connsiteX48" fmla="*/ 2876355 w 3942080"/>
                <a:gd name="connsiteY48" fmla="*/ 875106 h 1706956"/>
                <a:gd name="connsiteX49" fmla="*/ 2876355 w 3942080"/>
                <a:gd name="connsiteY49" fmla="*/ 716304 h 1706956"/>
                <a:gd name="connsiteX50" fmla="*/ 2996142 w 3942080"/>
                <a:gd name="connsiteY50" fmla="*/ 596517 h 1706956"/>
                <a:gd name="connsiteX51" fmla="*/ 3115928 w 3942080"/>
                <a:gd name="connsiteY51" fmla="*/ 716304 h 1706956"/>
                <a:gd name="connsiteX52" fmla="*/ 3115928 w 3942080"/>
                <a:gd name="connsiteY52" fmla="*/ 875106 h 1706956"/>
                <a:gd name="connsiteX53" fmla="*/ 3115928 w 3942080"/>
                <a:gd name="connsiteY53" fmla="*/ 974163 h 1706956"/>
                <a:gd name="connsiteX54" fmla="*/ 3235715 w 3942080"/>
                <a:gd name="connsiteY54" fmla="*/ 1093950 h 1706956"/>
                <a:gd name="connsiteX55" fmla="*/ 3355501 w 3942080"/>
                <a:gd name="connsiteY55" fmla="*/ 974163 h 1706956"/>
                <a:gd name="connsiteX56" fmla="*/ 3355501 w 3942080"/>
                <a:gd name="connsiteY56" fmla="*/ 875106 h 1706956"/>
                <a:gd name="connsiteX57" fmla="*/ 3355501 w 3942080"/>
                <a:gd name="connsiteY57" fmla="*/ 316291 h 1706956"/>
                <a:gd name="connsiteX58" fmla="*/ 3475288 w 3942080"/>
                <a:gd name="connsiteY58" fmla="*/ 196504 h 1706956"/>
                <a:gd name="connsiteX59" fmla="*/ 3595074 w 3942080"/>
                <a:gd name="connsiteY59" fmla="*/ 316291 h 1706956"/>
                <a:gd name="connsiteX60" fmla="*/ 3595074 w 3942080"/>
                <a:gd name="connsiteY60" fmla="*/ 592235 h 1706956"/>
                <a:gd name="connsiteX61" fmla="*/ 3595074 w 3942080"/>
                <a:gd name="connsiteY61" fmla="*/ 592238 h 1706956"/>
                <a:gd name="connsiteX62" fmla="*/ 3595074 w 3942080"/>
                <a:gd name="connsiteY62" fmla="*/ 1268088 h 1706956"/>
                <a:gd name="connsiteX63" fmla="*/ 3714861 w 3942080"/>
                <a:gd name="connsiteY63" fmla="*/ 1387874 h 1706956"/>
                <a:gd name="connsiteX64" fmla="*/ 3834647 w 3942080"/>
                <a:gd name="connsiteY64" fmla="*/ 1268088 h 1706956"/>
                <a:gd name="connsiteX65" fmla="*/ 3834647 w 3942080"/>
                <a:gd name="connsiteY65" fmla="*/ 875106 h 1706956"/>
                <a:gd name="connsiteX66" fmla="*/ 3942080 w 3942080"/>
                <a:gd name="connsiteY66" fmla="*/ 875106 h 1706956"/>
                <a:gd name="connsiteX67" fmla="*/ 3942080 w 3942080"/>
                <a:gd name="connsiteY67" fmla="*/ 1706956 h 1706956"/>
                <a:gd name="connsiteX68" fmla="*/ 598932 w 3942080"/>
                <a:gd name="connsiteY68" fmla="*/ 1706956 h 1706956"/>
                <a:gd name="connsiteX69" fmla="*/ 0 w 3942080"/>
                <a:gd name="connsiteY69" fmla="*/ 1706956 h 1706956"/>
                <a:gd name="connsiteX70" fmla="*/ 0 w 3942080"/>
                <a:gd name="connsiteY70" fmla="*/ 1171245 h 1706956"/>
                <a:gd name="connsiteX71" fmla="*/ 0 w 3942080"/>
                <a:gd name="connsiteY71" fmla="*/ 875106 h 1706956"/>
                <a:gd name="connsiteX72" fmla="*/ 0 w 3942080"/>
                <a:gd name="connsiteY72" fmla="*/ 119787 h 1706956"/>
                <a:gd name="connsiteX73" fmla="*/ 119787 w 3942080"/>
                <a:gd name="connsiteY73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4208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65088" y="415925"/>
                    <a:pt x="718719" y="469555"/>
                    <a:pt x="718719" y="535712"/>
                  </a:cubicBezTo>
                  <a:lnTo>
                    <a:pt x="718719" y="875106"/>
                  </a:lnTo>
                  <a:lnTo>
                    <a:pt x="719459" y="875106"/>
                  </a:lnTo>
                  <a:lnTo>
                    <a:pt x="719459" y="1051458"/>
                  </a:lnTo>
                  <a:cubicBezTo>
                    <a:pt x="719459" y="1117615"/>
                    <a:pt x="773090" y="1171245"/>
                    <a:pt x="839246" y="1171245"/>
                  </a:cubicBezTo>
                  <a:cubicBezTo>
                    <a:pt x="905402" y="1171245"/>
                    <a:pt x="959032" y="1117615"/>
                    <a:pt x="959032" y="1051458"/>
                  </a:cubicBezTo>
                  <a:lnTo>
                    <a:pt x="959032" y="875106"/>
                  </a:lnTo>
                  <a:lnTo>
                    <a:pt x="959032" y="645516"/>
                  </a:lnTo>
                  <a:cubicBezTo>
                    <a:pt x="959032" y="579359"/>
                    <a:pt x="1012662" y="525729"/>
                    <a:pt x="1078819" y="525729"/>
                  </a:cubicBezTo>
                  <a:cubicBezTo>
                    <a:pt x="1144975" y="525729"/>
                    <a:pt x="1198605" y="579359"/>
                    <a:pt x="1198605" y="645516"/>
                  </a:cubicBezTo>
                  <a:lnTo>
                    <a:pt x="1198605" y="875106"/>
                  </a:lnTo>
                  <a:lnTo>
                    <a:pt x="1198605" y="1111352"/>
                  </a:lnTo>
                  <a:cubicBezTo>
                    <a:pt x="1198605" y="1177508"/>
                    <a:pt x="1252235" y="1231138"/>
                    <a:pt x="1318391" y="1231138"/>
                  </a:cubicBezTo>
                  <a:cubicBezTo>
                    <a:pt x="1384548" y="1231138"/>
                    <a:pt x="1438178" y="1177508"/>
                    <a:pt x="1438178" y="1111352"/>
                  </a:cubicBezTo>
                  <a:lnTo>
                    <a:pt x="1438178" y="875106"/>
                  </a:lnTo>
                  <a:lnTo>
                    <a:pt x="1438178" y="405943"/>
                  </a:lnTo>
                  <a:cubicBezTo>
                    <a:pt x="1438178" y="339787"/>
                    <a:pt x="1491808" y="286157"/>
                    <a:pt x="1557964" y="286157"/>
                  </a:cubicBezTo>
                  <a:cubicBezTo>
                    <a:pt x="1624121" y="286157"/>
                    <a:pt x="1677751" y="339787"/>
                    <a:pt x="1677751" y="405943"/>
                  </a:cubicBezTo>
                  <a:lnTo>
                    <a:pt x="1677751" y="875106"/>
                  </a:lnTo>
                  <a:lnTo>
                    <a:pt x="1677751" y="1379207"/>
                  </a:lnTo>
                  <a:cubicBezTo>
                    <a:pt x="1677751" y="1445364"/>
                    <a:pt x="1731381" y="1498994"/>
                    <a:pt x="1797537" y="1498994"/>
                  </a:cubicBezTo>
                  <a:cubicBezTo>
                    <a:pt x="1863693" y="1498994"/>
                    <a:pt x="1917323" y="1445364"/>
                    <a:pt x="1917323" y="1379207"/>
                  </a:cubicBezTo>
                  <a:lnTo>
                    <a:pt x="1917323" y="875106"/>
                  </a:lnTo>
                  <a:lnTo>
                    <a:pt x="1918064" y="875106"/>
                  </a:lnTo>
                  <a:lnTo>
                    <a:pt x="1918064" y="465863"/>
                  </a:lnTo>
                  <a:cubicBezTo>
                    <a:pt x="1918064" y="399707"/>
                    <a:pt x="1971694" y="346077"/>
                    <a:pt x="2037851" y="346077"/>
                  </a:cubicBezTo>
                  <a:cubicBezTo>
                    <a:pt x="2104007" y="346077"/>
                    <a:pt x="2157637" y="399707"/>
                    <a:pt x="2157637" y="465863"/>
                  </a:cubicBezTo>
                  <a:lnTo>
                    <a:pt x="2157637" y="875106"/>
                  </a:lnTo>
                  <a:lnTo>
                    <a:pt x="2157637" y="1221156"/>
                  </a:lnTo>
                  <a:cubicBezTo>
                    <a:pt x="2157637" y="1287312"/>
                    <a:pt x="2211267" y="1340942"/>
                    <a:pt x="2277423" y="1340942"/>
                  </a:cubicBezTo>
                  <a:cubicBezTo>
                    <a:pt x="2343580" y="1340942"/>
                    <a:pt x="2397210" y="1287312"/>
                    <a:pt x="2397210" y="1221156"/>
                  </a:cubicBezTo>
                  <a:lnTo>
                    <a:pt x="2397210" y="875106"/>
                  </a:lnTo>
                  <a:lnTo>
                    <a:pt x="2397210" y="517451"/>
                  </a:lnTo>
                  <a:cubicBezTo>
                    <a:pt x="2397210" y="451295"/>
                    <a:pt x="2450840" y="397665"/>
                    <a:pt x="2516996" y="397665"/>
                  </a:cubicBezTo>
                  <a:cubicBezTo>
                    <a:pt x="2583152" y="397665"/>
                    <a:pt x="2636783" y="451295"/>
                    <a:pt x="2636783" y="517451"/>
                  </a:cubicBezTo>
                  <a:lnTo>
                    <a:pt x="2636783" y="875106"/>
                  </a:lnTo>
                  <a:lnTo>
                    <a:pt x="2636783" y="1137998"/>
                  </a:lnTo>
                  <a:cubicBezTo>
                    <a:pt x="2636783" y="1204154"/>
                    <a:pt x="2690413" y="1257784"/>
                    <a:pt x="2756569" y="1257784"/>
                  </a:cubicBezTo>
                  <a:cubicBezTo>
                    <a:pt x="2822725" y="1257784"/>
                    <a:pt x="2876355" y="1204154"/>
                    <a:pt x="2876355" y="1137998"/>
                  </a:cubicBezTo>
                  <a:lnTo>
                    <a:pt x="2876355" y="875106"/>
                  </a:lnTo>
                  <a:lnTo>
                    <a:pt x="2876355" y="716304"/>
                  </a:lnTo>
                  <a:cubicBezTo>
                    <a:pt x="2876355" y="650147"/>
                    <a:pt x="2929986" y="596517"/>
                    <a:pt x="2996142" y="596517"/>
                  </a:cubicBezTo>
                  <a:cubicBezTo>
                    <a:pt x="3062298" y="596517"/>
                    <a:pt x="3115928" y="650147"/>
                    <a:pt x="3115928" y="716304"/>
                  </a:cubicBezTo>
                  <a:lnTo>
                    <a:pt x="3115928" y="875106"/>
                  </a:lnTo>
                  <a:lnTo>
                    <a:pt x="3115928" y="974163"/>
                  </a:lnTo>
                  <a:cubicBezTo>
                    <a:pt x="3115928" y="1040320"/>
                    <a:pt x="3169558" y="1093950"/>
                    <a:pt x="3235715" y="1093950"/>
                  </a:cubicBezTo>
                  <a:cubicBezTo>
                    <a:pt x="3301871" y="1093950"/>
                    <a:pt x="3355501" y="1040320"/>
                    <a:pt x="3355501" y="974163"/>
                  </a:cubicBezTo>
                  <a:lnTo>
                    <a:pt x="3355501" y="875106"/>
                  </a:lnTo>
                  <a:lnTo>
                    <a:pt x="3355501" y="316291"/>
                  </a:lnTo>
                  <a:cubicBezTo>
                    <a:pt x="3355501" y="250134"/>
                    <a:pt x="3409131" y="196504"/>
                    <a:pt x="3475288" y="196504"/>
                  </a:cubicBezTo>
                  <a:cubicBezTo>
                    <a:pt x="3541445" y="196504"/>
                    <a:pt x="3595074" y="250134"/>
                    <a:pt x="3595074" y="316291"/>
                  </a:cubicBezTo>
                  <a:lnTo>
                    <a:pt x="3595074" y="592235"/>
                  </a:lnTo>
                  <a:lnTo>
                    <a:pt x="3595074" y="592238"/>
                  </a:lnTo>
                  <a:lnTo>
                    <a:pt x="3595074" y="1268088"/>
                  </a:lnTo>
                  <a:cubicBezTo>
                    <a:pt x="3595074" y="1334244"/>
                    <a:pt x="3648704" y="1387874"/>
                    <a:pt x="3714861" y="1387874"/>
                  </a:cubicBezTo>
                  <a:cubicBezTo>
                    <a:pt x="3781017" y="1387874"/>
                    <a:pt x="3834647" y="1334244"/>
                    <a:pt x="3834647" y="1268088"/>
                  </a:cubicBezTo>
                  <a:lnTo>
                    <a:pt x="3834647" y="875106"/>
                  </a:lnTo>
                  <a:lnTo>
                    <a:pt x="3942080" y="875106"/>
                  </a:lnTo>
                  <a:lnTo>
                    <a:pt x="394208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16200000" flipV="1">
              <a:off x="3966986" y="-502957"/>
              <a:ext cx="701040" cy="1706956"/>
            </a:xfrm>
            <a:custGeom>
              <a:avLst/>
              <a:gdLst>
                <a:gd name="connsiteX0" fmla="*/ 119787 w 701040"/>
                <a:gd name="connsiteY0" fmla="*/ 0 h 1706956"/>
                <a:gd name="connsiteX1" fmla="*/ 239573 w 701040"/>
                <a:gd name="connsiteY1" fmla="*/ 119787 h 1706956"/>
                <a:gd name="connsiteX2" fmla="*/ 239573 w 701040"/>
                <a:gd name="connsiteY2" fmla="*/ 875106 h 1706956"/>
                <a:gd name="connsiteX3" fmla="*/ 239573 w 701040"/>
                <a:gd name="connsiteY3" fmla="*/ 1171245 h 1706956"/>
                <a:gd name="connsiteX4" fmla="*/ 359359 w 701040"/>
                <a:gd name="connsiteY4" fmla="*/ 1291031 h 1706956"/>
                <a:gd name="connsiteX5" fmla="*/ 479146 w 701040"/>
                <a:gd name="connsiteY5" fmla="*/ 1171245 h 1706956"/>
                <a:gd name="connsiteX6" fmla="*/ 479146 w 701040"/>
                <a:gd name="connsiteY6" fmla="*/ 875106 h 1706956"/>
                <a:gd name="connsiteX7" fmla="*/ 479146 w 701040"/>
                <a:gd name="connsiteY7" fmla="*/ 535712 h 1706956"/>
                <a:gd name="connsiteX8" fmla="*/ 598932 w 701040"/>
                <a:gd name="connsiteY8" fmla="*/ 415925 h 1706956"/>
                <a:gd name="connsiteX9" fmla="*/ 683634 w 701040"/>
                <a:gd name="connsiteY9" fmla="*/ 451010 h 1706956"/>
                <a:gd name="connsiteX10" fmla="*/ 701040 w 701040"/>
                <a:gd name="connsiteY10" fmla="*/ 476826 h 1706956"/>
                <a:gd name="connsiteX11" fmla="*/ 701040 w 701040"/>
                <a:gd name="connsiteY11" fmla="*/ 1706956 h 1706956"/>
                <a:gd name="connsiteX12" fmla="*/ 598932 w 701040"/>
                <a:gd name="connsiteY12" fmla="*/ 1706956 h 1706956"/>
                <a:gd name="connsiteX13" fmla="*/ 0 w 701040"/>
                <a:gd name="connsiteY13" fmla="*/ 1706956 h 1706956"/>
                <a:gd name="connsiteX14" fmla="*/ 0 w 701040"/>
                <a:gd name="connsiteY14" fmla="*/ 1171245 h 1706956"/>
                <a:gd name="connsiteX15" fmla="*/ 0 w 701040"/>
                <a:gd name="connsiteY15" fmla="*/ 875106 h 1706956"/>
                <a:gd name="connsiteX16" fmla="*/ 0 w 701040"/>
                <a:gd name="connsiteY16" fmla="*/ 119787 h 1706956"/>
                <a:gd name="connsiteX17" fmla="*/ 119787 w 701040"/>
                <a:gd name="connsiteY17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104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32010" y="415925"/>
                    <a:pt x="661957" y="429333"/>
                    <a:pt x="683634" y="451010"/>
                  </a:cubicBezTo>
                  <a:lnTo>
                    <a:pt x="701040" y="476826"/>
                  </a:lnTo>
                  <a:lnTo>
                    <a:pt x="70104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6200000" flipV="1">
              <a:off x="-1325961" y="1996524"/>
              <a:ext cx="6867826" cy="2874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 rot="16200000">
              <a:off x="5245417" y="462609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4653771" y="5252492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/>
          </p:nvSpPr>
          <p:spPr>
            <a:xfrm rot="16200000">
              <a:off x="3613455" y="4940545"/>
              <a:ext cx="228600" cy="36481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3347227" y="262890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412347" y="605470"/>
            <a:ext cx="5588000" cy="5558291"/>
            <a:chOff x="5412347" y="605470"/>
            <a:chExt cx="5588000" cy="5558291"/>
          </a:xfrm>
        </p:grpSpPr>
        <p:grpSp>
          <p:nvGrpSpPr>
            <p:cNvPr id="21" name="组合 20"/>
            <p:cNvGrpSpPr/>
            <p:nvPr/>
          </p:nvGrpSpPr>
          <p:grpSpPr>
            <a:xfrm>
              <a:off x="6966189" y="605470"/>
              <a:ext cx="2480316" cy="3794346"/>
              <a:chOff x="6966189" y="605470"/>
              <a:chExt cx="2480316" cy="3794346"/>
            </a:xfrm>
          </p:grpSpPr>
          <p:sp>
            <p:nvSpPr>
              <p:cNvPr id="13" name="任意多边形: 形状 12"/>
              <p:cNvSpPr/>
              <p:nvPr/>
            </p:nvSpPr>
            <p:spPr>
              <a:xfrm rot="18900000" flipV="1">
                <a:off x="6966189" y="605470"/>
                <a:ext cx="2480316" cy="3794346"/>
              </a:xfrm>
              <a:custGeom>
                <a:avLst/>
                <a:gdLst>
                  <a:gd name="connsiteX0" fmla="*/ 644918 w 2673751"/>
                  <a:gd name="connsiteY0" fmla="*/ 358433 h 4090259"/>
                  <a:gd name="connsiteX1" fmla="*/ 760245 w 2673751"/>
                  <a:gd name="connsiteY1" fmla="*/ 310663 h 4090259"/>
                  <a:gd name="connsiteX2" fmla="*/ 923343 w 2673751"/>
                  <a:gd name="connsiteY2" fmla="*/ 473760 h 4090259"/>
                  <a:gd name="connsiteX3" fmla="*/ 923344 w 2673751"/>
                  <a:gd name="connsiteY3" fmla="*/ 531081 h 4090259"/>
                  <a:gd name="connsiteX4" fmla="*/ 923344 w 2673751"/>
                  <a:gd name="connsiteY4" fmla="*/ 1057329 h 4090259"/>
                  <a:gd name="connsiteX5" fmla="*/ 1086442 w 2673751"/>
                  <a:gd name="connsiteY5" fmla="*/ 1220427 h 4090259"/>
                  <a:gd name="connsiteX6" fmla="*/ 1249539 w 2673751"/>
                  <a:gd name="connsiteY6" fmla="*/ 1057329 h 4090259"/>
                  <a:gd name="connsiteX7" fmla="*/ 1249540 w 2673751"/>
                  <a:gd name="connsiteY7" fmla="*/ 148934 h 4090259"/>
                  <a:gd name="connsiteX8" fmla="*/ 1259497 w 2673751"/>
                  <a:gd name="connsiteY8" fmla="*/ 99613 h 4090259"/>
                  <a:gd name="connsiteX9" fmla="*/ 1409778 w 2673751"/>
                  <a:gd name="connsiteY9" fmla="*/ 0 h 4090259"/>
                  <a:gd name="connsiteX10" fmla="*/ 1572875 w 2673751"/>
                  <a:gd name="connsiteY10" fmla="*/ 163098 h 4090259"/>
                  <a:gd name="connsiteX11" fmla="*/ 1572876 w 2673751"/>
                  <a:gd name="connsiteY11" fmla="*/ 760348 h 4090259"/>
                  <a:gd name="connsiteX12" fmla="*/ 1572877 w 2673751"/>
                  <a:gd name="connsiteY12" fmla="*/ 1163011 h 4090259"/>
                  <a:gd name="connsiteX13" fmla="*/ 1735974 w 2673751"/>
                  <a:gd name="connsiteY13" fmla="*/ 1326108 h 4090259"/>
                  <a:gd name="connsiteX14" fmla="*/ 1899073 w 2673751"/>
                  <a:gd name="connsiteY14" fmla="*/ 1163010 h 4090259"/>
                  <a:gd name="connsiteX15" fmla="*/ 1899073 w 2673751"/>
                  <a:gd name="connsiteY15" fmla="*/ 591622 h 4090259"/>
                  <a:gd name="connsiteX16" fmla="*/ 1909029 w 2673751"/>
                  <a:gd name="connsiteY16" fmla="*/ 542306 h 4090259"/>
                  <a:gd name="connsiteX17" fmla="*/ 2059310 w 2673751"/>
                  <a:gd name="connsiteY17" fmla="*/ 442694 h 4090259"/>
                  <a:gd name="connsiteX18" fmla="*/ 2222408 w 2673751"/>
                  <a:gd name="connsiteY18" fmla="*/ 605792 h 4090259"/>
                  <a:gd name="connsiteX19" fmla="*/ 2222408 w 2673751"/>
                  <a:gd name="connsiteY19" fmla="*/ 1076052 h 4090259"/>
                  <a:gd name="connsiteX20" fmla="*/ 2282190 w 2673751"/>
                  <a:gd name="connsiteY20" fmla="*/ 1128078 h 4090259"/>
                  <a:gd name="connsiteX21" fmla="*/ 2282190 w 2673751"/>
                  <a:gd name="connsiteY21" fmla="*/ 3018706 h 4090259"/>
                  <a:gd name="connsiteX22" fmla="*/ 2217625 w 2673751"/>
                  <a:gd name="connsiteY22" fmla="*/ 3074894 h 4090259"/>
                  <a:gd name="connsiteX23" fmla="*/ 2217625 w 2673751"/>
                  <a:gd name="connsiteY23" fmla="*/ 3606293 h 4090259"/>
                  <a:gd name="connsiteX24" fmla="*/ 2054527 w 2673751"/>
                  <a:gd name="connsiteY24" fmla="*/ 3769391 h 4090259"/>
                  <a:gd name="connsiteX25" fmla="*/ 1904246 w 2673751"/>
                  <a:gd name="connsiteY25" fmla="*/ 3669778 h 4090259"/>
                  <a:gd name="connsiteX26" fmla="*/ 1891431 w 2673751"/>
                  <a:gd name="connsiteY26" fmla="*/ 3606304 h 4090259"/>
                  <a:gd name="connsiteX27" fmla="*/ 1891431 w 2673751"/>
                  <a:gd name="connsiteY27" fmla="*/ 2999477 h 4090259"/>
                  <a:gd name="connsiteX28" fmla="*/ 1728333 w 2673751"/>
                  <a:gd name="connsiteY28" fmla="*/ 2836379 h 4090259"/>
                  <a:gd name="connsiteX29" fmla="*/ 1565235 w 2673751"/>
                  <a:gd name="connsiteY29" fmla="*/ 2999477 h 4090259"/>
                  <a:gd name="connsiteX30" fmla="*/ 1565235 w 2673751"/>
                  <a:gd name="connsiteY30" fmla="*/ 3967702 h 4090259"/>
                  <a:gd name="connsiteX31" fmla="*/ 1560603 w 2673751"/>
                  <a:gd name="connsiteY31" fmla="*/ 3990646 h 4090259"/>
                  <a:gd name="connsiteX32" fmla="*/ 1410322 w 2673751"/>
                  <a:gd name="connsiteY32" fmla="*/ 4090259 h 4090259"/>
                  <a:gd name="connsiteX33" fmla="*/ 1260041 w 2673751"/>
                  <a:gd name="connsiteY33" fmla="*/ 3990646 h 4090259"/>
                  <a:gd name="connsiteX34" fmla="*/ 1251920 w 2673751"/>
                  <a:gd name="connsiteY34" fmla="*/ 3950421 h 4090259"/>
                  <a:gd name="connsiteX35" fmla="*/ 1258268 w 2673751"/>
                  <a:gd name="connsiteY35" fmla="*/ 3918977 h 4090259"/>
                  <a:gd name="connsiteX36" fmla="*/ 1258268 w 2673751"/>
                  <a:gd name="connsiteY36" fmla="*/ 2893792 h 4090259"/>
                  <a:gd name="connsiteX37" fmla="*/ 1095170 w 2673751"/>
                  <a:gd name="connsiteY37" fmla="*/ 2730694 h 4090259"/>
                  <a:gd name="connsiteX38" fmla="*/ 932072 w 2673751"/>
                  <a:gd name="connsiteY38" fmla="*/ 2893792 h 4090259"/>
                  <a:gd name="connsiteX39" fmla="*/ 932072 w 2673751"/>
                  <a:gd name="connsiteY39" fmla="*/ 3565073 h 4090259"/>
                  <a:gd name="connsiteX40" fmla="*/ 921621 w 2673751"/>
                  <a:gd name="connsiteY40" fmla="*/ 3616838 h 4090259"/>
                  <a:gd name="connsiteX41" fmla="*/ 771340 w 2673751"/>
                  <a:gd name="connsiteY41" fmla="*/ 3716451 h 4090259"/>
                  <a:gd name="connsiteX42" fmla="*/ 608242 w 2673751"/>
                  <a:gd name="connsiteY42" fmla="*/ 3553353 h 4090259"/>
                  <a:gd name="connsiteX43" fmla="*/ 608242 w 2673751"/>
                  <a:gd name="connsiteY43" fmla="*/ 3194128 h 4090259"/>
                  <a:gd name="connsiteX44" fmla="*/ 601281 w 2673751"/>
                  <a:gd name="connsiteY44" fmla="*/ 3190015 h 4090259"/>
                  <a:gd name="connsiteX45" fmla="*/ 391561 w 2673751"/>
                  <a:gd name="connsiteY45" fmla="*/ 3018706 h 4090259"/>
                  <a:gd name="connsiteX46" fmla="*/ 391561 w 2673751"/>
                  <a:gd name="connsiteY46" fmla="*/ 1128078 h 4090259"/>
                  <a:gd name="connsiteX47" fmla="*/ 493095 w 2673751"/>
                  <a:gd name="connsiteY47" fmla="*/ 1036306 h 4090259"/>
                  <a:gd name="connsiteX48" fmla="*/ 597148 w 2673751"/>
                  <a:gd name="connsiteY48" fmla="*/ 959809 h 4090259"/>
                  <a:gd name="connsiteX49" fmla="*/ 597148 w 2673751"/>
                  <a:gd name="connsiteY49" fmla="*/ 473760 h 4090259"/>
                  <a:gd name="connsiteX50" fmla="*/ 644918 w 2673751"/>
                  <a:gd name="connsiteY50" fmla="*/ 358433 h 409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673751" h="4090259">
                    <a:moveTo>
                      <a:pt x="644918" y="358433"/>
                    </a:moveTo>
                    <a:cubicBezTo>
                      <a:pt x="674432" y="328917"/>
                      <a:pt x="715207" y="310663"/>
                      <a:pt x="760245" y="310663"/>
                    </a:cubicBezTo>
                    <a:cubicBezTo>
                      <a:pt x="850322" y="310663"/>
                      <a:pt x="923343" y="383684"/>
                      <a:pt x="923343" y="473760"/>
                    </a:cubicBezTo>
                    <a:lnTo>
                      <a:pt x="923344" y="531081"/>
                    </a:lnTo>
                    <a:lnTo>
                      <a:pt x="923344" y="1057329"/>
                    </a:lnTo>
                    <a:cubicBezTo>
                      <a:pt x="923344" y="1147406"/>
                      <a:pt x="996365" y="1220427"/>
                      <a:pt x="1086442" y="1220427"/>
                    </a:cubicBezTo>
                    <a:cubicBezTo>
                      <a:pt x="1176519" y="1220427"/>
                      <a:pt x="1249539" y="1147406"/>
                      <a:pt x="1249539" y="1057329"/>
                    </a:cubicBezTo>
                    <a:lnTo>
                      <a:pt x="1249540" y="148934"/>
                    </a:lnTo>
                    <a:lnTo>
                      <a:pt x="1259497" y="99613"/>
                    </a:lnTo>
                    <a:cubicBezTo>
                      <a:pt x="1284256" y="41075"/>
                      <a:pt x="1342221" y="0"/>
                      <a:pt x="1409778" y="0"/>
                    </a:cubicBezTo>
                    <a:cubicBezTo>
                      <a:pt x="1499855" y="0"/>
                      <a:pt x="1572875" y="73021"/>
                      <a:pt x="1572875" y="163098"/>
                    </a:cubicBezTo>
                    <a:lnTo>
                      <a:pt x="1572876" y="760348"/>
                    </a:lnTo>
                    <a:lnTo>
                      <a:pt x="1572877" y="1163011"/>
                    </a:lnTo>
                    <a:cubicBezTo>
                      <a:pt x="1572877" y="1253088"/>
                      <a:pt x="1645897" y="1326108"/>
                      <a:pt x="1735974" y="1326108"/>
                    </a:cubicBezTo>
                    <a:cubicBezTo>
                      <a:pt x="1826051" y="1326108"/>
                      <a:pt x="1899073" y="1253087"/>
                      <a:pt x="1899073" y="1163010"/>
                    </a:cubicBezTo>
                    <a:lnTo>
                      <a:pt x="1899073" y="591622"/>
                    </a:lnTo>
                    <a:lnTo>
                      <a:pt x="1909029" y="542306"/>
                    </a:lnTo>
                    <a:cubicBezTo>
                      <a:pt x="1933788" y="483768"/>
                      <a:pt x="1991753" y="442694"/>
                      <a:pt x="2059310" y="442694"/>
                    </a:cubicBezTo>
                    <a:cubicBezTo>
                      <a:pt x="2149386" y="442694"/>
                      <a:pt x="2222407" y="515715"/>
                      <a:pt x="2222408" y="605792"/>
                    </a:cubicBezTo>
                    <a:lnTo>
                      <a:pt x="2222408" y="1076052"/>
                    </a:lnTo>
                    <a:lnTo>
                      <a:pt x="2282190" y="1128078"/>
                    </a:lnTo>
                    <a:cubicBezTo>
                      <a:pt x="2804272" y="1650161"/>
                      <a:pt x="2804272" y="2496624"/>
                      <a:pt x="2282190" y="3018706"/>
                    </a:cubicBezTo>
                    <a:lnTo>
                      <a:pt x="2217625" y="3074894"/>
                    </a:lnTo>
                    <a:lnTo>
                      <a:pt x="2217625" y="3606293"/>
                    </a:lnTo>
                    <a:cubicBezTo>
                      <a:pt x="2217625" y="3696370"/>
                      <a:pt x="2144604" y="3769391"/>
                      <a:pt x="2054527" y="3769391"/>
                    </a:cubicBezTo>
                    <a:cubicBezTo>
                      <a:pt x="1986969" y="3769391"/>
                      <a:pt x="1929005" y="3728316"/>
                      <a:pt x="1904246" y="3669778"/>
                    </a:cubicBezTo>
                    <a:lnTo>
                      <a:pt x="1891431" y="3606304"/>
                    </a:lnTo>
                    <a:lnTo>
                      <a:pt x="1891431" y="2999477"/>
                    </a:lnTo>
                    <a:cubicBezTo>
                      <a:pt x="1891431" y="2909400"/>
                      <a:pt x="1818410" y="2836379"/>
                      <a:pt x="1728333" y="2836379"/>
                    </a:cubicBezTo>
                    <a:cubicBezTo>
                      <a:pt x="1638256" y="2836379"/>
                      <a:pt x="1565235" y="2909400"/>
                      <a:pt x="1565235" y="2999477"/>
                    </a:cubicBezTo>
                    <a:lnTo>
                      <a:pt x="1565235" y="3967702"/>
                    </a:lnTo>
                    <a:lnTo>
                      <a:pt x="1560603" y="3990646"/>
                    </a:lnTo>
                    <a:cubicBezTo>
                      <a:pt x="1535844" y="4049184"/>
                      <a:pt x="1477880" y="4090259"/>
                      <a:pt x="1410322" y="4090259"/>
                    </a:cubicBezTo>
                    <a:cubicBezTo>
                      <a:pt x="1342764" y="4090259"/>
                      <a:pt x="1284801" y="4049185"/>
                      <a:pt x="1260041" y="3990646"/>
                    </a:cubicBezTo>
                    <a:lnTo>
                      <a:pt x="1251920" y="3950421"/>
                    </a:lnTo>
                    <a:lnTo>
                      <a:pt x="1258268" y="3918977"/>
                    </a:lnTo>
                    <a:lnTo>
                      <a:pt x="1258268" y="2893792"/>
                    </a:lnTo>
                    <a:cubicBezTo>
                      <a:pt x="1258268" y="2803715"/>
                      <a:pt x="1185247" y="2730694"/>
                      <a:pt x="1095170" y="2730694"/>
                    </a:cubicBezTo>
                    <a:cubicBezTo>
                      <a:pt x="1005093" y="2730694"/>
                      <a:pt x="932072" y="2803715"/>
                      <a:pt x="932072" y="2893792"/>
                    </a:cubicBezTo>
                    <a:lnTo>
                      <a:pt x="932072" y="3565073"/>
                    </a:lnTo>
                    <a:lnTo>
                      <a:pt x="921621" y="3616838"/>
                    </a:lnTo>
                    <a:cubicBezTo>
                      <a:pt x="896861" y="3675376"/>
                      <a:pt x="838898" y="3716451"/>
                      <a:pt x="771340" y="3716451"/>
                    </a:cubicBezTo>
                    <a:cubicBezTo>
                      <a:pt x="681263" y="3716451"/>
                      <a:pt x="608242" y="3643430"/>
                      <a:pt x="608242" y="3553353"/>
                    </a:cubicBezTo>
                    <a:lnTo>
                      <a:pt x="608242" y="3194128"/>
                    </a:lnTo>
                    <a:lnTo>
                      <a:pt x="601281" y="3190015"/>
                    </a:lnTo>
                    <a:cubicBezTo>
                      <a:pt x="527151" y="3141069"/>
                      <a:pt x="456822" y="3083967"/>
                      <a:pt x="391561" y="3018706"/>
                    </a:cubicBezTo>
                    <a:cubicBezTo>
                      <a:pt x="-130521" y="2496624"/>
                      <a:pt x="-130521" y="1650161"/>
                      <a:pt x="391561" y="1128078"/>
                    </a:cubicBezTo>
                    <a:cubicBezTo>
                      <a:pt x="424192" y="1095448"/>
                      <a:pt x="458089" y="1064857"/>
                      <a:pt x="493095" y="1036306"/>
                    </a:cubicBezTo>
                    <a:lnTo>
                      <a:pt x="597148" y="959809"/>
                    </a:lnTo>
                    <a:lnTo>
                      <a:pt x="597148" y="473760"/>
                    </a:lnTo>
                    <a:cubicBezTo>
                      <a:pt x="597148" y="428722"/>
                      <a:pt x="615402" y="387947"/>
                      <a:pt x="644918" y="358433"/>
                    </a:cubicBezTo>
                    <a:close/>
                  </a:path>
                </a:pathLst>
              </a:custGeom>
              <a:solidFill>
                <a:srgbClr val="D7E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loupe_359843"/>
              <p:cNvSpPr>
                <a:spLocks noChangeAspect="1"/>
              </p:cNvSpPr>
              <p:nvPr/>
            </p:nvSpPr>
            <p:spPr bwMode="auto">
              <a:xfrm>
                <a:off x="7583263" y="1834776"/>
                <a:ext cx="1204882" cy="1203063"/>
              </a:xfrm>
              <a:custGeom>
                <a:avLst/>
                <a:gdLst>
                  <a:gd name="T0" fmla="*/ 3900 w 6827"/>
                  <a:gd name="T1" fmla="*/ 0 h 6827"/>
                  <a:gd name="T2" fmla="*/ 973 w 6827"/>
                  <a:gd name="T3" fmla="*/ 2927 h 6827"/>
                  <a:gd name="T4" fmla="*/ 1606 w 6827"/>
                  <a:gd name="T5" fmla="*/ 4743 h 6827"/>
                  <a:gd name="T6" fmla="*/ 0 w 6827"/>
                  <a:gd name="T7" fmla="*/ 6349 h 6827"/>
                  <a:gd name="T8" fmla="*/ 478 w 6827"/>
                  <a:gd name="T9" fmla="*/ 6827 h 6827"/>
                  <a:gd name="T10" fmla="*/ 2083 w 6827"/>
                  <a:gd name="T11" fmla="*/ 5221 h 6827"/>
                  <a:gd name="T12" fmla="*/ 3900 w 6827"/>
                  <a:gd name="T13" fmla="*/ 5853 h 6827"/>
                  <a:gd name="T14" fmla="*/ 6827 w 6827"/>
                  <a:gd name="T15" fmla="*/ 2927 h 6827"/>
                  <a:gd name="T16" fmla="*/ 3900 w 6827"/>
                  <a:gd name="T17" fmla="*/ 0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27" h="6827">
                    <a:moveTo>
                      <a:pt x="3900" y="0"/>
                    </a:moveTo>
                    <a:cubicBezTo>
                      <a:pt x="2284" y="0"/>
                      <a:pt x="973" y="1310"/>
                      <a:pt x="973" y="2927"/>
                    </a:cubicBezTo>
                    <a:cubicBezTo>
                      <a:pt x="973" y="3613"/>
                      <a:pt x="1210" y="4244"/>
                      <a:pt x="1606" y="4743"/>
                    </a:cubicBezTo>
                    <a:lnTo>
                      <a:pt x="0" y="6349"/>
                    </a:lnTo>
                    <a:lnTo>
                      <a:pt x="478" y="6827"/>
                    </a:lnTo>
                    <a:lnTo>
                      <a:pt x="2083" y="5221"/>
                    </a:lnTo>
                    <a:cubicBezTo>
                      <a:pt x="2582" y="5617"/>
                      <a:pt x="3214" y="5853"/>
                      <a:pt x="3900" y="5853"/>
                    </a:cubicBezTo>
                    <a:cubicBezTo>
                      <a:pt x="5516" y="5853"/>
                      <a:pt x="6827" y="4543"/>
                      <a:pt x="6827" y="2927"/>
                    </a:cubicBezTo>
                    <a:cubicBezTo>
                      <a:pt x="6827" y="1310"/>
                      <a:pt x="5516" y="0"/>
                      <a:pt x="39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>
                <a:solidFill>
                  <a:schemeClr val="accent2"/>
                </a:solidFill>
              </a:ln>
            </p:spPr>
          </p:sp>
          <p:sp>
            <p:nvSpPr>
              <p:cNvPr id="14" name="弧形 13"/>
              <p:cNvSpPr/>
              <p:nvPr/>
            </p:nvSpPr>
            <p:spPr>
              <a:xfrm rot="20552667">
                <a:off x="7995400" y="1958349"/>
                <a:ext cx="595007" cy="595007"/>
              </a:xfrm>
              <a:prstGeom prst="arc">
                <a:avLst>
                  <a:gd name="adj1" fmla="val 16200000"/>
                  <a:gd name="adj2" fmla="val 21197902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412347" y="4310741"/>
              <a:ext cx="5588000" cy="1853020"/>
              <a:chOff x="5412347" y="4293027"/>
              <a:chExt cx="5588000" cy="1853020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6461707" y="4905125"/>
                <a:ext cx="34892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accent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难点创新</a:t>
                </a: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7062894" y="4293027"/>
                <a:ext cx="2286906" cy="463782"/>
                <a:chOff x="7233890" y="4396553"/>
                <a:chExt cx="2286906" cy="463782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7233890" y="4396553"/>
                  <a:ext cx="22869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accent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</a:rPr>
                    <a:t>PART THREE</a:t>
                  </a:r>
                  <a:endPara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cxnSp>
              <p:nvCxnSpPr>
                <p:cNvPr id="20" name="直接连接符 19"/>
                <p:cNvCxnSpPr/>
                <p:nvPr/>
              </p:nvCxnSpPr>
              <p:spPr>
                <a:xfrm>
                  <a:off x="8112479" y="4860335"/>
                  <a:ext cx="529729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文本框 17"/>
              <p:cNvSpPr txBox="1"/>
              <p:nvPr/>
            </p:nvSpPr>
            <p:spPr>
              <a:xfrm>
                <a:off x="5412347" y="5807493"/>
                <a:ext cx="5588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此处输入副标题或正文内容此处输入副标题或正文内容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701040" cy="2009989"/>
            <a:chOff x="0" y="0"/>
            <a:chExt cx="701040" cy="2009989"/>
          </a:xfrm>
          <a:solidFill>
            <a:schemeClr val="accent1"/>
          </a:solidFill>
        </p:grpSpPr>
        <p:sp>
          <p:nvSpPr>
            <p:cNvPr id="5" name="任意多边形: 形状 4"/>
            <p:cNvSpPr/>
            <p:nvPr/>
          </p:nvSpPr>
          <p:spPr>
            <a:xfrm flipV="1">
              <a:off x="0" y="0"/>
              <a:ext cx="701040" cy="1706956"/>
            </a:xfrm>
            <a:custGeom>
              <a:avLst/>
              <a:gdLst>
                <a:gd name="connsiteX0" fmla="*/ 119787 w 701040"/>
                <a:gd name="connsiteY0" fmla="*/ 0 h 1706956"/>
                <a:gd name="connsiteX1" fmla="*/ 239573 w 701040"/>
                <a:gd name="connsiteY1" fmla="*/ 119787 h 1706956"/>
                <a:gd name="connsiteX2" fmla="*/ 239573 w 701040"/>
                <a:gd name="connsiteY2" fmla="*/ 875106 h 1706956"/>
                <a:gd name="connsiteX3" fmla="*/ 239573 w 701040"/>
                <a:gd name="connsiteY3" fmla="*/ 1171245 h 1706956"/>
                <a:gd name="connsiteX4" fmla="*/ 359359 w 701040"/>
                <a:gd name="connsiteY4" fmla="*/ 1291031 h 1706956"/>
                <a:gd name="connsiteX5" fmla="*/ 479146 w 701040"/>
                <a:gd name="connsiteY5" fmla="*/ 1171245 h 1706956"/>
                <a:gd name="connsiteX6" fmla="*/ 479146 w 701040"/>
                <a:gd name="connsiteY6" fmla="*/ 875106 h 1706956"/>
                <a:gd name="connsiteX7" fmla="*/ 479146 w 701040"/>
                <a:gd name="connsiteY7" fmla="*/ 535712 h 1706956"/>
                <a:gd name="connsiteX8" fmla="*/ 598932 w 701040"/>
                <a:gd name="connsiteY8" fmla="*/ 415925 h 1706956"/>
                <a:gd name="connsiteX9" fmla="*/ 683634 w 701040"/>
                <a:gd name="connsiteY9" fmla="*/ 451010 h 1706956"/>
                <a:gd name="connsiteX10" fmla="*/ 701040 w 701040"/>
                <a:gd name="connsiteY10" fmla="*/ 476826 h 1706956"/>
                <a:gd name="connsiteX11" fmla="*/ 701040 w 701040"/>
                <a:gd name="connsiteY11" fmla="*/ 1706956 h 1706956"/>
                <a:gd name="connsiteX12" fmla="*/ 598932 w 701040"/>
                <a:gd name="connsiteY12" fmla="*/ 1706956 h 1706956"/>
                <a:gd name="connsiteX13" fmla="*/ 0 w 701040"/>
                <a:gd name="connsiteY13" fmla="*/ 1706956 h 1706956"/>
                <a:gd name="connsiteX14" fmla="*/ 0 w 701040"/>
                <a:gd name="connsiteY14" fmla="*/ 1171245 h 1706956"/>
                <a:gd name="connsiteX15" fmla="*/ 0 w 701040"/>
                <a:gd name="connsiteY15" fmla="*/ 875106 h 1706956"/>
                <a:gd name="connsiteX16" fmla="*/ 0 w 701040"/>
                <a:gd name="connsiteY16" fmla="*/ 119787 h 1706956"/>
                <a:gd name="connsiteX17" fmla="*/ 119787 w 701040"/>
                <a:gd name="connsiteY17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104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32010" y="415925"/>
                    <a:pt x="661957" y="429333"/>
                    <a:pt x="683634" y="451010"/>
                  </a:cubicBezTo>
                  <a:lnTo>
                    <a:pt x="701040" y="476826"/>
                  </a:lnTo>
                  <a:lnTo>
                    <a:pt x="70104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832" y="1781389"/>
              <a:ext cx="228600" cy="22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388" y="24048"/>
            <a:ext cx="827070" cy="8270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1CE9D6-D306-42D7-AD44-2E09BB3DF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99150"/>
            <a:ext cx="5362071" cy="497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A89426-9554-4E56-A856-21EC56545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122" y="857740"/>
            <a:ext cx="5727322" cy="55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701040" cy="2009989"/>
            <a:chOff x="0" y="0"/>
            <a:chExt cx="701040" cy="2009989"/>
          </a:xfrm>
          <a:solidFill>
            <a:schemeClr val="accent1"/>
          </a:solidFill>
        </p:grpSpPr>
        <p:sp>
          <p:nvSpPr>
            <p:cNvPr id="5" name="任意多边形: 形状 4"/>
            <p:cNvSpPr/>
            <p:nvPr/>
          </p:nvSpPr>
          <p:spPr>
            <a:xfrm flipV="1">
              <a:off x="0" y="0"/>
              <a:ext cx="701040" cy="1706956"/>
            </a:xfrm>
            <a:custGeom>
              <a:avLst/>
              <a:gdLst>
                <a:gd name="connsiteX0" fmla="*/ 119787 w 701040"/>
                <a:gd name="connsiteY0" fmla="*/ 0 h 1706956"/>
                <a:gd name="connsiteX1" fmla="*/ 239573 w 701040"/>
                <a:gd name="connsiteY1" fmla="*/ 119787 h 1706956"/>
                <a:gd name="connsiteX2" fmla="*/ 239573 w 701040"/>
                <a:gd name="connsiteY2" fmla="*/ 875106 h 1706956"/>
                <a:gd name="connsiteX3" fmla="*/ 239573 w 701040"/>
                <a:gd name="connsiteY3" fmla="*/ 1171245 h 1706956"/>
                <a:gd name="connsiteX4" fmla="*/ 359359 w 701040"/>
                <a:gd name="connsiteY4" fmla="*/ 1291031 h 1706956"/>
                <a:gd name="connsiteX5" fmla="*/ 479146 w 701040"/>
                <a:gd name="connsiteY5" fmla="*/ 1171245 h 1706956"/>
                <a:gd name="connsiteX6" fmla="*/ 479146 w 701040"/>
                <a:gd name="connsiteY6" fmla="*/ 875106 h 1706956"/>
                <a:gd name="connsiteX7" fmla="*/ 479146 w 701040"/>
                <a:gd name="connsiteY7" fmla="*/ 535712 h 1706956"/>
                <a:gd name="connsiteX8" fmla="*/ 598932 w 701040"/>
                <a:gd name="connsiteY8" fmla="*/ 415925 h 1706956"/>
                <a:gd name="connsiteX9" fmla="*/ 683634 w 701040"/>
                <a:gd name="connsiteY9" fmla="*/ 451010 h 1706956"/>
                <a:gd name="connsiteX10" fmla="*/ 701040 w 701040"/>
                <a:gd name="connsiteY10" fmla="*/ 476826 h 1706956"/>
                <a:gd name="connsiteX11" fmla="*/ 701040 w 701040"/>
                <a:gd name="connsiteY11" fmla="*/ 1706956 h 1706956"/>
                <a:gd name="connsiteX12" fmla="*/ 598932 w 701040"/>
                <a:gd name="connsiteY12" fmla="*/ 1706956 h 1706956"/>
                <a:gd name="connsiteX13" fmla="*/ 0 w 701040"/>
                <a:gd name="connsiteY13" fmla="*/ 1706956 h 1706956"/>
                <a:gd name="connsiteX14" fmla="*/ 0 w 701040"/>
                <a:gd name="connsiteY14" fmla="*/ 1171245 h 1706956"/>
                <a:gd name="connsiteX15" fmla="*/ 0 w 701040"/>
                <a:gd name="connsiteY15" fmla="*/ 875106 h 1706956"/>
                <a:gd name="connsiteX16" fmla="*/ 0 w 701040"/>
                <a:gd name="connsiteY16" fmla="*/ 119787 h 1706956"/>
                <a:gd name="connsiteX17" fmla="*/ 119787 w 701040"/>
                <a:gd name="connsiteY17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104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32010" y="415925"/>
                    <a:pt x="661957" y="429333"/>
                    <a:pt x="683634" y="451010"/>
                  </a:cubicBezTo>
                  <a:lnTo>
                    <a:pt x="701040" y="476826"/>
                  </a:lnTo>
                  <a:lnTo>
                    <a:pt x="70104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832" y="1781389"/>
              <a:ext cx="228600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388" y="24048"/>
            <a:ext cx="827070" cy="82707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53230F09-440B-4DEC-B50C-C66701524908}"/>
              </a:ext>
            </a:extLst>
          </p:cNvPr>
          <p:cNvGrpSpPr/>
          <p:nvPr/>
        </p:nvGrpSpPr>
        <p:grpSpPr>
          <a:xfrm>
            <a:off x="350520" y="0"/>
            <a:ext cx="11354302" cy="6708348"/>
            <a:chOff x="350520" y="0"/>
            <a:chExt cx="11354302" cy="670834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41846EE-D6D6-4857-9471-9768B79A2BCB}"/>
                </a:ext>
              </a:extLst>
            </p:cNvPr>
            <p:cNvGrpSpPr/>
            <p:nvPr/>
          </p:nvGrpSpPr>
          <p:grpSpPr>
            <a:xfrm>
              <a:off x="7281294" y="3608209"/>
              <a:ext cx="4423528" cy="3100139"/>
              <a:chOff x="7281294" y="3608209"/>
              <a:chExt cx="4423528" cy="3100139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1AA05A1-5A06-4FCB-BF6F-E5B813FC8BA3}"/>
                  </a:ext>
                </a:extLst>
              </p:cNvPr>
              <p:cNvSpPr txBox="1"/>
              <p:nvPr/>
            </p:nvSpPr>
            <p:spPr>
              <a:xfrm>
                <a:off x="7281294" y="4289205"/>
                <a:ext cx="14143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一致性</a:t>
                </a:r>
                <a:r>
                  <a:rPr lang="en-US" altLang="zh-CN" sz="16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Hash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30A7B95-DFE5-46C1-8EF2-9BD0DACF4E14}"/>
                  </a:ext>
                </a:extLst>
              </p:cNvPr>
              <p:cNvSpPr txBox="1"/>
              <p:nvPr/>
            </p:nvSpPr>
            <p:spPr>
              <a:xfrm>
                <a:off x="7488723" y="5300275"/>
                <a:ext cx="10523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配置中心</a:t>
                </a:r>
                <a:endParaRPr lang="en-US" altLang="zh-CN" sz="16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D94DFBA-764D-47B0-ACE9-1E9DA8E0E948}"/>
                  </a:ext>
                </a:extLst>
              </p:cNvPr>
              <p:cNvSpPr txBox="1"/>
              <p:nvPr/>
            </p:nvSpPr>
            <p:spPr>
              <a:xfrm>
                <a:off x="7488723" y="6369794"/>
                <a:ext cx="1320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分布式秒杀</a:t>
                </a:r>
                <a:endParaRPr lang="en-US" altLang="zh-CN" sz="16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7" name="箭头: 下 6">
                <a:extLst>
                  <a:ext uri="{FF2B5EF4-FFF2-40B4-BE49-F238E27FC236}">
                    <a16:creationId xmlns:a16="http://schemas.microsoft.com/office/drawing/2014/main" id="{F66F1B25-A44C-47FA-B8E4-83D16993B029}"/>
                  </a:ext>
                </a:extLst>
              </p:cNvPr>
              <p:cNvSpPr/>
              <p:nvPr/>
            </p:nvSpPr>
            <p:spPr>
              <a:xfrm>
                <a:off x="7850471" y="3693133"/>
                <a:ext cx="256740" cy="57610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箭头: 下 39">
                <a:extLst>
                  <a:ext uri="{FF2B5EF4-FFF2-40B4-BE49-F238E27FC236}">
                    <a16:creationId xmlns:a16="http://schemas.microsoft.com/office/drawing/2014/main" id="{D86E5CE8-DCE3-4B7C-84A1-8D2FE441EB11}"/>
                  </a:ext>
                </a:extLst>
              </p:cNvPr>
              <p:cNvSpPr/>
              <p:nvPr/>
            </p:nvSpPr>
            <p:spPr>
              <a:xfrm>
                <a:off x="7872126" y="4604775"/>
                <a:ext cx="252794" cy="68332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箭头: 下 51">
                <a:extLst>
                  <a:ext uri="{FF2B5EF4-FFF2-40B4-BE49-F238E27FC236}">
                    <a16:creationId xmlns:a16="http://schemas.microsoft.com/office/drawing/2014/main" id="{EEB0F652-A24A-4498-9E6F-DBBA21E391C9}"/>
                  </a:ext>
                </a:extLst>
              </p:cNvPr>
              <p:cNvSpPr/>
              <p:nvPr/>
            </p:nvSpPr>
            <p:spPr>
              <a:xfrm>
                <a:off x="7902248" y="5658792"/>
                <a:ext cx="271321" cy="71100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标注: 线形(带强调线) 8">
                <a:extLst>
                  <a:ext uri="{FF2B5EF4-FFF2-40B4-BE49-F238E27FC236}">
                    <a16:creationId xmlns:a16="http://schemas.microsoft.com/office/drawing/2014/main" id="{32EB8AF2-2724-40BD-AFA0-FEAE241B6E84}"/>
                  </a:ext>
                </a:extLst>
              </p:cNvPr>
              <p:cNvSpPr/>
              <p:nvPr/>
            </p:nvSpPr>
            <p:spPr>
              <a:xfrm>
                <a:off x="9088770" y="3608209"/>
                <a:ext cx="2603844" cy="711002"/>
              </a:xfrm>
              <a:prstGeom prst="accentCallout1">
                <a:avLst>
                  <a:gd name="adj1" fmla="val 18750"/>
                  <a:gd name="adj2" fmla="val -8333"/>
                  <a:gd name="adj3" fmla="val 53339"/>
                  <a:gd name="adj4" fmla="val -38213"/>
                </a:avLst>
              </a:prstGeom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缓存无法保证状态一致及分布式扩容</a:t>
                </a:r>
              </a:p>
            </p:txBody>
          </p:sp>
          <p:sp>
            <p:nvSpPr>
              <p:cNvPr id="53" name="标注: 线形(带强调线) 52">
                <a:extLst>
                  <a:ext uri="{FF2B5EF4-FFF2-40B4-BE49-F238E27FC236}">
                    <a16:creationId xmlns:a16="http://schemas.microsoft.com/office/drawing/2014/main" id="{94398731-6448-4421-862F-DAFD9746EB99}"/>
                  </a:ext>
                </a:extLst>
              </p:cNvPr>
              <p:cNvSpPr/>
              <p:nvPr/>
            </p:nvSpPr>
            <p:spPr>
              <a:xfrm>
                <a:off x="9097461" y="4587590"/>
                <a:ext cx="2603844" cy="711002"/>
              </a:xfrm>
              <a:prstGeom prst="accentCallout1">
                <a:avLst>
                  <a:gd name="adj1" fmla="val 18750"/>
                  <a:gd name="adj2" fmla="val -8333"/>
                  <a:gd name="adj3" fmla="val 53339"/>
                  <a:gd name="adj4" fmla="val -38213"/>
                </a:avLst>
              </a:prstGeom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需要支持配置文件对多个节点进行库存预热</a:t>
                </a:r>
              </a:p>
            </p:txBody>
          </p:sp>
          <p:sp>
            <p:nvSpPr>
              <p:cNvPr id="54" name="标注: 线形(带强调线) 53">
                <a:extLst>
                  <a:ext uri="{FF2B5EF4-FFF2-40B4-BE49-F238E27FC236}">
                    <a16:creationId xmlns:a16="http://schemas.microsoft.com/office/drawing/2014/main" id="{068E1BE4-0B20-48E4-8045-99EA50BC6655}"/>
                  </a:ext>
                </a:extLst>
              </p:cNvPr>
              <p:cNvSpPr/>
              <p:nvPr/>
            </p:nvSpPr>
            <p:spPr>
              <a:xfrm>
                <a:off x="9100978" y="5692520"/>
                <a:ext cx="2603844" cy="711002"/>
              </a:xfrm>
              <a:prstGeom prst="accentCallout1">
                <a:avLst>
                  <a:gd name="adj1" fmla="val 18750"/>
                  <a:gd name="adj2" fmla="val -8333"/>
                  <a:gd name="adj3" fmla="val 53339"/>
                  <a:gd name="adj4" fmla="val -38213"/>
                </a:avLst>
              </a:prstGeom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/>
                  <a:t>配置中心设置定时任务，定时推送更新所有节点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FAC721A-0003-4111-99F5-3AD23AAD2151}"/>
                </a:ext>
              </a:extLst>
            </p:cNvPr>
            <p:cNvGrpSpPr/>
            <p:nvPr/>
          </p:nvGrpSpPr>
          <p:grpSpPr>
            <a:xfrm>
              <a:off x="350520" y="0"/>
              <a:ext cx="10393607" cy="6277899"/>
              <a:chOff x="350520" y="0"/>
              <a:chExt cx="10393607" cy="6277899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4318ACE-3E94-40FE-AB05-C521F90D88EE}"/>
                  </a:ext>
                </a:extLst>
              </p:cNvPr>
              <p:cNvSpPr txBox="1"/>
              <p:nvPr/>
            </p:nvSpPr>
            <p:spPr>
              <a:xfrm>
                <a:off x="3778037" y="3820630"/>
                <a:ext cx="26038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解决问题：</a:t>
                </a:r>
                <a:endParaRPr lang="en-US" altLang="zh-CN" sz="16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  <a:p>
                <a:r>
                  <a:rPr lang="zh-CN" altLang="en-US" sz="16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库存扣减，对库存提前预热进入</a:t>
                </a:r>
                <a:r>
                  <a:rPr lang="en-US" altLang="zh-CN" sz="16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Local Cache</a:t>
                </a:r>
                <a:r>
                  <a:rPr lang="zh-CN" altLang="en-US" sz="16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，秒杀抢购以同步锁保证数据一致性，防止超卖</a:t>
                </a:r>
                <a:endParaRPr lang="en-US" altLang="zh-CN" sz="1600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DD6BF4C4-A75D-4E4F-AF77-9DC32747D18D}"/>
                  </a:ext>
                </a:extLst>
              </p:cNvPr>
              <p:cNvGrpSpPr/>
              <p:nvPr/>
            </p:nvGrpSpPr>
            <p:grpSpPr>
              <a:xfrm>
                <a:off x="350520" y="0"/>
                <a:ext cx="10393607" cy="6277899"/>
                <a:chOff x="350520" y="0"/>
                <a:chExt cx="10393607" cy="6277899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350520" y="0"/>
                  <a:ext cx="10393607" cy="6277899"/>
                  <a:chOff x="1501265" y="1310694"/>
                  <a:chExt cx="9952492" cy="6220965"/>
                </a:xfrm>
              </p:grpSpPr>
              <p:grpSp>
                <p:nvGrpSpPr>
                  <p:cNvPr id="12" name="2559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      <p:cNvGrpSpPr>
                    <a:grpSpLocks noChangeAspect="1"/>
                  </p:cNvGrpSpPr>
                  <p:nvPr>
                    <p:custDataLst>
                      <p:tags r:id="rId1"/>
                    </p:custDataLst>
                  </p:nvPr>
                </p:nvGrpSpPr>
                <p:grpSpPr>
                  <a:xfrm>
                    <a:off x="1841500" y="1310694"/>
                    <a:ext cx="8963776" cy="3207060"/>
                    <a:chOff x="1841500" y="1310694"/>
                    <a:chExt cx="8963776" cy="3207060"/>
                  </a:xfrm>
                </p:grpSpPr>
                <p:sp>
                  <p:nvSpPr>
                    <p:cNvPr id="13" name="îṥľîḓè"/>
                    <p:cNvSpPr/>
                    <p:nvPr/>
                  </p:nvSpPr>
                  <p:spPr>
                    <a:xfrm rot="18900000">
                      <a:off x="3000812" y="1572657"/>
                      <a:ext cx="2259650" cy="2561716"/>
                    </a:xfrm>
                    <a:custGeom>
                      <a:avLst/>
                      <a:gdLst>
                        <a:gd name="connsiteX0" fmla="*/ 1600767 w 2263827"/>
                        <a:gd name="connsiteY0" fmla="*/ 663060 h 2263827"/>
                        <a:gd name="connsiteX1" fmla="*/ 2263827 w 2263827"/>
                        <a:gd name="connsiteY1" fmla="*/ 2263827 h 2263827"/>
                        <a:gd name="connsiteX2" fmla="*/ 1994342 w 2263827"/>
                        <a:gd name="connsiteY2" fmla="*/ 2263827 h 2263827"/>
                        <a:gd name="connsiteX3" fmla="*/ 0 w 2263827"/>
                        <a:gd name="connsiteY3" fmla="*/ 269485 h 2263827"/>
                        <a:gd name="connsiteX4" fmla="*/ 0 w 2263827"/>
                        <a:gd name="connsiteY4" fmla="*/ 0 h 2263827"/>
                        <a:gd name="connsiteX5" fmla="*/ 1600767 w 2263827"/>
                        <a:gd name="connsiteY5" fmla="*/ 663060 h 2263827"/>
                        <a:gd name="connsiteX0-1" fmla="*/ 1994342 w 2263827"/>
                        <a:gd name="connsiteY0-2" fmla="*/ 2263827 h 2355267"/>
                        <a:gd name="connsiteX1-3" fmla="*/ 0 w 2263827"/>
                        <a:gd name="connsiteY1-4" fmla="*/ 269485 h 2355267"/>
                        <a:gd name="connsiteX2-5" fmla="*/ 0 w 2263827"/>
                        <a:gd name="connsiteY2-6" fmla="*/ 0 h 2355267"/>
                        <a:gd name="connsiteX3-7" fmla="*/ 1600767 w 2263827"/>
                        <a:gd name="connsiteY3-8" fmla="*/ 663060 h 2355267"/>
                        <a:gd name="connsiteX4-9" fmla="*/ 2263827 w 2263827"/>
                        <a:gd name="connsiteY4-10" fmla="*/ 2263827 h 2355267"/>
                        <a:gd name="connsiteX5-11" fmla="*/ 2085782 w 2263827"/>
                        <a:gd name="connsiteY5-12" fmla="*/ 2355267 h 2355267"/>
                        <a:gd name="connsiteX0-13" fmla="*/ 1994342 w 2263827"/>
                        <a:gd name="connsiteY0-14" fmla="*/ 2263827 h 2263827"/>
                        <a:gd name="connsiteX1-15" fmla="*/ 0 w 2263827"/>
                        <a:gd name="connsiteY1-16" fmla="*/ 269485 h 2263827"/>
                        <a:gd name="connsiteX2-17" fmla="*/ 0 w 2263827"/>
                        <a:gd name="connsiteY2-18" fmla="*/ 0 h 2263827"/>
                        <a:gd name="connsiteX3-19" fmla="*/ 1600767 w 2263827"/>
                        <a:gd name="connsiteY3-20" fmla="*/ 663060 h 2263827"/>
                        <a:gd name="connsiteX4-21" fmla="*/ 2263827 w 2263827"/>
                        <a:gd name="connsiteY4-22" fmla="*/ 2263827 h 2263827"/>
                        <a:gd name="connsiteX0-23" fmla="*/ 0 w 2263827"/>
                        <a:gd name="connsiteY0-24" fmla="*/ 269485 h 2263827"/>
                        <a:gd name="connsiteX1-25" fmla="*/ 0 w 2263827"/>
                        <a:gd name="connsiteY1-26" fmla="*/ 0 h 2263827"/>
                        <a:gd name="connsiteX2-27" fmla="*/ 1600767 w 2263827"/>
                        <a:gd name="connsiteY2-28" fmla="*/ 663060 h 2263827"/>
                        <a:gd name="connsiteX3-29" fmla="*/ 2263827 w 2263827"/>
                        <a:gd name="connsiteY3-30" fmla="*/ 2263827 h 2263827"/>
                        <a:gd name="connsiteX0-31" fmla="*/ 0 w 2263827"/>
                        <a:gd name="connsiteY0-32" fmla="*/ 0 h 2263827"/>
                        <a:gd name="connsiteX1-33" fmla="*/ 1600767 w 2263827"/>
                        <a:gd name="connsiteY1-34" fmla="*/ 663060 h 2263827"/>
                        <a:gd name="connsiteX2-35" fmla="*/ 2263827 w 2263827"/>
                        <a:gd name="connsiteY2-36" fmla="*/ 2263827 h 226382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</a:cxnLst>
                      <a:rect l="l" t="t" r="r" b="b"/>
                      <a:pathLst>
                        <a:path w="2263827" h="2263827">
                          <a:moveTo>
                            <a:pt x="0" y="0"/>
                          </a:moveTo>
                          <a:cubicBezTo>
                            <a:pt x="625138" y="0"/>
                            <a:pt x="1191095" y="253388"/>
                            <a:pt x="1600767" y="663060"/>
                          </a:cubicBezTo>
                          <a:cubicBezTo>
                            <a:pt x="2010440" y="1072732"/>
                            <a:pt x="2263827" y="1638688"/>
                            <a:pt x="2263827" y="2263827"/>
                          </a:cubicBezTo>
                        </a:path>
                      </a:pathLst>
                    </a:custGeom>
                    <a:ln w="19050">
                      <a:solidFill>
                        <a:schemeClr val="accent2"/>
                      </a:solidFill>
                      <a:prstDash val="dash"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4" name="í$ļíďé"/>
                    <p:cNvSpPr/>
                    <p:nvPr/>
                  </p:nvSpPr>
                  <p:spPr>
                    <a:xfrm>
                      <a:off x="2824415" y="1918647"/>
                      <a:ext cx="1985036" cy="552416"/>
                    </a:xfrm>
                    <a:prstGeom prst="roundRect">
                      <a:avLst>
                        <a:gd name="adj" fmla="val 13693"/>
                      </a:avLst>
                    </a:prstGeom>
                    <a:solidFill>
                      <a:schemeClr val="accent3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/>
                    <a:p>
                      <a:pPr algn="ctr"/>
                      <a:endParaRPr lang="zh-CN" altLang="en-US" b="1" dirty="0"/>
                    </a:p>
                  </p:txBody>
                </p:sp>
                <p:sp>
                  <p:nvSpPr>
                    <p:cNvPr id="30" name="ïṣļïḑé"/>
                    <p:cNvSpPr/>
                    <p:nvPr/>
                  </p:nvSpPr>
                  <p:spPr>
                    <a:xfrm>
                      <a:off x="1841500" y="2851854"/>
                      <a:ext cx="1173776" cy="117377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28" name="ïślîḓè"/>
                    <p:cNvSpPr/>
                    <p:nvPr/>
                  </p:nvSpPr>
                  <p:spPr>
                    <a:xfrm>
                      <a:off x="5275671" y="2932469"/>
                      <a:ext cx="1173776" cy="117377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26" name="i$ľíḓé"/>
                    <p:cNvSpPr/>
                    <p:nvPr/>
                  </p:nvSpPr>
                  <p:spPr>
                    <a:xfrm>
                      <a:off x="9631500" y="2933409"/>
                      <a:ext cx="1173776" cy="117377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18" name="iṧḻîde"/>
                    <p:cNvSpPr/>
                    <p:nvPr/>
                  </p:nvSpPr>
                  <p:spPr>
                    <a:xfrm rot="18900000">
                      <a:off x="6477132" y="1310694"/>
                      <a:ext cx="3049192" cy="3207060"/>
                    </a:xfrm>
                    <a:custGeom>
                      <a:avLst/>
                      <a:gdLst>
                        <a:gd name="connsiteX0" fmla="*/ 1600767 w 2263827"/>
                        <a:gd name="connsiteY0" fmla="*/ 663060 h 2263827"/>
                        <a:gd name="connsiteX1" fmla="*/ 2263827 w 2263827"/>
                        <a:gd name="connsiteY1" fmla="*/ 2263827 h 2263827"/>
                        <a:gd name="connsiteX2" fmla="*/ 1994342 w 2263827"/>
                        <a:gd name="connsiteY2" fmla="*/ 2263827 h 2263827"/>
                        <a:gd name="connsiteX3" fmla="*/ 0 w 2263827"/>
                        <a:gd name="connsiteY3" fmla="*/ 269485 h 2263827"/>
                        <a:gd name="connsiteX4" fmla="*/ 0 w 2263827"/>
                        <a:gd name="connsiteY4" fmla="*/ 0 h 2263827"/>
                        <a:gd name="connsiteX5" fmla="*/ 1600767 w 2263827"/>
                        <a:gd name="connsiteY5" fmla="*/ 663060 h 2263827"/>
                        <a:gd name="connsiteX0-1" fmla="*/ 1994342 w 2263827"/>
                        <a:gd name="connsiteY0-2" fmla="*/ 2263827 h 2355267"/>
                        <a:gd name="connsiteX1-3" fmla="*/ 0 w 2263827"/>
                        <a:gd name="connsiteY1-4" fmla="*/ 269485 h 2355267"/>
                        <a:gd name="connsiteX2-5" fmla="*/ 0 w 2263827"/>
                        <a:gd name="connsiteY2-6" fmla="*/ 0 h 2355267"/>
                        <a:gd name="connsiteX3-7" fmla="*/ 1600767 w 2263827"/>
                        <a:gd name="connsiteY3-8" fmla="*/ 663060 h 2355267"/>
                        <a:gd name="connsiteX4-9" fmla="*/ 2263827 w 2263827"/>
                        <a:gd name="connsiteY4-10" fmla="*/ 2263827 h 2355267"/>
                        <a:gd name="connsiteX5-11" fmla="*/ 2085782 w 2263827"/>
                        <a:gd name="connsiteY5-12" fmla="*/ 2355267 h 2355267"/>
                        <a:gd name="connsiteX0-13" fmla="*/ 1994342 w 2263827"/>
                        <a:gd name="connsiteY0-14" fmla="*/ 2263827 h 2263827"/>
                        <a:gd name="connsiteX1-15" fmla="*/ 0 w 2263827"/>
                        <a:gd name="connsiteY1-16" fmla="*/ 269485 h 2263827"/>
                        <a:gd name="connsiteX2-17" fmla="*/ 0 w 2263827"/>
                        <a:gd name="connsiteY2-18" fmla="*/ 0 h 2263827"/>
                        <a:gd name="connsiteX3-19" fmla="*/ 1600767 w 2263827"/>
                        <a:gd name="connsiteY3-20" fmla="*/ 663060 h 2263827"/>
                        <a:gd name="connsiteX4-21" fmla="*/ 2263827 w 2263827"/>
                        <a:gd name="connsiteY4-22" fmla="*/ 2263827 h 2263827"/>
                        <a:gd name="connsiteX0-23" fmla="*/ 0 w 2263827"/>
                        <a:gd name="connsiteY0-24" fmla="*/ 269485 h 2263827"/>
                        <a:gd name="connsiteX1-25" fmla="*/ 0 w 2263827"/>
                        <a:gd name="connsiteY1-26" fmla="*/ 0 h 2263827"/>
                        <a:gd name="connsiteX2-27" fmla="*/ 1600767 w 2263827"/>
                        <a:gd name="connsiteY2-28" fmla="*/ 663060 h 2263827"/>
                        <a:gd name="connsiteX3-29" fmla="*/ 2263827 w 2263827"/>
                        <a:gd name="connsiteY3-30" fmla="*/ 2263827 h 2263827"/>
                        <a:gd name="connsiteX0-31" fmla="*/ 0 w 2263827"/>
                        <a:gd name="connsiteY0-32" fmla="*/ 0 h 2263827"/>
                        <a:gd name="connsiteX1-33" fmla="*/ 1600767 w 2263827"/>
                        <a:gd name="connsiteY1-34" fmla="*/ 663060 h 2263827"/>
                        <a:gd name="connsiteX2-35" fmla="*/ 2263827 w 2263827"/>
                        <a:gd name="connsiteY2-36" fmla="*/ 2263827 h 226382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</a:cxnLst>
                      <a:rect l="l" t="t" r="r" b="b"/>
                      <a:pathLst>
                        <a:path w="2263827" h="2263827">
                          <a:moveTo>
                            <a:pt x="0" y="0"/>
                          </a:moveTo>
                          <a:cubicBezTo>
                            <a:pt x="625138" y="0"/>
                            <a:pt x="1191095" y="253388"/>
                            <a:pt x="1600767" y="663060"/>
                          </a:cubicBezTo>
                          <a:cubicBezTo>
                            <a:pt x="2010440" y="1072732"/>
                            <a:pt x="2263827" y="1638688"/>
                            <a:pt x="2263827" y="2263827"/>
                          </a:cubicBezTo>
                        </a:path>
                      </a:pathLst>
                    </a:custGeom>
                    <a:ln w="19050">
                      <a:solidFill>
                        <a:schemeClr val="accent2"/>
                      </a:solidFill>
                      <a:prstDash val="dash"/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9" name="ïṣ1íḓè"/>
                    <p:cNvSpPr/>
                    <p:nvPr/>
                  </p:nvSpPr>
                  <p:spPr>
                    <a:xfrm>
                      <a:off x="6921249" y="1800256"/>
                      <a:ext cx="1985037" cy="552416"/>
                    </a:xfrm>
                    <a:prstGeom prst="roundRect">
                      <a:avLst>
                        <a:gd name="adj" fmla="val 13693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/>
                    <a:p>
                      <a:pPr algn="ctr"/>
                      <a:endParaRPr lang="zh-CN" altLang="en-US" b="1" dirty="0"/>
                    </a:p>
                  </p:txBody>
                </p:sp>
              </p:grpSp>
              <p:grpSp>
                <p:nvGrpSpPr>
                  <p:cNvPr id="2" name="组合 1"/>
                  <p:cNvGrpSpPr/>
                  <p:nvPr/>
                </p:nvGrpSpPr>
                <p:grpSpPr>
                  <a:xfrm>
                    <a:off x="1501265" y="4109140"/>
                    <a:ext cx="2569817" cy="2519345"/>
                    <a:chOff x="1501265" y="4109140"/>
                    <a:chExt cx="2569817" cy="2519345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584929" y="4645792"/>
                      <a:ext cx="212033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瓶颈：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Mysql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数据库</a:t>
                      </a:r>
                    </a:p>
                  </p:txBody>
                </p:sp>
                <p:sp>
                  <p:nvSpPr>
                    <p:cNvPr id="33" name="文本框 32"/>
                    <p:cNvSpPr txBox="1"/>
                    <p:nvPr/>
                  </p:nvSpPr>
                  <p:spPr>
                    <a:xfrm>
                      <a:off x="1501265" y="4109140"/>
                      <a:ext cx="185425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algn="ctr">
                        <a:defRPr sz="240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defRPr>
                      </a:lvl1pPr>
                    </a:lstStyle>
                    <a:p>
                      <a:r>
                        <a:rPr lang="zh-CN" altLang="en-US" dirty="0">
                          <a:latin typeface="字魂59号-创粗黑" panose="00000500000000000000" pitchFamily="2" charset="-122"/>
                          <a:ea typeface="字魂59号-创粗黑" panose="00000500000000000000" pitchFamily="2" charset="-122"/>
                        </a:rPr>
                        <a:t>单机秒杀</a:t>
                      </a:r>
                    </a:p>
                  </p:txBody>
                </p:sp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1577748" y="5100510"/>
                      <a:ext cx="2493334" cy="15279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分析：</a:t>
                      </a:r>
                      <a:endParaRPr lang="en-US" altLang="zh-CN" sz="1600" dirty="0">
                        <a:solidFill>
                          <a:schemeClr val="accent2"/>
                        </a:solidFill>
                        <a:latin typeface="字魂58号-创中黑" panose="00000500000000000000" pitchFamily="2" charset="-122"/>
                        <a:ea typeface="字魂58号-创中黑" panose="00000500000000000000" pitchFamily="2" charset="-122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磁盘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I/O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速度较慢</a:t>
                      </a:r>
                      <a:endParaRPr lang="en-US" altLang="zh-CN" sz="1600" dirty="0">
                        <a:solidFill>
                          <a:schemeClr val="accent2"/>
                        </a:solidFill>
                        <a:latin typeface="字魂58号-创中黑" panose="00000500000000000000" pitchFamily="2" charset="-122"/>
                        <a:ea typeface="字魂58号-创中黑" panose="00000500000000000000" pitchFamily="2" charset="-122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altLang="zh-CN" sz="1600" dirty="0">
                        <a:solidFill>
                          <a:schemeClr val="accent2"/>
                        </a:solidFill>
                        <a:latin typeface="字魂58号-创中黑" panose="00000500000000000000" pitchFamily="2" charset="-122"/>
                        <a:ea typeface="字魂58号-创中黑" panose="00000500000000000000" pitchFamily="2" charset="-122"/>
                      </a:endParaRPr>
                    </a:p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MySQL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事务隔离以及排他锁能够保证数据的强一致性，但对并发支持不高</a:t>
                      </a:r>
                      <a:endParaRPr lang="en-US" altLang="zh-CN" sz="1600" dirty="0">
                        <a:solidFill>
                          <a:schemeClr val="accent2"/>
                        </a:solidFill>
                        <a:latin typeface="字魂58号-创中黑" panose="00000500000000000000" pitchFamily="2" charset="-122"/>
                        <a:ea typeface="字魂58号-创中黑" panose="00000500000000000000" pitchFamily="2" charset="-122"/>
                      </a:endParaRP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4641781" y="4141164"/>
                    <a:ext cx="2714536" cy="3390495"/>
                    <a:chOff x="959497" y="4138706"/>
                    <a:chExt cx="2714536" cy="3390495"/>
                  </a:xfrm>
                </p:grpSpPr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1069144" y="4625335"/>
                      <a:ext cx="2604889" cy="3354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优化：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RabbitMQ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消息队列</a:t>
                      </a:r>
                      <a:endParaRPr lang="en-US" altLang="zh-CN" sz="1600" dirty="0">
                        <a:solidFill>
                          <a:schemeClr val="accent2"/>
                        </a:solidFill>
                        <a:latin typeface="字魂58号-创中黑" panose="00000500000000000000" pitchFamily="2" charset="-122"/>
                        <a:ea typeface="字魂58号-创中黑" panose="00000500000000000000" pitchFamily="2" charset="-122"/>
                      </a:endParaRPr>
                    </a:p>
                  </p:txBody>
                </p:sp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959497" y="4138706"/>
                      <a:ext cx="243042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algn="ctr">
                        <a:defRPr sz="240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defRPr>
                      </a:lvl1pPr>
                    </a:lstStyle>
                    <a:p>
                      <a:r>
                        <a:rPr lang="zh-CN" altLang="en-US" dirty="0">
                          <a:latin typeface="字魂59号-创粗黑" panose="00000500000000000000" pitchFamily="2" charset="-122"/>
                          <a:ea typeface="字魂59号-创粗黑" panose="00000500000000000000" pitchFamily="2" charset="-122"/>
                        </a:rPr>
                        <a:t>异步下单</a:t>
                      </a:r>
                    </a:p>
                  </p:txBody>
                </p:sp>
                <p:sp>
                  <p:nvSpPr>
                    <p:cNvPr id="38" name="文本框 37"/>
                    <p:cNvSpPr txBox="1"/>
                    <p:nvPr/>
                  </p:nvSpPr>
                  <p:spPr>
                    <a:xfrm>
                      <a:off x="1105430" y="6480591"/>
                      <a:ext cx="2493334" cy="1048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缺点：</a:t>
                      </a:r>
                      <a:endParaRPr lang="en-US" altLang="zh-CN" sz="1600" dirty="0">
                        <a:solidFill>
                          <a:schemeClr val="accent2"/>
                        </a:solidFill>
                        <a:latin typeface="字魂58号-创中黑" panose="00000500000000000000" pitchFamily="2" charset="-122"/>
                        <a:ea typeface="字魂58号-创中黑" panose="00000500000000000000" pitchFamily="2" charset="-122"/>
                      </a:endParaRPr>
                    </a:p>
                    <a:p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单机，不具备伸缩性，无法配置多主机集群，应对高并发</a:t>
                      </a:r>
                    </a:p>
                  </p:txBody>
                </p:sp>
              </p:grpSp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8047108" y="4162020"/>
                    <a:ext cx="3406649" cy="795336"/>
                    <a:chOff x="682540" y="4159562"/>
                    <a:chExt cx="3406649" cy="795336"/>
                  </a:xfrm>
                </p:grpSpPr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1616632" y="4159562"/>
                      <a:ext cx="24725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algn="ctr">
                        <a:defRPr sz="240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defRPr>
                      </a:lvl1pPr>
                    </a:lstStyle>
                    <a:p>
                      <a:r>
                        <a:rPr lang="zh-CN" altLang="en-US" dirty="0">
                          <a:latin typeface="字魂59号-创粗黑" panose="00000500000000000000" pitchFamily="2" charset="-122"/>
                          <a:ea typeface="字魂59号-创粗黑" panose="00000500000000000000" pitchFamily="2" charset="-122"/>
                        </a:rPr>
                        <a:t>分布式秒杀</a:t>
                      </a:r>
                    </a:p>
                  </p:txBody>
                </p:sp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82540" y="4625335"/>
                      <a:ext cx="2493334" cy="3295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Nginx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</a:rPr>
                        <a:t>负载均衡</a:t>
                      </a:r>
                    </a:p>
                  </p:txBody>
                </p:sp>
              </p:grp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2667052" y="1998848"/>
                    <a:ext cx="22372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algn="ctr">
                      <a:defRPr sz="2400">
                        <a:solidFill>
                          <a:schemeClr val="accent2"/>
                        </a:solidFill>
                        <a:latin typeface="字魂59号-创粗黑" panose="00000500000000000000" pitchFamily="2" charset="-122"/>
                        <a:ea typeface="字魂59号-创粗黑" panose="00000500000000000000" pitchFamily="2" charset="-122"/>
                      </a:defRPr>
                    </a:lvl1pPr>
                  </a:lstStyle>
                  <a:p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消息中间件</a:t>
                    </a:r>
                  </a:p>
                </p:txBody>
              </p: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932513" y="1845632"/>
                    <a:ext cx="192706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algn="ctr">
                      <a:defRPr sz="2400">
                        <a:solidFill>
                          <a:schemeClr val="accent2"/>
                        </a:solidFill>
                        <a:latin typeface="字魂59号-创粗黑" panose="00000500000000000000" pitchFamily="2" charset="-122"/>
                        <a:ea typeface="字魂59号-创粗黑" panose="00000500000000000000" pitchFamily="2" charset="-122"/>
                      </a:defRPr>
                    </a:lvl1pPr>
                  </a:lstStyle>
                  <a:p>
                    <a:r>
                      <a:rPr lang="zh-CN" altLang="en-US" dirty="0"/>
                      <a:t>一致性</a:t>
                    </a:r>
                    <a:r>
                      <a:rPr lang="en-US" altLang="zh-CN" dirty="0"/>
                      <a:t>Hash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5" name="graphic-progression_69856">
                  <a:extLst>
                    <a:ext uri="{FF2B5EF4-FFF2-40B4-BE49-F238E27FC236}">
                      <a16:creationId xmlns:a16="http://schemas.microsoft.com/office/drawing/2014/main" id="{F6ECD3E8-E388-4407-A19E-9375B7D068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2178" y="1829827"/>
                  <a:ext cx="753031" cy="652724"/>
                </a:xfrm>
                <a:custGeom>
                  <a:avLst/>
                  <a:gdLst>
                    <a:gd name="connsiteX0" fmla="*/ 52366 w 608876"/>
                    <a:gd name="connsiteY0" fmla="*/ 344724 h 527771"/>
                    <a:gd name="connsiteX1" fmla="*/ 168368 w 608876"/>
                    <a:gd name="connsiteY1" fmla="*/ 344724 h 527771"/>
                    <a:gd name="connsiteX2" fmla="*/ 196421 w 608876"/>
                    <a:gd name="connsiteY2" fmla="*/ 372734 h 527771"/>
                    <a:gd name="connsiteX3" fmla="*/ 196421 w 608876"/>
                    <a:gd name="connsiteY3" fmla="*/ 499761 h 527771"/>
                    <a:gd name="connsiteX4" fmla="*/ 168368 w 608876"/>
                    <a:gd name="connsiteY4" fmla="*/ 527771 h 527771"/>
                    <a:gd name="connsiteX5" fmla="*/ 52366 w 608876"/>
                    <a:gd name="connsiteY5" fmla="*/ 527771 h 527771"/>
                    <a:gd name="connsiteX6" fmla="*/ 24312 w 608876"/>
                    <a:gd name="connsiteY6" fmla="*/ 499761 h 527771"/>
                    <a:gd name="connsiteX7" fmla="*/ 24312 w 608876"/>
                    <a:gd name="connsiteY7" fmla="*/ 372734 h 527771"/>
                    <a:gd name="connsiteX8" fmla="*/ 52366 w 608876"/>
                    <a:gd name="connsiteY8" fmla="*/ 344724 h 527771"/>
                    <a:gd name="connsiteX9" fmla="*/ 258569 w 608876"/>
                    <a:gd name="connsiteY9" fmla="*/ 277475 h 527771"/>
                    <a:gd name="connsiteX10" fmla="*/ 374619 w 608876"/>
                    <a:gd name="connsiteY10" fmla="*/ 277475 h 527771"/>
                    <a:gd name="connsiteX11" fmla="*/ 402684 w 608876"/>
                    <a:gd name="connsiteY11" fmla="*/ 305488 h 527771"/>
                    <a:gd name="connsiteX12" fmla="*/ 402684 w 608876"/>
                    <a:gd name="connsiteY12" fmla="*/ 499758 h 527771"/>
                    <a:gd name="connsiteX13" fmla="*/ 374619 w 608876"/>
                    <a:gd name="connsiteY13" fmla="*/ 527771 h 527771"/>
                    <a:gd name="connsiteX14" fmla="*/ 258569 w 608876"/>
                    <a:gd name="connsiteY14" fmla="*/ 527771 h 527771"/>
                    <a:gd name="connsiteX15" fmla="*/ 230504 w 608876"/>
                    <a:gd name="connsiteY15" fmla="*/ 499758 h 527771"/>
                    <a:gd name="connsiteX16" fmla="*/ 230504 w 608876"/>
                    <a:gd name="connsiteY16" fmla="*/ 305488 h 527771"/>
                    <a:gd name="connsiteX17" fmla="*/ 258569 w 608876"/>
                    <a:gd name="connsiteY17" fmla="*/ 277475 h 527771"/>
                    <a:gd name="connsiteX18" fmla="*/ 464821 w 608876"/>
                    <a:gd name="connsiteY18" fmla="*/ 202817 h 527771"/>
                    <a:gd name="connsiteX19" fmla="*/ 580823 w 608876"/>
                    <a:gd name="connsiteY19" fmla="*/ 202817 h 527771"/>
                    <a:gd name="connsiteX20" fmla="*/ 608876 w 608876"/>
                    <a:gd name="connsiteY20" fmla="*/ 230830 h 527771"/>
                    <a:gd name="connsiteX21" fmla="*/ 608876 w 608876"/>
                    <a:gd name="connsiteY21" fmla="*/ 499758 h 527771"/>
                    <a:gd name="connsiteX22" fmla="*/ 580823 w 608876"/>
                    <a:gd name="connsiteY22" fmla="*/ 527771 h 527771"/>
                    <a:gd name="connsiteX23" fmla="*/ 464821 w 608876"/>
                    <a:gd name="connsiteY23" fmla="*/ 527771 h 527771"/>
                    <a:gd name="connsiteX24" fmla="*/ 436767 w 608876"/>
                    <a:gd name="connsiteY24" fmla="*/ 499758 h 527771"/>
                    <a:gd name="connsiteX25" fmla="*/ 436767 w 608876"/>
                    <a:gd name="connsiteY25" fmla="*/ 230830 h 527771"/>
                    <a:gd name="connsiteX26" fmla="*/ 464821 w 608876"/>
                    <a:gd name="connsiteY26" fmla="*/ 202817 h 527771"/>
                    <a:gd name="connsiteX27" fmla="*/ 584628 w 608876"/>
                    <a:gd name="connsiteY27" fmla="*/ 557 h 527771"/>
                    <a:gd name="connsiteX28" fmla="*/ 598517 w 608876"/>
                    <a:gd name="connsiteY28" fmla="*/ 14284 h 527771"/>
                    <a:gd name="connsiteX29" fmla="*/ 569898 w 608876"/>
                    <a:gd name="connsiteY29" fmla="*/ 141749 h 527771"/>
                    <a:gd name="connsiteX30" fmla="*/ 552361 w 608876"/>
                    <a:gd name="connsiteY30" fmla="*/ 146652 h 527771"/>
                    <a:gd name="connsiteX31" fmla="*/ 522900 w 608876"/>
                    <a:gd name="connsiteY31" fmla="*/ 117237 h 527771"/>
                    <a:gd name="connsiteX32" fmla="*/ 511957 w 608876"/>
                    <a:gd name="connsiteY32" fmla="*/ 117937 h 527771"/>
                    <a:gd name="connsiteX33" fmla="*/ 419505 w 608876"/>
                    <a:gd name="connsiteY33" fmla="*/ 173265 h 527771"/>
                    <a:gd name="connsiteX34" fmla="*/ 34826 w 608876"/>
                    <a:gd name="connsiteY34" fmla="*/ 277758 h 527771"/>
                    <a:gd name="connsiteX35" fmla="*/ 23041 w 608876"/>
                    <a:gd name="connsiteY35" fmla="*/ 277478 h 527771"/>
                    <a:gd name="connsiteX36" fmla="*/ 34 w 608876"/>
                    <a:gd name="connsiteY36" fmla="*/ 251985 h 527771"/>
                    <a:gd name="connsiteX37" fmla="*/ 25567 w 608876"/>
                    <a:gd name="connsiteY37" fmla="*/ 229013 h 527771"/>
                    <a:gd name="connsiteX38" fmla="*/ 397059 w 608876"/>
                    <a:gd name="connsiteY38" fmla="*/ 130263 h 527771"/>
                    <a:gd name="connsiteX39" fmla="*/ 478007 w 608876"/>
                    <a:gd name="connsiteY39" fmla="*/ 82359 h 527771"/>
                    <a:gd name="connsiteX40" fmla="*/ 480532 w 608876"/>
                    <a:gd name="connsiteY40" fmla="*/ 74935 h 527771"/>
                    <a:gd name="connsiteX41" fmla="*/ 453596 w 608876"/>
                    <a:gd name="connsiteY41" fmla="*/ 48742 h 527771"/>
                    <a:gd name="connsiteX42" fmla="*/ 458647 w 608876"/>
                    <a:gd name="connsiteY42" fmla="*/ 31093 h 527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8876" h="527771">
                      <a:moveTo>
                        <a:pt x="52366" y="344724"/>
                      </a:moveTo>
                      <a:lnTo>
                        <a:pt x="168368" y="344724"/>
                      </a:lnTo>
                      <a:cubicBezTo>
                        <a:pt x="183797" y="344724"/>
                        <a:pt x="196421" y="357329"/>
                        <a:pt x="196421" y="372734"/>
                      </a:cubicBezTo>
                      <a:lnTo>
                        <a:pt x="196421" y="499761"/>
                      </a:lnTo>
                      <a:cubicBezTo>
                        <a:pt x="196421" y="515167"/>
                        <a:pt x="183797" y="527771"/>
                        <a:pt x="168368" y="527771"/>
                      </a:cubicBezTo>
                      <a:lnTo>
                        <a:pt x="52366" y="527771"/>
                      </a:lnTo>
                      <a:cubicBezTo>
                        <a:pt x="36936" y="527771"/>
                        <a:pt x="24312" y="515167"/>
                        <a:pt x="24312" y="499761"/>
                      </a:cubicBezTo>
                      <a:lnTo>
                        <a:pt x="24312" y="372734"/>
                      </a:lnTo>
                      <a:cubicBezTo>
                        <a:pt x="24312" y="357329"/>
                        <a:pt x="36936" y="344724"/>
                        <a:pt x="52366" y="344724"/>
                      </a:cubicBezTo>
                      <a:close/>
                      <a:moveTo>
                        <a:pt x="258569" y="277475"/>
                      </a:moveTo>
                      <a:lnTo>
                        <a:pt x="374619" y="277475"/>
                      </a:lnTo>
                      <a:cubicBezTo>
                        <a:pt x="390055" y="277475"/>
                        <a:pt x="402684" y="290081"/>
                        <a:pt x="402684" y="305488"/>
                      </a:cubicBezTo>
                      <a:lnTo>
                        <a:pt x="402684" y="499758"/>
                      </a:lnTo>
                      <a:cubicBezTo>
                        <a:pt x="402684" y="515165"/>
                        <a:pt x="390055" y="527771"/>
                        <a:pt x="374619" y="527771"/>
                      </a:cubicBezTo>
                      <a:lnTo>
                        <a:pt x="258569" y="527771"/>
                      </a:lnTo>
                      <a:cubicBezTo>
                        <a:pt x="243133" y="527771"/>
                        <a:pt x="230504" y="515165"/>
                        <a:pt x="230504" y="499758"/>
                      </a:cubicBezTo>
                      <a:lnTo>
                        <a:pt x="230504" y="305488"/>
                      </a:lnTo>
                      <a:cubicBezTo>
                        <a:pt x="230504" y="290081"/>
                        <a:pt x="243133" y="277475"/>
                        <a:pt x="258569" y="277475"/>
                      </a:cubicBezTo>
                      <a:close/>
                      <a:moveTo>
                        <a:pt x="464821" y="202817"/>
                      </a:moveTo>
                      <a:lnTo>
                        <a:pt x="580823" y="202817"/>
                      </a:lnTo>
                      <a:cubicBezTo>
                        <a:pt x="596252" y="202817"/>
                        <a:pt x="608876" y="215423"/>
                        <a:pt x="608876" y="230830"/>
                      </a:cubicBezTo>
                      <a:lnTo>
                        <a:pt x="608876" y="499758"/>
                      </a:lnTo>
                      <a:cubicBezTo>
                        <a:pt x="608876" y="515165"/>
                        <a:pt x="596252" y="527771"/>
                        <a:pt x="580823" y="527771"/>
                      </a:cubicBezTo>
                      <a:lnTo>
                        <a:pt x="464821" y="527771"/>
                      </a:lnTo>
                      <a:cubicBezTo>
                        <a:pt x="449391" y="527771"/>
                        <a:pt x="436767" y="515165"/>
                        <a:pt x="436767" y="499758"/>
                      </a:cubicBezTo>
                      <a:lnTo>
                        <a:pt x="436767" y="230830"/>
                      </a:lnTo>
                      <a:cubicBezTo>
                        <a:pt x="436767" y="215423"/>
                        <a:pt x="449391" y="202817"/>
                        <a:pt x="464821" y="202817"/>
                      </a:cubicBezTo>
                      <a:close/>
                      <a:moveTo>
                        <a:pt x="584628" y="557"/>
                      </a:moveTo>
                      <a:cubicBezTo>
                        <a:pt x="594589" y="-1964"/>
                        <a:pt x="600902" y="4339"/>
                        <a:pt x="598517" y="14284"/>
                      </a:cubicBezTo>
                      <a:lnTo>
                        <a:pt x="569898" y="141749"/>
                      </a:lnTo>
                      <a:cubicBezTo>
                        <a:pt x="567513" y="151694"/>
                        <a:pt x="559656" y="153935"/>
                        <a:pt x="552361" y="146652"/>
                      </a:cubicBezTo>
                      <a:lnTo>
                        <a:pt x="522900" y="117237"/>
                      </a:lnTo>
                      <a:cubicBezTo>
                        <a:pt x="518832" y="113175"/>
                        <a:pt x="514483" y="116256"/>
                        <a:pt x="511957" y="117937"/>
                      </a:cubicBezTo>
                      <a:cubicBezTo>
                        <a:pt x="494140" y="130543"/>
                        <a:pt x="463557" y="150293"/>
                        <a:pt x="419505" y="173265"/>
                      </a:cubicBezTo>
                      <a:cubicBezTo>
                        <a:pt x="233338" y="270334"/>
                        <a:pt x="78036" y="277758"/>
                        <a:pt x="34826" y="277758"/>
                      </a:cubicBezTo>
                      <a:cubicBezTo>
                        <a:pt x="28092" y="277758"/>
                        <a:pt x="24023" y="277478"/>
                        <a:pt x="23041" y="277478"/>
                      </a:cubicBezTo>
                      <a:cubicBezTo>
                        <a:pt x="9714" y="276778"/>
                        <a:pt x="-668" y="265432"/>
                        <a:pt x="34" y="251985"/>
                      </a:cubicBezTo>
                      <a:cubicBezTo>
                        <a:pt x="735" y="238538"/>
                        <a:pt x="12239" y="228313"/>
                        <a:pt x="25567" y="229013"/>
                      </a:cubicBezTo>
                      <a:cubicBezTo>
                        <a:pt x="28092" y="229153"/>
                        <a:pt x="194758" y="235597"/>
                        <a:pt x="397059" y="130263"/>
                      </a:cubicBezTo>
                      <a:cubicBezTo>
                        <a:pt x="434236" y="110933"/>
                        <a:pt x="461032" y="93985"/>
                        <a:pt x="478007" y="82359"/>
                      </a:cubicBezTo>
                      <a:cubicBezTo>
                        <a:pt x="480111" y="80958"/>
                        <a:pt x="482777" y="77597"/>
                        <a:pt x="480532" y="74935"/>
                      </a:cubicBezTo>
                      <a:lnTo>
                        <a:pt x="453596" y="48742"/>
                      </a:lnTo>
                      <a:cubicBezTo>
                        <a:pt x="446301" y="41458"/>
                        <a:pt x="448546" y="33614"/>
                        <a:pt x="458647" y="31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9050">
                  <a:solidFill>
                    <a:schemeClr val="accent2"/>
                  </a:solidFill>
                </a:ln>
              </p:spPr>
            </p:sp>
            <p:sp>
              <p:nvSpPr>
                <p:cNvPr id="56" name="graphic-progression_69856">
                  <a:extLst>
                    <a:ext uri="{FF2B5EF4-FFF2-40B4-BE49-F238E27FC236}">
                      <a16:creationId xmlns:a16="http://schemas.microsoft.com/office/drawing/2014/main" id="{6556D481-89F8-4821-81EA-6219F3ABAE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06875" y="1882183"/>
                  <a:ext cx="753031" cy="652724"/>
                </a:xfrm>
                <a:custGeom>
                  <a:avLst/>
                  <a:gdLst>
                    <a:gd name="connsiteX0" fmla="*/ 52366 w 608876"/>
                    <a:gd name="connsiteY0" fmla="*/ 344724 h 527771"/>
                    <a:gd name="connsiteX1" fmla="*/ 168368 w 608876"/>
                    <a:gd name="connsiteY1" fmla="*/ 344724 h 527771"/>
                    <a:gd name="connsiteX2" fmla="*/ 196421 w 608876"/>
                    <a:gd name="connsiteY2" fmla="*/ 372734 h 527771"/>
                    <a:gd name="connsiteX3" fmla="*/ 196421 w 608876"/>
                    <a:gd name="connsiteY3" fmla="*/ 499761 h 527771"/>
                    <a:gd name="connsiteX4" fmla="*/ 168368 w 608876"/>
                    <a:gd name="connsiteY4" fmla="*/ 527771 h 527771"/>
                    <a:gd name="connsiteX5" fmla="*/ 52366 w 608876"/>
                    <a:gd name="connsiteY5" fmla="*/ 527771 h 527771"/>
                    <a:gd name="connsiteX6" fmla="*/ 24312 w 608876"/>
                    <a:gd name="connsiteY6" fmla="*/ 499761 h 527771"/>
                    <a:gd name="connsiteX7" fmla="*/ 24312 w 608876"/>
                    <a:gd name="connsiteY7" fmla="*/ 372734 h 527771"/>
                    <a:gd name="connsiteX8" fmla="*/ 52366 w 608876"/>
                    <a:gd name="connsiteY8" fmla="*/ 344724 h 527771"/>
                    <a:gd name="connsiteX9" fmla="*/ 258569 w 608876"/>
                    <a:gd name="connsiteY9" fmla="*/ 277475 h 527771"/>
                    <a:gd name="connsiteX10" fmla="*/ 374619 w 608876"/>
                    <a:gd name="connsiteY10" fmla="*/ 277475 h 527771"/>
                    <a:gd name="connsiteX11" fmla="*/ 402684 w 608876"/>
                    <a:gd name="connsiteY11" fmla="*/ 305488 h 527771"/>
                    <a:gd name="connsiteX12" fmla="*/ 402684 w 608876"/>
                    <a:gd name="connsiteY12" fmla="*/ 499758 h 527771"/>
                    <a:gd name="connsiteX13" fmla="*/ 374619 w 608876"/>
                    <a:gd name="connsiteY13" fmla="*/ 527771 h 527771"/>
                    <a:gd name="connsiteX14" fmla="*/ 258569 w 608876"/>
                    <a:gd name="connsiteY14" fmla="*/ 527771 h 527771"/>
                    <a:gd name="connsiteX15" fmla="*/ 230504 w 608876"/>
                    <a:gd name="connsiteY15" fmla="*/ 499758 h 527771"/>
                    <a:gd name="connsiteX16" fmla="*/ 230504 w 608876"/>
                    <a:gd name="connsiteY16" fmla="*/ 305488 h 527771"/>
                    <a:gd name="connsiteX17" fmla="*/ 258569 w 608876"/>
                    <a:gd name="connsiteY17" fmla="*/ 277475 h 527771"/>
                    <a:gd name="connsiteX18" fmla="*/ 464821 w 608876"/>
                    <a:gd name="connsiteY18" fmla="*/ 202817 h 527771"/>
                    <a:gd name="connsiteX19" fmla="*/ 580823 w 608876"/>
                    <a:gd name="connsiteY19" fmla="*/ 202817 h 527771"/>
                    <a:gd name="connsiteX20" fmla="*/ 608876 w 608876"/>
                    <a:gd name="connsiteY20" fmla="*/ 230830 h 527771"/>
                    <a:gd name="connsiteX21" fmla="*/ 608876 w 608876"/>
                    <a:gd name="connsiteY21" fmla="*/ 499758 h 527771"/>
                    <a:gd name="connsiteX22" fmla="*/ 580823 w 608876"/>
                    <a:gd name="connsiteY22" fmla="*/ 527771 h 527771"/>
                    <a:gd name="connsiteX23" fmla="*/ 464821 w 608876"/>
                    <a:gd name="connsiteY23" fmla="*/ 527771 h 527771"/>
                    <a:gd name="connsiteX24" fmla="*/ 436767 w 608876"/>
                    <a:gd name="connsiteY24" fmla="*/ 499758 h 527771"/>
                    <a:gd name="connsiteX25" fmla="*/ 436767 w 608876"/>
                    <a:gd name="connsiteY25" fmla="*/ 230830 h 527771"/>
                    <a:gd name="connsiteX26" fmla="*/ 464821 w 608876"/>
                    <a:gd name="connsiteY26" fmla="*/ 202817 h 527771"/>
                    <a:gd name="connsiteX27" fmla="*/ 584628 w 608876"/>
                    <a:gd name="connsiteY27" fmla="*/ 557 h 527771"/>
                    <a:gd name="connsiteX28" fmla="*/ 598517 w 608876"/>
                    <a:gd name="connsiteY28" fmla="*/ 14284 h 527771"/>
                    <a:gd name="connsiteX29" fmla="*/ 569898 w 608876"/>
                    <a:gd name="connsiteY29" fmla="*/ 141749 h 527771"/>
                    <a:gd name="connsiteX30" fmla="*/ 552361 w 608876"/>
                    <a:gd name="connsiteY30" fmla="*/ 146652 h 527771"/>
                    <a:gd name="connsiteX31" fmla="*/ 522900 w 608876"/>
                    <a:gd name="connsiteY31" fmla="*/ 117237 h 527771"/>
                    <a:gd name="connsiteX32" fmla="*/ 511957 w 608876"/>
                    <a:gd name="connsiteY32" fmla="*/ 117937 h 527771"/>
                    <a:gd name="connsiteX33" fmla="*/ 419505 w 608876"/>
                    <a:gd name="connsiteY33" fmla="*/ 173265 h 527771"/>
                    <a:gd name="connsiteX34" fmla="*/ 34826 w 608876"/>
                    <a:gd name="connsiteY34" fmla="*/ 277758 h 527771"/>
                    <a:gd name="connsiteX35" fmla="*/ 23041 w 608876"/>
                    <a:gd name="connsiteY35" fmla="*/ 277478 h 527771"/>
                    <a:gd name="connsiteX36" fmla="*/ 34 w 608876"/>
                    <a:gd name="connsiteY36" fmla="*/ 251985 h 527771"/>
                    <a:gd name="connsiteX37" fmla="*/ 25567 w 608876"/>
                    <a:gd name="connsiteY37" fmla="*/ 229013 h 527771"/>
                    <a:gd name="connsiteX38" fmla="*/ 397059 w 608876"/>
                    <a:gd name="connsiteY38" fmla="*/ 130263 h 527771"/>
                    <a:gd name="connsiteX39" fmla="*/ 478007 w 608876"/>
                    <a:gd name="connsiteY39" fmla="*/ 82359 h 527771"/>
                    <a:gd name="connsiteX40" fmla="*/ 480532 w 608876"/>
                    <a:gd name="connsiteY40" fmla="*/ 74935 h 527771"/>
                    <a:gd name="connsiteX41" fmla="*/ 453596 w 608876"/>
                    <a:gd name="connsiteY41" fmla="*/ 48742 h 527771"/>
                    <a:gd name="connsiteX42" fmla="*/ 458647 w 608876"/>
                    <a:gd name="connsiteY42" fmla="*/ 31093 h 527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8876" h="527771">
                      <a:moveTo>
                        <a:pt x="52366" y="344724"/>
                      </a:moveTo>
                      <a:lnTo>
                        <a:pt x="168368" y="344724"/>
                      </a:lnTo>
                      <a:cubicBezTo>
                        <a:pt x="183797" y="344724"/>
                        <a:pt x="196421" y="357329"/>
                        <a:pt x="196421" y="372734"/>
                      </a:cubicBezTo>
                      <a:lnTo>
                        <a:pt x="196421" y="499761"/>
                      </a:lnTo>
                      <a:cubicBezTo>
                        <a:pt x="196421" y="515167"/>
                        <a:pt x="183797" y="527771"/>
                        <a:pt x="168368" y="527771"/>
                      </a:cubicBezTo>
                      <a:lnTo>
                        <a:pt x="52366" y="527771"/>
                      </a:lnTo>
                      <a:cubicBezTo>
                        <a:pt x="36936" y="527771"/>
                        <a:pt x="24312" y="515167"/>
                        <a:pt x="24312" y="499761"/>
                      </a:cubicBezTo>
                      <a:lnTo>
                        <a:pt x="24312" y="372734"/>
                      </a:lnTo>
                      <a:cubicBezTo>
                        <a:pt x="24312" y="357329"/>
                        <a:pt x="36936" y="344724"/>
                        <a:pt x="52366" y="344724"/>
                      </a:cubicBezTo>
                      <a:close/>
                      <a:moveTo>
                        <a:pt x="258569" y="277475"/>
                      </a:moveTo>
                      <a:lnTo>
                        <a:pt x="374619" y="277475"/>
                      </a:lnTo>
                      <a:cubicBezTo>
                        <a:pt x="390055" y="277475"/>
                        <a:pt x="402684" y="290081"/>
                        <a:pt x="402684" y="305488"/>
                      </a:cubicBezTo>
                      <a:lnTo>
                        <a:pt x="402684" y="499758"/>
                      </a:lnTo>
                      <a:cubicBezTo>
                        <a:pt x="402684" y="515165"/>
                        <a:pt x="390055" y="527771"/>
                        <a:pt x="374619" y="527771"/>
                      </a:cubicBezTo>
                      <a:lnTo>
                        <a:pt x="258569" y="527771"/>
                      </a:lnTo>
                      <a:cubicBezTo>
                        <a:pt x="243133" y="527771"/>
                        <a:pt x="230504" y="515165"/>
                        <a:pt x="230504" y="499758"/>
                      </a:cubicBezTo>
                      <a:lnTo>
                        <a:pt x="230504" y="305488"/>
                      </a:lnTo>
                      <a:cubicBezTo>
                        <a:pt x="230504" y="290081"/>
                        <a:pt x="243133" y="277475"/>
                        <a:pt x="258569" y="277475"/>
                      </a:cubicBezTo>
                      <a:close/>
                      <a:moveTo>
                        <a:pt x="464821" y="202817"/>
                      </a:moveTo>
                      <a:lnTo>
                        <a:pt x="580823" y="202817"/>
                      </a:lnTo>
                      <a:cubicBezTo>
                        <a:pt x="596252" y="202817"/>
                        <a:pt x="608876" y="215423"/>
                        <a:pt x="608876" y="230830"/>
                      </a:cubicBezTo>
                      <a:lnTo>
                        <a:pt x="608876" y="499758"/>
                      </a:lnTo>
                      <a:cubicBezTo>
                        <a:pt x="608876" y="515165"/>
                        <a:pt x="596252" y="527771"/>
                        <a:pt x="580823" y="527771"/>
                      </a:cubicBezTo>
                      <a:lnTo>
                        <a:pt x="464821" y="527771"/>
                      </a:lnTo>
                      <a:cubicBezTo>
                        <a:pt x="449391" y="527771"/>
                        <a:pt x="436767" y="515165"/>
                        <a:pt x="436767" y="499758"/>
                      </a:cubicBezTo>
                      <a:lnTo>
                        <a:pt x="436767" y="230830"/>
                      </a:lnTo>
                      <a:cubicBezTo>
                        <a:pt x="436767" y="215423"/>
                        <a:pt x="449391" y="202817"/>
                        <a:pt x="464821" y="202817"/>
                      </a:cubicBezTo>
                      <a:close/>
                      <a:moveTo>
                        <a:pt x="584628" y="557"/>
                      </a:moveTo>
                      <a:cubicBezTo>
                        <a:pt x="594589" y="-1964"/>
                        <a:pt x="600902" y="4339"/>
                        <a:pt x="598517" y="14284"/>
                      </a:cubicBezTo>
                      <a:lnTo>
                        <a:pt x="569898" y="141749"/>
                      </a:lnTo>
                      <a:cubicBezTo>
                        <a:pt x="567513" y="151694"/>
                        <a:pt x="559656" y="153935"/>
                        <a:pt x="552361" y="146652"/>
                      </a:cubicBezTo>
                      <a:lnTo>
                        <a:pt x="522900" y="117237"/>
                      </a:lnTo>
                      <a:cubicBezTo>
                        <a:pt x="518832" y="113175"/>
                        <a:pt x="514483" y="116256"/>
                        <a:pt x="511957" y="117937"/>
                      </a:cubicBezTo>
                      <a:cubicBezTo>
                        <a:pt x="494140" y="130543"/>
                        <a:pt x="463557" y="150293"/>
                        <a:pt x="419505" y="173265"/>
                      </a:cubicBezTo>
                      <a:cubicBezTo>
                        <a:pt x="233338" y="270334"/>
                        <a:pt x="78036" y="277758"/>
                        <a:pt x="34826" y="277758"/>
                      </a:cubicBezTo>
                      <a:cubicBezTo>
                        <a:pt x="28092" y="277758"/>
                        <a:pt x="24023" y="277478"/>
                        <a:pt x="23041" y="277478"/>
                      </a:cubicBezTo>
                      <a:cubicBezTo>
                        <a:pt x="9714" y="276778"/>
                        <a:pt x="-668" y="265432"/>
                        <a:pt x="34" y="251985"/>
                      </a:cubicBezTo>
                      <a:cubicBezTo>
                        <a:pt x="735" y="238538"/>
                        <a:pt x="12239" y="228313"/>
                        <a:pt x="25567" y="229013"/>
                      </a:cubicBezTo>
                      <a:cubicBezTo>
                        <a:pt x="28092" y="229153"/>
                        <a:pt x="194758" y="235597"/>
                        <a:pt x="397059" y="130263"/>
                      </a:cubicBezTo>
                      <a:cubicBezTo>
                        <a:pt x="434236" y="110933"/>
                        <a:pt x="461032" y="93985"/>
                        <a:pt x="478007" y="82359"/>
                      </a:cubicBezTo>
                      <a:cubicBezTo>
                        <a:pt x="480111" y="80958"/>
                        <a:pt x="482777" y="77597"/>
                        <a:pt x="480532" y="74935"/>
                      </a:cubicBezTo>
                      <a:lnTo>
                        <a:pt x="453596" y="48742"/>
                      </a:lnTo>
                      <a:cubicBezTo>
                        <a:pt x="446301" y="41458"/>
                        <a:pt x="448546" y="33614"/>
                        <a:pt x="458647" y="31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9050">
                  <a:solidFill>
                    <a:schemeClr val="accent2"/>
                  </a:solidFill>
                </a:ln>
              </p:spPr>
            </p:sp>
            <p:sp>
              <p:nvSpPr>
                <p:cNvPr id="57" name="graphic-progression_69856">
                  <a:extLst>
                    <a:ext uri="{FF2B5EF4-FFF2-40B4-BE49-F238E27FC236}">
                      <a16:creationId xmlns:a16="http://schemas.microsoft.com/office/drawing/2014/main" id="{907A8C4F-6C80-4D8E-83C1-F16FAA83F5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061825" y="1869305"/>
                  <a:ext cx="753031" cy="652724"/>
                </a:xfrm>
                <a:custGeom>
                  <a:avLst/>
                  <a:gdLst>
                    <a:gd name="connsiteX0" fmla="*/ 52366 w 608876"/>
                    <a:gd name="connsiteY0" fmla="*/ 344724 h 527771"/>
                    <a:gd name="connsiteX1" fmla="*/ 168368 w 608876"/>
                    <a:gd name="connsiteY1" fmla="*/ 344724 h 527771"/>
                    <a:gd name="connsiteX2" fmla="*/ 196421 w 608876"/>
                    <a:gd name="connsiteY2" fmla="*/ 372734 h 527771"/>
                    <a:gd name="connsiteX3" fmla="*/ 196421 w 608876"/>
                    <a:gd name="connsiteY3" fmla="*/ 499761 h 527771"/>
                    <a:gd name="connsiteX4" fmla="*/ 168368 w 608876"/>
                    <a:gd name="connsiteY4" fmla="*/ 527771 h 527771"/>
                    <a:gd name="connsiteX5" fmla="*/ 52366 w 608876"/>
                    <a:gd name="connsiteY5" fmla="*/ 527771 h 527771"/>
                    <a:gd name="connsiteX6" fmla="*/ 24312 w 608876"/>
                    <a:gd name="connsiteY6" fmla="*/ 499761 h 527771"/>
                    <a:gd name="connsiteX7" fmla="*/ 24312 w 608876"/>
                    <a:gd name="connsiteY7" fmla="*/ 372734 h 527771"/>
                    <a:gd name="connsiteX8" fmla="*/ 52366 w 608876"/>
                    <a:gd name="connsiteY8" fmla="*/ 344724 h 527771"/>
                    <a:gd name="connsiteX9" fmla="*/ 258569 w 608876"/>
                    <a:gd name="connsiteY9" fmla="*/ 277475 h 527771"/>
                    <a:gd name="connsiteX10" fmla="*/ 374619 w 608876"/>
                    <a:gd name="connsiteY10" fmla="*/ 277475 h 527771"/>
                    <a:gd name="connsiteX11" fmla="*/ 402684 w 608876"/>
                    <a:gd name="connsiteY11" fmla="*/ 305488 h 527771"/>
                    <a:gd name="connsiteX12" fmla="*/ 402684 w 608876"/>
                    <a:gd name="connsiteY12" fmla="*/ 499758 h 527771"/>
                    <a:gd name="connsiteX13" fmla="*/ 374619 w 608876"/>
                    <a:gd name="connsiteY13" fmla="*/ 527771 h 527771"/>
                    <a:gd name="connsiteX14" fmla="*/ 258569 w 608876"/>
                    <a:gd name="connsiteY14" fmla="*/ 527771 h 527771"/>
                    <a:gd name="connsiteX15" fmla="*/ 230504 w 608876"/>
                    <a:gd name="connsiteY15" fmla="*/ 499758 h 527771"/>
                    <a:gd name="connsiteX16" fmla="*/ 230504 w 608876"/>
                    <a:gd name="connsiteY16" fmla="*/ 305488 h 527771"/>
                    <a:gd name="connsiteX17" fmla="*/ 258569 w 608876"/>
                    <a:gd name="connsiteY17" fmla="*/ 277475 h 527771"/>
                    <a:gd name="connsiteX18" fmla="*/ 464821 w 608876"/>
                    <a:gd name="connsiteY18" fmla="*/ 202817 h 527771"/>
                    <a:gd name="connsiteX19" fmla="*/ 580823 w 608876"/>
                    <a:gd name="connsiteY19" fmla="*/ 202817 h 527771"/>
                    <a:gd name="connsiteX20" fmla="*/ 608876 w 608876"/>
                    <a:gd name="connsiteY20" fmla="*/ 230830 h 527771"/>
                    <a:gd name="connsiteX21" fmla="*/ 608876 w 608876"/>
                    <a:gd name="connsiteY21" fmla="*/ 499758 h 527771"/>
                    <a:gd name="connsiteX22" fmla="*/ 580823 w 608876"/>
                    <a:gd name="connsiteY22" fmla="*/ 527771 h 527771"/>
                    <a:gd name="connsiteX23" fmla="*/ 464821 w 608876"/>
                    <a:gd name="connsiteY23" fmla="*/ 527771 h 527771"/>
                    <a:gd name="connsiteX24" fmla="*/ 436767 w 608876"/>
                    <a:gd name="connsiteY24" fmla="*/ 499758 h 527771"/>
                    <a:gd name="connsiteX25" fmla="*/ 436767 w 608876"/>
                    <a:gd name="connsiteY25" fmla="*/ 230830 h 527771"/>
                    <a:gd name="connsiteX26" fmla="*/ 464821 w 608876"/>
                    <a:gd name="connsiteY26" fmla="*/ 202817 h 527771"/>
                    <a:gd name="connsiteX27" fmla="*/ 584628 w 608876"/>
                    <a:gd name="connsiteY27" fmla="*/ 557 h 527771"/>
                    <a:gd name="connsiteX28" fmla="*/ 598517 w 608876"/>
                    <a:gd name="connsiteY28" fmla="*/ 14284 h 527771"/>
                    <a:gd name="connsiteX29" fmla="*/ 569898 w 608876"/>
                    <a:gd name="connsiteY29" fmla="*/ 141749 h 527771"/>
                    <a:gd name="connsiteX30" fmla="*/ 552361 w 608876"/>
                    <a:gd name="connsiteY30" fmla="*/ 146652 h 527771"/>
                    <a:gd name="connsiteX31" fmla="*/ 522900 w 608876"/>
                    <a:gd name="connsiteY31" fmla="*/ 117237 h 527771"/>
                    <a:gd name="connsiteX32" fmla="*/ 511957 w 608876"/>
                    <a:gd name="connsiteY32" fmla="*/ 117937 h 527771"/>
                    <a:gd name="connsiteX33" fmla="*/ 419505 w 608876"/>
                    <a:gd name="connsiteY33" fmla="*/ 173265 h 527771"/>
                    <a:gd name="connsiteX34" fmla="*/ 34826 w 608876"/>
                    <a:gd name="connsiteY34" fmla="*/ 277758 h 527771"/>
                    <a:gd name="connsiteX35" fmla="*/ 23041 w 608876"/>
                    <a:gd name="connsiteY35" fmla="*/ 277478 h 527771"/>
                    <a:gd name="connsiteX36" fmla="*/ 34 w 608876"/>
                    <a:gd name="connsiteY36" fmla="*/ 251985 h 527771"/>
                    <a:gd name="connsiteX37" fmla="*/ 25567 w 608876"/>
                    <a:gd name="connsiteY37" fmla="*/ 229013 h 527771"/>
                    <a:gd name="connsiteX38" fmla="*/ 397059 w 608876"/>
                    <a:gd name="connsiteY38" fmla="*/ 130263 h 527771"/>
                    <a:gd name="connsiteX39" fmla="*/ 478007 w 608876"/>
                    <a:gd name="connsiteY39" fmla="*/ 82359 h 527771"/>
                    <a:gd name="connsiteX40" fmla="*/ 480532 w 608876"/>
                    <a:gd name="connsiteY40" fmla="*/ 74935 h 527771"/>
                    <a:gd name="connsiteX41" fmla="*/ 453596 w 608876"/>
                    <a:gd name="connsiteY41" fmla="*/ 48742 h 527771"/>
                    <a:gd name="connsiteX42" fmla="*/ 458647 w 608876"/>
                    <a:gd name="connsiteY42" fmla="*/ 31093 h 527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608876" h="527771">
                      <a:moveTo>
                        <a:pt x="52366" y="344724"/>
                      </a:moveTo>
                      <a:lnTo>
                        <a:pt x="168368" y="344724"/>
                      </a:lnTo>
                      <a:cubicBezTo>
                        <a:pt x="183797" y="344724"/>
                        <a:pt x="196421" y="357329"/>
                        <a:pt x="196421" y="372734"/>
                      </a:cubicBezTo>
                      <a:lnTo>
                        <a:pt x="196421" y="499761"/>
                      </a:lnTo>
                      <a:cubicBezTo>
                        <a:pt x="196421" y="515167"/>
                        <a:pt x="183797" y="527771"/>
                        <a:pt x="168368" y="527771"/>
                      </a:cubicBezTo>
                      <a:lnTo>
                        <a:pt x="52366" y="527771"/>
                      </a:lnTo>
                      <a:cubicBezTo>
                        <a:pt x="36936" y="527771"/>
                        <a:pt x="24312" y="515167"/>
                        <a:pt x="24312" y="499761"/>
                      </a:cubicBezTo>
                      <a:lnTo>
                        <a:pt x="24312" y="372734"/>
                      </a:lnTo>
                      <a:cubicBezTo>
                        <a:pt x="24312" y="357329"/>
                        <a:pt x="36936" y="344724"/>
                        <a:pt x="52366" y="344724"/>
                      </a:cubicBezTo>
                      <a:close/>
                      <a:moveTo>
                        <a:pt x="258569" y="277475"/>
                      </a:moveTo>
                      <a:lnTo>
                        <a:pt x="374619" y="277475"/>
                      </a:lnTo>
                      <a:cubicBezTo>
                        <a:pt x="390055" y="277475"/>
                        <a:pt x="402684" y="290081"/>
                        <a:pt x="402684" y="305488"/>
                      </a:cubicBezTo>
                      <a:lnTo>
                        <a:pt x="402684" y="499758"/>
                      </a:lnTo>
                      <a:cubicBezTo>
                        <a:pt x="402684" y="515165"/>
                        <a:pt x="390055" y="527771"/>
                        <a:pt x="374619" y="527771"/>
                      </a:cubicBezTo>
                      <a:lnTo>
                        <a:pt x="258569" y="527771"/>
                      </a:lnTo>
                      <a:cubicBezTo>
                        <a:pt x="243133" y="527771"/>
                        <a:pt x="230504" y="515165"/>
                        <a:pt x="230504" y="499758"/>
                      </a:cubicBezTo>
                      <a:lnTo>
                        <a:pt x="230504" y="305488"/>
                      </a:lnTo>
                      <a:cubicBezTo>
                        <a:pt x="230504" y="290081"/>
                        <a:pt x="243133" y="277475"/>
                        <a:pt x="258569" y="277475"/>
                      </a:cubicBezTo>
                      <a:close/>
                      <a:moveTo>
                        <a:pt x="464821" y="202817"/>
                      </a:moveTo>
                      <a:lnTo>
                        <a:pt x="580823" y="202817"/>
                      </a:lnTo>
                      <a:cubicBezTo>
                        <a:pt x="596252" y="202817"/>
                        <a:pt x="608876" y="215423"/>
                        <a:pt x="608876" y="230830"/>
                      </a:cubicBezTo>
                      <a:lnTo>
                        <a:pt x="608876" y="499758"/>
                      </a:lnTo>
                      <a:cubicBezTo>
                        <a:pt x="608876" y="515165"/>
                        <a:pt x="596252" y="527771"/>
                        <a:pt x="580823" y="527771"/>
                      </a:cubicBezTo>
                      <a:lnTo>
                        <a:pt x="464821" y="527771"/>
                      </a:lnTo>
                      <a:cubicBezTo>
                        <a:pt x="449391" y="527771"/>
                        <a:pt x="436767" y="515165"/>
                        <a:pt x="436767" y="499758"/>
                      </a:cubicBezTo>
                      <a:lnTo>
                        <a:pt x="436767" y="230830"/>
                      </a:lnTo>
                      <a:cubicBezTo>
                        <a:pt x="436767" y="215423"/>
                        <a:pt x="449391" y="202817"/>
                        <a:pt x="464821" y="202817"/>
                      </a:cubicBezTo>
                      <a:close/>
                      <a:moveTo>
                        <a:pt x="584628" y="557"/>
                      </a:moveTo>
                      <a:cubicBezTo>
                        <a:pt x="594589" y="-1964"/>
                        <a:pt x="600902" y="4339"/>
                        <a:pt x="598517" y="14284"/>
                      </a:cubicBezTo>
                      <a:lnTo>
                        <a:pt x="569898" y="141749"/>
                      </a:lnTo>
                      <a:cubicBezTo>
                        <a:pt x="567513" y="151694"/>
                        <a:pt x="559656" y="153935"/>
                        <a:pt x="552361" y="146652"/>
                      </a:cubicBezTo>
                      <a:lnTo>
                        <a:pt x="522900" y="117237"/>
                      </a:lnTo>
                      <a:cubicBezTo>
                        <a:pt x="518832" y="113175"/>
                        <a:pt x="514483" y="116256"/>
                        <a:pt x="511957" y="117937"/>
                      </a:cubicBezTo>
                      <a:cubicBezTo>
                        <a:pt x="494140" y="130543"/>
                        <a:pt x="463557" y="150293"/>
                        <a:pt x="419505" y="173265"/>
                      </a:cubicBezTo>
                      <a:cubicBezTo>
                        <a:pt x="233338" y="270334"/>
                        <a:pt x="78036" y="277758"/>
                        <a:pt x="34826" y="277758"/>
                      </a:cubicBezTo>
                      <a:cubicBezTo>
                        <a:pt x="28092" y="277758"/>
                        <a:pt x="24023" y="277478"/>
                        <a:pt x="23041" y="277478"/>
                      </a:cubicBezTo>
                      <a:cubicBezTo>
                        <a:pt x="9714" y="276778"/>
                        <a:pt x="-668" y="265432"/>
                        <a:pt x="34" y="251985"/>
                      </a:cubicBezTo>
                      <a:cubicBezTo>
                        <a:pt x="735" y="238538"/>
                        <a:pt x="12239" y="228313"/>
                        <a:pt x="25567" y="229013"/>
                      </a:cubicBezTo>
                      <a:cubicBezTo>
                        <a:pt x="28092" y="229153"/>
                        <a:pt x="194758" y="235597"/>
                        <a:pt x="397059" y="130263"/>
                      </a:cubicBezTo>
                      <a:cubicBezTo>
                        <a:pt x="434236" y="110933"/>
                        <a:pt x="461032" y="93985"/>
                        <a:pt x="478007" y="82359"/>
                      </a:cubicBezTo>
                      <a:cubicBezTo>
                        <a:pt x="480111" y="80958"/>
                        <a:pt x="482777" y="77597"/>
                        <a:pt x="480532" y="74935"/>
                      </a:cubicBezTo>
                      <a:lnTo>
                        <a:pt x="453596" y="48742"/>
                      </a:lnTo>
                      <a:cubicBezTo>
                        <a:pt x="446301" y="41458"/>
                        <a:pt x="448546" y="33614"/>
                        <a:pt x="458647" y="310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9050">
                  <a:solidFill>
                    <a:schemeClr val="accent2"/>
                  </a:solidFill>
                </a:ln>
              </p:spPr>
            </p:sp>
          </p:grp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4803457" cy="6867828"/>
            <a:chOff x="670560" y="1"/>
            <a:chExt cx="4803457" cy="6867828"/>
          </a:xfrm>
          <a:solidFill>
            <a:schemeClr val="accent6">
              <a:lumMod val="50000"/>
            </a:schemeClr>
          </a:solidFill>
        </p:grpSpPr>
        <p:sp>
          <p:nvSpPr>
            <p:cNvPr id="4" name="任意多边形: 形状 3"/>
            <p:cNvSpPr/>
            <p:nvPr/>
          </p:nvSpPr>
          <p:spPr>
            <a:xfrm rot="16200000" flipV="1">
              <a:off x="2995140" y="4888489"/>
              <a:ext cx="2448228" cy="1510452"/>
            </a:xfrm>
            <a:custGeom>
              <a:avLst/>
              <a:gdLst>
                <a:gd name="connsiteX0" fmla="*/ 2448228 w 2448228"/>
                <a:gd name="connsiteY0" fmla="*/ 1510452 h 1510452"/>
                <a:gd name="connsiteX1" fmla="*/ 2448228 w 2448228"/>
                <a:gd name="connsiteY1" fmla="*/ 678602 h 1510452"/>
                <a:gd name="connsiteX2" fmla="*/ 2340795 w 2448228"/>
                <a:gd name="connsiteY2" fmla="*/ 678602 h 1510452"/>
                <a:gd name="connsiteX3" fmla="*/ 2340795 w 2448228"/>
                <a:gd name="connsiteY3" fmla="*/ 1071584 h 1510452"/>
                <a:gd name="connsiteX4" fmla="*/ 2221009 w 2448228"/>
                <a:gd name="connsiteY4" fmla="*/ 1191370 h 1510452"/>
                <a:gd name="connsiteX5" fmla="*/ 2101222 w 2448228"/>
                <a:gd name="connsiteY5" fmla="*/ 1071584 h 1510452"/>
                <a:gd name="connsiteX6" fmla="*/ 2101222 w 2448228"/>
                <a:gd name="connsiteY6" fmla="*/ 395734 h 1510452"/>
                <a:gd name="connsiteX7" fmla="*/ 2101222 w 2448228"/>
                <a:gd name="connsiteY7" fmla="*/ 395731 h 1510452"/>
                <a:gd name="connsiteX8" fmla="*/ 2101222 w 2448228"/>
                <a:gd name="connsiteY8" fmla="*/ 119787 h 1510452"/>
                <a:gd name="connsiteX9" fmla="*/ 1981436 w 2448228"/>
                <a:gd name="connsiteY9" fmla="*/ 0 h 1510452"/>
                <a:gd name="connsiteX10" fmla="*/ 1861649 w 2448228"/>
                <a:gd name="connsiteY10" fmla="*/ 119787 h 1510452"/>
                <a:gd name="connsiteX11" fmla="*/ 1861649 w 2448228"/>
                <a:gd name="connsiteY11" fmla="*/ 678602 h 1510452"/>
                <a:gd name="connsiteX12" fmla="*/ 1861649 w 2448228"/>
                <a:gd name="connsiteY12" fmla="*/ 777659 h 1510452"/>
                <a:gd name="connsiteX13" fmla="*/ 1741863 w 2448228"/>
                <a:gd name="connsiteY13" fmla="*/ 897446 h 1510452"/>
                <a:gd name="connsiteX14" fmla="*/ 1622076 w 2448228"/>
                <a:gd name="connsiteY14" fmla="*/ 777659 h 1510452"/>
                <a:gd name="connsiteX15" fmla="*/ 1622076 w 2448228"/>
                <a:gd name="connsiteY15" fmla="*/ 678602 h 1510452"/>
                <a:gd name="connsiteX16" fmla="*/ 1622076 w 2448228"/>
                <a:gd name="connsiteY16" fmla="*/ 519800 h 1510452"/>
                <a:gd name="connsiteX17" fmla="*/ 1502290 w 2448228"/>
                <a:gd name="connsiteY17" fmla="*/ 400013 h 1510452"/>
                <a:gd name="connsiteX18" fmla="*/ 1382503 w 2448228"/>
                <a:gd name="connsiteY18" fmla="*/ 519800 h 1510452"/>
                <a:gd name="connsiteX19" fmla="*/ 1382503 w 2448228"/>
                <a:gd name="connsiteY19" fmla="*/ 678602 h 1510452"/>
                <a:gd name="connsiteX20" fmla="*/ 1382503 w 2448228"/>
                <a:gd name="connsiteY20" fmla="*/ 941494 h 1510452"/>
                <a:gd name="connsiteX21" fmla="*/ 1262717 w 2448228"/>
                <a:gd name="connsiteY21" fmla="*/ 1061280 h 1510452"/>
                <a:gd name="connsiteX22" fmla="*/ 1142931 w 2448228"/>
                <a:gd name="connsiteY22" fmla="*/ 941494 h 1510452"/>
                <a:gd name="connsiteX23" fmla="*/ 1142931 w 2448228"/>
                <a:gd name="connsiteY23" fmla="*/ 678602 h 1510452"/>
                <a:gd name="connsiteX24" fmla="*/ 1142931 w 2448228"/>
                <a:gd name="connsiteY24" fmla="*/ 320947 h 1510452"/>
                <a:gd name="connsiteX25" fmla="*/ 1023144 w 2448228"/>
                <a:gd name="connsiteY25" fmla="*/ 201161 h 1510452"/>
                <a:gd name="connsiteX26" fmla="*/ 903358 w 2448228"/>
                <a:gd name="connsiteY26" fmla="*/ 320947 h 1510452"/>
                <a:gd name="connsiteX27" fmla="*/ 903358 w 2448228"/>
                <a:gd name="connsiteY27" fmla="*/ 678602 h 1510452"/>
                <a:gd name="connsiteX28" fmla="*/ 903358 w 2448228"/>
                <a:gd name="connsiteY28" fmla="*/ 1024652 h 1510452"/>
                <a:gd name="connsiteX29" fmla="*/ 783571 w 2448228"/>
                <a:gd name="connsiteY29" fmla="*/ 1144438 h 1510452"/>
                <a:gd name="connsiteX30" fmla="*/ 663785 w 2448228"/>
                <a:gd name="connsiteY30" fmla="*/ 1024652 h 1510452"/>
                <a:gd name="connsiteX31" fmla="*/ 663785 w 2448228"/>
                <a:gd name="connsiteY31" fmla="*/ 678602 h 1510452"/>
                <a:gd name="connsiteX32" fmla="*/ 663785 w 2448228"/>
                <a:gd name="connsiteY32" fmla="*/ 269359 h 1510452"/>
                <a:gd name="connsiteX33" fmla="*/ 543999 w 2448228"/>
                <a:gd name="connsiteY33" fmla="*/ 149573 h 1510452"/>
                <a:gd name="connsiteX34" fmla="*/ 424212 w 2448228"/>
                <a:gd name="connsiteY34" fmla="*/ 269359 h 1510452"/>
                <a:gd name="connsiteX35" fmla="*/ 424212 w 2448228"/>
                <a:gd name="connsiteY35" fmla="*/ 678602 h 1510452"/>
                <a:gd name="connsiteX36" fmla="*/ 423471 w 2448228"/>
                <a:gd name="connsiteY36" fmla="*/ 678602 h 1510452"/>
                <a:gd name="connsiteX37" fmla="*/ 423471 w 2448228"/>
                <a:gd name="connsiteY37" fmla="*/ 1182703 h 1510452"/>
                <a:gd name="connsiteX38" fmla="*/ 303685 w 2448228"/>
                <a:gd name="connsiteY38" fmla="*/ 1302490 h 1510452"/>
                <a:gd name="connsiteX39" fmla="*/ 183899 w 2448228"/>
                <a:gd name="connsiteY39" fmla="*/ 1182703 h 1510452"/>
                <a:gd name="connsiteX40" fmla="*/ 183899 w 2448228"/>
                <a:gd name="connsiteY40" fmla="*/ 678602 h 1510452"/>
                <a:gd name="connsiteX41" fmla="*/ 183899 w 2448228"/>
                <a:gd name="connsiteY41" fmla="*/ 209439 h 1510452"/>
                <a:gd name="connsiteX42" fmla="*/ 64112 w 2448228"/>
                <a:gd name="connsiteY42" fmla="*/ 89653 h 1510452"/>
                <a:gd name="connsiteX43" fmla="*/ 17486 w 2448228"/>
                <a:gd name="connsiteY43" fmla="*/ 99066 h 1510452"/>
                <a:gd name="connsiteX44" fmla="*/ 0 w 2448228"/>
                <a:gd name="connsiteY44" fmla="*/ 110855 h 1510452"/>
                <a:gd name="connsiteX45" fmla="*/ 0 w 2448228"/>
                <a:gd name="connsiteY45" fmla="*/ 1510452 h 1510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8228" h="1510452">
                  <a:moveTo>
                    <a:pt x="2448228" y="1510452"/>
                  </a:moveTo>
                  <a:lnTo>
                    <a:pt x="2448228" y="678602"/>
                  </a:lnTo>
                  <a:lnTo>
                    <a:pt x="2340795" y="678602"/>
                  </a:lnTo>
                  <a:lnTo>
                    <a:pt x="2340795" y="1071584"/>
                  </a:lnTo>
                  <a:cubicBezTo>
                    <a:pt x="2340795" y="1137740"/>
                    <a:pt x="2287165" y="1191370"/>
                    <a:pt x="2221009" y="1191370"/>
                  </a:cubicBezTo>
                  <a:cubicBezTo>
                    <a:pt x="2154852" y="1191370"/>
                    <a:pt x="2101222" y="1137740"/>
                    <a:pt x="2101222" y="1071584"/>
                  </a:cubicBezTo>
                  <a:lnTo>
                    <a:pt x="2101222" y="395734"/>
                  </a:lnTo>
                  <a:lnTo>
                    <a:pt x="2101222" y="395731"/>
                  </a:lnTo>
                  <a:lnTo>
                    <a:pt x="2101222" y="119787"/>
                  </a:lnTo>
                  <a:cubicBezTo>
                    <a:pt x="2101222" y="53630"/>
                    <a:pt x="2047593" y="0"/>
                    <a:pt x="1981436" y="0"/>
                  </a:cubicBezTo>
                  <a:cubicBezTo>
                    <a:pt x="1915279" y="0"/>
                    <a:pt x="1861649" y="53630"/>
                    <a:pt x="1861649" y="119787"/>
                  </a:cubicBezTo>
                  <a:lnTo>
                    <a:pt x="1861649" y="678602"/>
                  </a:lnTo>
                  <a:lnTo>
                    <a:pt x="1861649" y="777659"/>
                  </a:lnTo>
                  <a:cubicBezTo>
                    <a:pt x="1861649" y="843816"/>
                    <a:pt x="1808019" y="897446"/>
                    <a:pt x="1741863" y="897446"/>
                  </a:cubicBezTo>
                  <a:cubicBezTo>
                    <a:pt x="1675706" y="897446"/>
                    <a:pt x="1622076" y="843816"/>
                    <a:pt x="1622076" y="777659"/>
                  </a:cubicBezTo>
                  <a:lnTo>
                    <a:pt x="1622076" y="678602"/>
                  </a:lnTo>
                  <a:lnTo>
                    <a:pt x="1622076" y="519800"/>
                  </a:lnTo>
                  <a:cubicBezTo>
                    <a:pt x="1622076" y="453643"/>
                    <a:pt x="1568446" y="400013"/>
                    <a:pt x="1502290" y="400013"/>
                  </a:cubicBezTo>
                  <a:cubicBezTo>
                    <a:pt x="1436134" y="400013"/>
                    <a:pt x="1382503" y="453643"/>
                    <a:pt x="1382503" y="519800"/>
                  </a:cubicBezTo>
                  <a:lnTo>
                    <a:pt x="1382503" y="678602"/>
                  </a:lnTo>
                  <a:lnTo>
                    <a:pt x="1382503" y="941494"/>
                  </a:lnTo>
                  <a:cubicBezTo>
                    <a:pt x="1382503" y="1007650"/>
                    <a:pt x="1328873" y="1061280"/>
                    <a:pt x="1262717" y="1061280"/>
                  </a:cubicBezTo>
                  <a:cubicBezTo>
                    <a:pt x="1196561" y="1061280"/>
                    <a:pt x="1142931" y="1007650"/>
                    <a:pt x="1142931" y="941494"/>
                  </a:cubicBezTo>
                  <a:lnTo>
                    <a:pt x="1142931" y="678602"/>
                  </a:lnTo>
                  <a:lnTo>
                    <a:pt x="1142931" y="320947"/>
                  </a:lnTo>
                  <a:cubicBezTo>
                    <a:pt x="1142931" y="254791"/>
                    <a:pt x="1089300" y="201161"/>
                    <a:pt x="1023144" y="201161"/>
                  </a:cubicBezTo>
                  <a:cubicBezTo>
                    <a:pt x="956988" y="201161"/>
                    <a:pt x="903358" y="254791"/>
                    <a:pt x="903358" y="320947"/>
                  </a:cubicBezTo>
                  <a:lnTo>
                    <a:pt x="903358" y="678602"/>
                  </a:lnTo>
                  <a:lnTo>
                    <a:pt x="903358" y="1024652"/>
                  </a:lnTo>
                  <a:cubicBezTo>
                    <a:pt x="903358" y="1090808"/>
                    <a:pt x="849728" y="1144438"/>
                    <a:pt x="783571" y="1144438"/>
                  </a:cubicBezTo>
                  <a:cubicBezTo>
                    <a:pt x="717415" y="1144438"/>
                    <a:pt x="663785" y="1090808"/>
                    <a:pt x="663785" y="1024652"/>
                  </a:cubicBezTo>
                  <a:lnTo>
                    <a:pt x="663785" y="678602"/>
                  </a:lnTo>
                  <a:lnTo>
                    <a:pt x="663785" y="269359"/>
                  </a:lnTo>
                  <a:cubicBezTo>
                    <a:pt x="663785" y="203203"/>
                    <a:pt x="610155" y="149573"/>
                    <a:pt x="543999" y="149573"/>
                  </a:cubicBezTo>
                  <a:cubicBezTo>
                    <a:pt x="477842" y="149573"/>
                    <a:pt x="424212" y="203203"/>
                    <a:pt x="424212" y="269359"/>
                  </a:cubicBezTo>
                  <a:lnTo>
                    <a:pt x="424212" y="678602"/>
                  </a:lnTo>
                  <a:lnTo>
                    <a:pt x="423471" y="678602"/>
                  </a:lnTo>
                  <a:lnTo>
                    <a:pt x="423471" y="1182703"/>
                  </a:lnTo>
                  <a:cubicBezTo>
                    <a:pt x="423471" y="1248860"/>
                    <a:pt x="369841" y="1302490"/>
                    <a:pt x="303685" y="1302490"/>
                  </a:cubicBezTo>
                  <a:cubicBezTo>
                    <a:pt x="237529" y="1302490"/>
                    <a:pt x="183899" y="1248860"/>
                    <a:pt x="183899" y="1182703"/>
                  </a:cubicBezTo>
                  <a:lnTo>
                    <a:pt x="183899" y="678602"/>
                  </a:lnTo>
                  <a:lnTo>
                    <a:pt x="183899" y="209439"/>
                  </a:lnTo>
                  <a:cubicBezTo>
                    <a:pt x="183899" y="143283"/>
                    <a:pt x="130269" y="89653"/>
                    <a:pt x="64112" y="89653"/>
                  </a:cubicBezTo>
                  <a:cubicBezTo>
                    <a:pt x="47573" y="89653"/>
                    <a:pt x="31817" y="93005"/>
                    <a:pt x="17486" y="99066"/>
                  </a:cubicBezTo>
                  <a:lnTo>
                    <a:pt x="0" y="110855"/>
                  </a:lnTo>
                  <a:lnTo>
                    <a:pt x="0" y="15104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 rot="16200000" flipV="1">
              <a:off x="2346466" y="1706843"/>
              <a:ext cx="3942080" cy="1706956"/>
            </a:xfrm>
            <a:custGeom>
              <a:avLst/>
              <a:gdLst>
                <a:gd name="connsiteX0" fmla="*/ 119787 w 3942080"/>
                <a:gd name="connsiteY0" fmla="*/ 0 h 1706956"/>
                <a:gd name="connsiteX1" fmla="*/ 239573 w 3942080"/>
                <a:gd name="connsiteY1" fmla="*/ 119787 h 1706956"/>
                <a:gd name="connsiteX2" fmla="*/ 239573 w 3942080"/>
                <a:gd name="connsiteY2" fmla="*/ 875106 h 1706956"/>
                <a:gd name="connsiteX3" fmla="*/ 239573 w 3942080"/>
                <a:gd name="connsiteY3" fmla="*/ 1171245 h 1706956"/>
                <a:gd name="connsiteX4" fmla="*/ 359359 w 3942080"/>
                <a:gd name="connsiteY4" fmla="*/ 1291031 h 1706956"/>
                <a:gd name="connsiteX5" fmla="*/ 479146 w 3942080"/>
                <a:gd name="connsiteY5" fmla="*/ 1171245 h 1706956"/>
                <a:gd name="connsiteX6" fmla="*/ 479146 w 3942080"/>
                <a:gd name="connsiteY6" fmla="*/ 875106 h 1706956"/>
                <a:gd name="connsiteX7" fmla="*/ 479146 w 3942080"/>
                <a:gd name="connsiteY7" fmla="*/ 535712 h 1706956"/>
                <a:gd name="connsiteX8" fmla="*/ 598932 w 3942080"/>
                <a:gd name="connsiteY8" fmla="*/ 415925 h 1706956"/>
                <a:gd name="connsiteX9" fmla="*/ 718719 w 3942080"/>
                <a:gd name="connsiteY9" fmla="*/ 535712 h 1706956"/>
                <a:gd name="connsiteX10" fmla="*/ 718719 w 3942080"/>
                <a:gd name="connsiteY10" fmla="*/ 875106 h 1706956"/>
                <a:gd name="connsiteX11" fmla="*/ 719459 w 3942080"/>
                <a:gd name="connsiteY11" fmla="*/ 875106 h 1706956"/>
                <a:gd name="connsiteX12" fmla="*/ 719459 w 3942080"/>
                <a:gd name="connsiteY12" fmla="*/ 1051458 h 1706956"/>
                <a:gd name="connsiteX13" fmla="*/ 839246 w 3942080"/>
                <a:gd name="connsiteY13" fmla="*/ 1171245 h 1706956"/>
                <a:gd name="connsiteX14" fmla="*/ 959032 w 3942080"/>
                <a:gd name="connsiteY14" fmla="*/ 1051458 h 1706956"/>
                <a:gd name="connsiteX15" fmla="*/ 959032 w 3942080"/>
                <a:gd name="connsiteY15" fmla="*/ 875106 h 1706956"/>
                <a:gd name="connsiteX16" fmla="*/ 959032 w 3942080"/>
                <a:gd name="connsiteY16" fmla="*/ 645516 h 1706956"/>
                <a:gd name="connsiteX17" fmla="*/ 1078819 w 3942080"/>
                <a:gd name="connsiteY17" fmla="*/ 525729 h 1706956"/>
                <a:gd name="connsiteX18" fmla="*/ 1198605 w 3942080"/>
                <a:gd name="connsiteY18" fmla="*/ 645516 h 1706956"/>
                <a:gd name="connsiteX19" fmla="*/ 1198605 w 3942080"/>
                <a:gd name="connsiteY19" fmla="*/ 875106 h 1706956"/>
                <a:gd name="connsiteX20" fmla="*/ 1198605 w 3942080"/>
                <a:gd name="connsiteY20" fmla="*/ 1111352 h 1706956"/>
                <a:gd name="connsiteX21" fmla="*/ 1318391 w 3942080"/>
                <a:gd name="connsiteY21" fmla="*/ 1231138 h 1706956"/>
                <a:gd name="connsiteX22" fmla="*/ 1438178 w 3942080"/>
                <a:gd name="connsiteY22" fmla="*/ 1111352 h 1706956"/>
                <a:gd name="connsiteX23" fmla="*/ 1438178 w 3942080"/>
                <a:gd name="connsiteY23" fmla="*/ 875106 h 1706956"/>
                <a:gd name="connsiteX24" fmla="*/ 1438178 w 3942080"/>
                <a:gd name="connsiteY24" fmla="*/ 405943 h 1706956"/>
                <a:gd name="connsiteX25" fmla="*/ 1557964 w 3942080"/>
                <a:gd name="connsiteY25" fmla="*/ 286157 h 1706956"/>
                <a:gd name="connsiteX26" fmla="*/ 1677751 w 3942080"/>
                <a:gd name="connsiteY26" fmla="*/ 405943 h 1706956"/>
                <a:gd name="connsiteX27" fmla="*/ 1677751 w 3942080"/>
                <a:gd name="connsiteY27" fmla="*/ 875106 h 1706956"/>
                <a:gd name="connsiteX28" fmla="*/ 1677751 w 3942080"/>
                <a:gd name="connsiteY28" fmla="*/ 1379207 h 1706956"/>
                <a:gd name="connsiteX29" fmla="*/ 1797537 w 3942080"/>
                <a:gd name="connsiteY29" fmla="*/ 1498994 h 1706956"/>
                <a:gd name="connsiteX30" fmla="*/ 1917323 w 3942080"/>
                <a:gd name="connsiteY30" fmla="*/ 1379207 h 1706956"/>
                <a:gd name="connsiteX31" fmla="*/ 1917323 w 3942080"/>
                <a:gd name="connsiteY31" fmla="*/ 875106 h 1706956"/>
                <a:gd name="connsiteX32" fmla="*/ 1918064 w 3942080"/>
                <a:gd name="connsiteY32" fmla="*/ 875106 h 1706956"/>
                <a:gd name="connsiteX33" fmla="*/ 1918064 w 3942080"/>
                <a:gd name="connsiteY33" fmla="*/ 465863 h 1706956"/>
                <a:gd name="connsiteX34" fmla="*/ 2037851 w 3942080"/>
                <a:gd name="connsiteY34" fmla="*/ 346077 h 1706956"/>
                <a:gd name="connsiteX35" fmla="*/ 2157637 w 3942080"/>
                <a:gd name="connsiteY35" fmla="*/ 465863 h 1706956"/>
                <a:gd name="connsiteX36" fmla="*/ 2157637 w 3942080"/>
                <a:gd name="connsiteY36" fmla="*/ 875106 h 1706956"/>
                <a:gd name="connsiteX37" fmla="*/ 2157637 w 3942080"/>
                <a:gd name="connsiteY37" fmla="*/ 1221156 h 1706956"/>
                <a:gd name="connsiteX38" fmla="*/ 2277423 w 3942080"/>
                <a:gd name="connsiteY38" fmla="*/ 1340942 h 1706956"/>
                <a:gd name="connsiteX39" fmla="*/ 2397210 w 3942080"/>
                <a:gd name="connsiteY39" fmla="*/ 1221156 h 1706956"/>
                <a:gd name="connsiteX40" fmla="*/ 2397210 w 3942080"/>
                <a:gd name="connsiteY40" fmla="*/ 875106 h 1706956"/>
                <a:gd name="connsiteX41" fmla="*/ 2397210 w 3942080"/>
                <a:gd name="connsiteY41" fmla="*/ 517451 h 1706956"/>
                <a:gd name="connsiteX42" fmla="*/ 2516996 w 3942080"/>
                <a:gd name="connsiteY42" fmla="*/ 397665 h 1706956"/>
                <a:gd name="connsiteX43" fmla="*/ 2636783 w 3942080"/>
                <a:gd name="connsiteY43" fmla="*/ 517451 h 1706956"/>
                <a:gd name="connsiteX44" fmla="*/ 2636783 w 3942080"/>
                <a:gd name="connsiteY44" fmla="*/ 875106 h 1706956"/>
                <a:gd name="connsiteX45" fmla="*/ 2636783 w 3942080"/>
                <a:gd name="connsiteY45" fmla="*/ 1137998 h 1706956"/>
                <a:gd name="connsiteX46" fmla="*/ 2756569 w 3942080"/>
                <a:gd name="connsiteY46" fmla="*/ 1257784 h 1706956"/>
                <a:gd name="connsiteX47" fmla="*/ 2876355 w 3942080"/>
                <a:gd name="connsiteY47" fmla="*/ 1137998 h 1706956"/>
                <a:gd name="connsiteX48" fmla="*/ 2876355 w 3942080"/>
                <a:gd name="connsiteY48" fmla="*/ 875106 h 1706956"/>
                <a:gd name="connsiteX49" fmla="*/ 2876355 w 3942080"/>
                <a:gd name="connsiteY49" fmla="*/ 716304 h 1706956"/>
                <a:gd name="connsiteX50" fmla="*/ 2996142 w 3942080"/>
                <a:gd name="connsiteY50" fmla="*/ 596517 h 1706956"/>
                <a:gd name="connsiteX51" fmla="*/ 3115928 w 3942080"/>
                <a:gd name="connsiteY51" fmla="*/ 716304 h 1706956"/>
                <a:gd name="connsiteX52" fmla="*/ 3115928 w 3942080"/>
                <a:gd name="connsiteY52" fmla="*/ 875106 h 1706956"/>
                <a:gd name="connsiteX53" fmla="*/ 3115928 w 3942080"/>
                <a:gd name="connsiteY53" fmla="*/ 974163 h 1706956"/>
                <a:gd name="connsiteX54" fmla="*/ 3235715 w 3942080"/>
                <a:gd name="connsiteY54" fmla="*/ 1093950 h 1706956"/>
                <a:gd name="connsiteX55" fmla="*/ 3355501 w 3942080"/>
                <a:gd name="connsiteY55" fmla="*/ 974163 h 1706956"/>
                <a:gd name="connsiteX56" fmla="*/ 3355501 w 3942080"/>
                <a:gd name="connsiteY56" fmla="*/ 875106 h 1706956"/>
                <a:gd name="connsiteX57" fmla="*/ 3355501 w 3942080"/>
                <a:gd name="connsiteY57" fmla="*/ 316291 h 1706956"/>
                <a:gd name="connsiteX58" fmla="*/ 3475288 w 3942080"/>
                <a:gd name="connsiteY58" fmla="*/ 196504 h 1706956"/>
                <a:gd name="connsiteX59" fmla="*/ 3595074 w 3942080"/>
                <a:gd name="connsiteY59" fmla="*/ 316291 h 1706956"/>
                <a:gd name="connsiteX60" fmla="*/ 3595074 w 3942080"/>
                <a:gd name="connsiteY60" fmla="*/ 592235 h 1706956"/>
                <a:gd name="connsiteX61" fmla="*/ 3595074 w 3942080"/>
                <a:gd name="connsiteY61" fmla="*/ 592238 h 1706956"/>
                <a:gd name="connsiteX62" fmla="*/ 3595074 w 3942080"/>
                <a:gd name="connsiteY62" fmla="*/ 1268088 h 1706956"/>
                <a:gd name="connsiteX63" fmla="*/ 3714861 w 3942080"/>
                <a:gd name="connsiteY63" fmla="*/ 1387874 h 1706956"/>
                <a:gd name="connsiteX64" fmla="*/ 3834647 w 3942080"/>
                <a:gd name="connsiteY64" fmla="*/ 1268088 h 1706956"/>
                <a:gd name="connsiteX65" fmla="*/ 3834647 w 3942080"/>
                <a:gd name="connsiteY65" fmla="*/ 875106 h 1706956"/>
                <a:gd name="connsiteX66" fmla="*/ 3942080 w 3942080"/>
                <a:gd name="connsiteY66" fmla="*/ 875106 h 1706956"/>
                <a:gd name="connsiteX67" fmla="*/ 3942080 w 3942080"/>
                <a:gd name="connsiteY67" fmla="*/ 1706956 h 1706956"/>
                <a:gd name="connsiteX68" fmla="*/ 598932 w 3942080"/>
                <a:gd name="connsiteY68" fmla="*/ 1706956 h 1706956"/>
                <a:gd name="connsiteX69" fmla="*/ 0 w 3942080"/>
                <a:gd name="connsiteY69" fmla="*/ 1706956 h 1706956"/>
                <a:gd name="connsiteX70" fmla="*/ 0 w 3942080"/>
                <a:gd name="connsiteY70" fmla="*/ 1171245 h 1706956"/>
                <a:gd name="connsiteX71" fmla="*/ 0 w 3942080"/>
                <a:gd name="connsiteY71" fmla="*/ 875106 h 1706956"/>
                <a:gd name="connsiteX72" fmla="*/ 0 w 3942080"/>
                <a:gd name="connsiteY72" fmla="*/ 119787 h 1706956"/>
                <a:gd name="connsiteX73" fmla="*/ 119787 w 3942080"/>
                <a:gd name="connsiteY73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4208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65088" y="415925"/>
                    <a:pt x="718719" y="469555"/>
                    <a:pt x="718719" y="535712"/>
                  </a:cubicBezTo>
                  <a:lnTo>
                    <a:pt x="718719" y="875106"/>
                  </a:lnTo>
                  <a:lnTo>
                    <a:pt x="719459" y="875106"/>
                  </a:lnTo>
                  <a:lnTo>
                    <a:pt x="719459" y="1051458"/>
                  </a:lnTo>
                  <a:cubicBezTo>
                    <a:pt x="719459" y="1117615"/>
                    <a:pt x="773090" y="1171245"/>
                    <a:pt x="839246" y="1171245"/>
                  </a:cubicBezTo>
                  <a:cubicBezTo>
                    <a:pt x="905402" y="1171245"/>
                    <a:pt x="959032" y="1117615"/>
                    <a:pt x="959032" y="1051458"/>
                  </a:cubicBezTo>
                  <a:lnTo>
                    <a:pt x="959032" y="875106"/>
                  </a:lnTo>
                  <a:lnTo>
                    <a:pt x="959032" y="645516"/>
                  </a:lnTo>
                  <a:cubicBezTo>
                    <a:pt x="959032" y="579359"/>
                    <a:pt x="1012662" y="525729"/>
                    <a:pt x="1078819" y="525729"/>
                  </a:cubicBezTo>
                  <a:cubicBezTo>
                    <a:pt x="1144975" y="525729"/>
                    <a:pt x="1198605" y="579359"/>
                    <a:pt x="1198605" y="645516"/>
                  </a:cubicBezTo>
                  <a:lnTo>
                    <a:pt x="1198605" y="875106"/>
                  </a:lnTo>
                  <a:lnTo>
                    <a:pt x="1198605" y="1111352"/>
                  </a:lnTo>
                  <a:cubicBezTo>
                    <a:pt x="1198605" y="1177508"/>
                    <a:pt x="1252235" y="1231138"/>
                    <a:pt x="1318391" y="1231138"/>
                  </a:cubicBezTo>
                  <a:cubicBezTo>
                    <a:pt x="1384548" y="1231138"/>
                    <a:pt x="1438178" y="1177508"/>
                    <a:pt x="1438178" y="1111352"/>
                  </a:cubicBezTo>
                  <a:lnTo>
                    <a:pt x="1438178" y="875106"/>
                  </a:lnTo>
                  <a:lnTo>
                    <a:pt x="1438178" y="405943"/>
                  </a:lnTo>
                  <a:cubicBezTo>
                    <a:pt x="1438178" y="339787"/>
                    <a:pt x="1491808" y="286157"/>
                    <a:pt x="1557964" y="286157"/>
                  </a:cubicBezTo>
                  <a:cubicBezTo>
                    <a:pt x="1624121" y="286157"/>
                    <a:pt x="1677751" y="339787"/>
                    <a:pt x="1677751" y="405943"/>
                  </a:cubicBezTo>
                  <a:lnTo>
                    <a:pt x="1677751" y="875106"/>
                  </a:lnTo>
                  <a:lnTo>
                    <a:pt x="1677751" y="1379207"/>
                  </a:lnTo>
                  <a:cubicBezTo>
                    <a:pt x="1677751" y="1445364"/>
                    <a:pt x="1731381" y="1498994"/>
                    <a:pt x="1797537" y="1498994"/>
                  </a:cubicBezTo>
                  <a:cubicBezTo>
                    <a:pt x="1863693" y="1498994"/>
                    <a:pt x="1917323" y="1445364"/>
                    <a:pt x="1917323" y="1379207"/>
                  </a:cubicBezTo>
                  <a:lnTo>
                    <a:pt x="1917323" y="875106"/>
                  </a:lnTo>
                  <a:lnTo>
                    <a:pt x="1918064" y="875106"/>
                  </a:lnTo>
                  <a:lnTo>
                    <a:pt x="1918064" y="465863"/>
                  </a:lnTo>
                  <a:cubicBezTo>
                    <a:pt x="1918064" y="399707"/>
                    <a:pt x="1971694" y="346077"/>
                    <a:pt x="2037851" y="346077"/>
                  </a:cubicBezTo>
                  <a:cubicBezTo>
                    <a:pt x="2104007" y="346077"/>
                    <a:pt x="2157637" y="399707"/>
                    <a:pt x="2157637" y="465863"/>
                  </a:cubicBezTo>
                  <a:lnTo>
                    <a:pt x="2157637" y="875106"/>
                  </a:lnTo>
                  <a:lnTo>
                    <a:pt x="2157637" y="1221156"/>
                  </a:lnTo>
                  <a:cubicBezTo>
                    <a:pt x="2157637" y="1287312"/>
                    <a:pt x="2211267" y="1340942"/>
                    <a:pt x="2277423" y="1340942"/>
                  </a:cubicBezTo>
                  <a:cubicBezTo>
                    <a:pt x="2343580" y="1340942"/>
                    <a:pt x="2397210" y="1287312"/>
                    <a:pt x="2397210" y="1221156"/>
                  </a:cubicBezTo>
                  <a:lnTo>
                    <a:pt x="2397210" y="875106"/>
                  </a:lnTo>
                  <a:lnTo>
                    <a:pt x="2397210" y="517451"/>
                  </a:lnTo>
                  <a:cubicBezTo>
                    <a:pt x="2397210" y="451295"/>
                    <a:pt x="2450840" y="397665"/>
                    <a:pt x="2516996" y="397665"/>
                  </a:cubicBezTo>
                  <a:cubicBezTo>
                    <a:pt x="2583152" y="397665"/>
                    <a:pt x="2636783" y="451295"/>
                    <a:pt x="2636783" y="517451"/>
                  </a:cubicBezTo>
                  <a:lnTo>
                    <a:pt x="2636783" y="875106"/>
                  </a:lnTo>
                  <a:lnTo>
                    <a:pt x="2636783" y="1137998"/>
                  </a:lnTo>
                  <a:cubicBezTo>
                    <a:pt x="2636783" y="1204154"/>
                    <a:pt x="2690413" y="1257784"/>
                    <a:pt x="2756569" y="1257784"/>
                  </a:cubicBezTo>
                  <a:cubicBezTo>
                    <a:pt x="2822725" y="1257784"/>
                    <a:pt x="2876355" y="1204154"/>
                    <a:pt x="2876355" y="1137998"/>
                  </a:cubicBezTo>
                  <a:lnTo>
                    <a:pt x="2876355" y="875106"/>
                  </a:lnTo>
                  <a:lnTo>
                    <a:pt x="2876355" y="716304"/>
                  </a:lnTo>
                  <a:cubicBezTo>
                    <a:pt x="2876355" y="650147"/>
                    <a:pt x="2929986" y="596517"/>
                    <a:pt x="2996142" y="596517"/>
                  </a:cubicBezTo>
                  <a:cubicBezTo>
                    <a:pt x="3062298" y="596517"/>
                    <a:pt x="3115928" y="650147"/>
                    <a:pt x="3115928" y="716304"/>
                  </a:cubicBezTo>
                  <a:lnTo>
                    <a:pt x="3115928" y="875106"/>
                  </a:lnTo>
                  <a:lnTo>
                    <a:pt x="3115928" y="974163"/>
                  </a:lnTo>
                  <a:cubicBezTo>
                    <a:pt x="3115928" y="1040320"/>
                    <a:pt x="3169558" y="1093950"/>
                    <a:pt x="3235715" y="1093950"/>
                  </a:cubicBezTo>
                  <a:cubicBezTo>
                    <a:pt x="3301871" y="1093950"/>
                    <a:pt x="3355501" y="1040320"/>
                    <a:pt x="3355501" y="974163"/>
                  </a:cubicBezTo>
                  <a:lnTo>
                    <a:pt x="3355501" y="875106"/>
                  </a:lnTo>
                  <a:lnTo>
                    <a:pt x="3355501" y="316291"/>
                  </a:lnTo>
                  <a:cubicBezTo>
                    <a:pt x="3355501" y="250134"/>
                    <a:pt x="3409131" y="196504"/>
                    <a:pt x="3475288" y="196504"/>
                  </a:cubicBezTo>
                  <a:cubicBezTo>
                    <a:pt x="3541445" y="196504"/>
                    <a:pt x="3595074" y="250134"/>
                    <a:pt x="3595074" y="316291"/>
                  </a:cubicBezTo>
                  <a:lnTo>
                    <a:pt x="3595074" y="592235"/>
                  </a:lnTo>
                  <a:lnTo>
                    <a:pt x="3595074" y="592238"/>
                  </a:lnTo>
                  <a:lnTo>
                    <a:pt x="3595074" y="1268088"/>
                  </a:lnTo>
                  <a:cubicBezTo>
                    <a:pt x="3595074" y="1334244"/>
                    <a:pt x="3648704" y="1387874"/>
                    <a:pt x="3714861" y="1387874"/>
                  </a:cubicBezTo>
                  <a:cubicBezTo>
                    <a:pt x="3781017" y="1387874"/>
                    <a:pt x="3834647" y="1334244"/>
                    <a:pt x="3834647" y="1268088"/>
                  </a:cubicBezTo>
                  <a:lnTo>
                    <a:pt x="3834647" y="875106"/>
                  </a:lnTo>
                  <a:lnTo>
                    <a:pt x="3942080" y="875106"/>
                  </a:lnTo>
                  <a:lnTo>
                    <a:pt x="394208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 rot="16200000" flipV="1">
              <a:off x="3966986" y="-502957"/>
              <a:ext cx="701040" cy="1706956"/>
            </a:xfrm>
            <a:custGeom>
              <a:avLst/>
              <a:gdLst>
                <a:gd name="connsiteX0" fmla="*/ 119787 w 701040"/>
                <a:gd name="connsiteY0" fmla="*/ 0 h 1706956"/>
                <a:gd name="connsiteX1" fmla="*/ 239573 w 701040"/>
                <a:gd name="connsiteY1" fmla="*/ 119787 h 1706956"/>
                <a:gd name="connsiteX2" fmla="*/ 239573 w 701040"/>
                <a:gd name="connsiteY2" fmla="*/ 875106 h 1706956"/>
                <a:gd name="connsiteX3" fmla="*/ 239573 w 701040"/>
                <a:gd name="connsiteY3" fmla="*/ 1171245 h 1706956"/>
                <a:gd name="connsiteX4" fmla="*/ 359359 w 701040"/>
                <a:gd name="connsiteY4" fmla="*/ 1291031 h 1706956"/>
                <a:gd name="connsiteX5" fmla="*/ 479146 w 701040"/>
                <a:gd name="connsiteY5" fmla="*/ 1171245 h 1706956"/>
                <a:gd name="connsiteX6" fmla="*/ 479146 w 701040"/>
                <a:gd name="connsiteY6" fmla="*/ 875106 h 1706956"/>
                <a:gd name="connsiteX7" fmla="*/ 479146 w 701040"/>
                <a:gd name="connsiteY7" fmla="*/ 535712 h 1706956"/>
                <a:gd name="connsiteX8" fmla="*/ 598932 w 701040"/>
                <a:gd name="connsiteY8" fmla="*/ 415925 h 1706956"/>
                <a:gd name="connsiteX9" fmla="*/ 683634 w 701040"/>
                <a:gd name="connsiteY9" fmla="*/ 451010 h 1706956"/>
                <a:gd name="connsiteX10" fmla="*/ 701040 w 701040"/>
                <a:gd name="connsiteY10" fmla="*/ 476826 h 1706956"/>
                <a:gd name="connsiteX11" fmla="*/ 701040 w 701040"/>
                <a:gd name="connsiteY11" fmla="*/ 1706956 h 1706956"/>
                <a:gd name="connsiteX12" fmla="*/ 598932 w 701040"/>
                <a:gd name="connsiteY12" fmla="*/ 1706956 h 1706956"/>
                <a:gd name="connsiteX13" fmla="*/ 0 w 701040"/>
                <a:gd name="connsiteY13" fmla="*/ 1706956 h 1706956"/>
                <a:gd name="connsiteX14" fmla="*/ 0 w 701040"/>
                <a:gd name="connsiteY14" fmla="*/ 1171245 h 1706956"/>
                <a:gd name="connsiteX15" fmla="*/ 0 w 701040"/>
                <a:gd name="connsiteY15" fmla="*/ 875106 h 1706956"/>
                <a:gd name="connsiteX16" fmla="*/ 0 w 701040"/>
                <a:gd name="connsiteY16" fmla="*/ 119787 h 1706956"/>
                <a:gd name="connsiteX17" fmla="*/ 119787 w 701040"/>
                <a:gd name="connsiteY17" fmla="*/ 0 h 170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1040" h="1706956">
                  <a:moveTo>
                    <a:pt x="119787" y="0"/>
                  </a:moveTo>
                  <a:cubicBezTo>
                    <a:pt x="185943" y="0"/>
                    <a:pt x="239573" y="53630"/>
                    <a:pt x="239573" y="119787"/>
                  </a:cubicBezTo>
                  <a:lnTo>
                    <a:pt x="239573" y="875106"/>
                  </a:lnTo>
                  <a:lnTo>
                    <a:pt x="239573" y="1171245"/>
                  </a:lnTo>
                  <a:cubicBezTo>
                    <a:pt x="239573" y="1237401"/>
                    <a:pt x="293203" y="1291031"/>
                    <a:pt x="359359" y="1291031"/>
                  </a:cubicBezTo>
                  <a:cubicBezTo>
                    <a:pt x="425516" y="1291031"/>
                    <a:pt x="479146" y="1237401"/>
                    <a:pt x="479146" y="1171245"/>
                  </a:cubicBezTo>
                  <a:lnTo>
                    <a:pt x="479146" y="875106"/>
                  </a:lnTo>
                  <a:lnTo>
                    <a:pt x="479146" y="535712"/>
                  </a:lnTo>
                  <a:cubicBezTo>
                    <a:pt x="479146" y="469555"/>
                    <a:pt x="532776" y="415925"/>
                    <a:pt x="598932" y="415925"/>
                  </a:cubicBezTo>
                  <a:cubicBezTo>
                    <a:pt x="632010" y="415925"/>
                    <a:pt x="661957" y="429333"/>
                    <a:pt x="683634" y="451010"/>
                  </a:cubicBezTo>
                  <a:lnTo>
                    <a:pt x="701040" y="476826"/>
                  </a:lnTo>
                  <a:lnTo>
                    <a:pt x="701040" y="1706956"/>
                  </a:lnTo>
                  <a:lnTo>
                    <a:pt x="598932" y="1706956"/>
                  </a:lnTo>
                  <a:lnTo>
                    <a:pt x="0" y="1706956"/>
                  </a:lnTo>
                  <a:lnTo>
                    <a:pt x="0" y="1171245"/>
                  </a:lnTo>
                  <a:lnTo>
                    <a:pt x="0" y="875106"/>
                  </a:lnTo>
                  <a:lnTo>
                    <a:pt x="0" y="119787"/>
                  </a:lnTo>
                  <a:cubicBezTo>
                    <a:pt x="0" y="53630"/>
                    <a:pt x="53630" y="0"/>
                    <a:pt x="1197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6200000" flipV="1">
              <a:off x="-1325961" y="1996524"/>
              <a:ext cx="6867826" cy="2874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5245417" y="462609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6200000">
              <a:off x="4653771" y="5252492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 rot="16200000">
              <a:off x="3613455" y="4940545"/>
              <a:ext cx="228600" cy="36481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6200000">
              <a:off x="3347227" y="262890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61707" y="669391"/>
            <a:ext cx="3489280" cy="5176778"/>
            <a:chOff x="6461707" y="669391"/>
            <a:chExt cx="3489280" cy="5176778"/>
          </a:xfrm>
        </p:grpSpPr>
        <p:grpSp>
          <p:nvGrpSpPr>
            <p:cNvPr id="19" name="组合 18"/>
            <p:cNvGrpSpPr/>
            <p:nvPr/>
          </p:nvGrpSpPr>
          <p:grpSpPr>
            <a:xfrm>
              <a:off x="7213812" y="669391"/>
              <a:ext cx="1985069" cy="3919016"/>
              <a:chOff x="7213812" y="669391"/>
              <a:chExt cx="1985069" cy="3919016"/>
            </a:xfrm>
          </p:grpSpPr>
          <p:sp>
            <p:nvSpPr>
              <p:cNvPr id="2" name="任意多边形: 形状 1"/>
              <p:cNvSpPr/>
              <p:nvPr/>
            </p:nvSpPr>
            <p:spPr>
              <a:xfrm rot="18900000" flipH="1">
                <a:off x="7213812" y="669391"/>
                <a:ext cx="1985069" cy="3919016"/>
              </a:xfrm>
              <a:custGeom>
                <a:avLst/>
                <a:gdLst>
                  <a:gd name="connsiteX0" fmla="*/ 365781 w 2234844"/>
                  <a:gd name="connsiteY0" fmla="*/ 47770 h 4412133"/>
                  <a:gd name="connsiteX1" fmla="*/ 481109 w 2234844"/>
                  <a:gd name="connsiteY1" fmla="*/ 0 h 4412133"/>
                  <a:gd name="connsiteX2" fmla="*/ 644207 w 2234844"/>
                  <a:gd name="connsiteY2" fmla="*/ 163098 h 4412133"/>
                  <a:gd name="connsiteX3" fmla="*/ 644207 w 2234844"/>
                  <a:gd name="connsiteY3" fmla="*/ 625789 h 4412133"/>
                  <a:gd name="connsiteX4" fmla="*/ 645981 w 2234844"/>
                  <a:gd name="connsiteY4" fmla="*/ 617000 h 4412133"/>
                  <a:gd name="connsiteX5" fmla="*/ 796262 w 2234844"/>
                  <a:gd name="connsiteY5" fmla="*/ 517388 h 4412133"/>
                  <a:gd name="connsiteX6" fmla="*/ 959360 w 2234844"/>
                  <a:gd name="connsiteY6" fmla="*/ 680486 h 4412133"/>
                  <a:gd name="connsiteX7" fmla="*/ 959360 w 2234844"/>
                  <a:gd name="connsiteY7" fmla="*/ 889754 h 4412133"/>
                  <a:gd name="connsiteX8" fmla="*/ 963993 w 2234844"/>
                  <a:gd name="connsiteY8" fmla="*/ 866806 h 4412133"/>
                  <a:gd name="connsiteX9" fmla="*/ 1114274 w 2234844"/>
                  <a:gd name="connsiteY9" fmla="*/ 767195 h 4412133"/>
                  <a:gd name="connsiteX10" fmla="*/ 1264555 w 2234844"/>
                  <a:gd name="connsiteY10" fmla="*/ 866808 h 4412133"/>
                  <a:gd name="connsiteX11" fmla="*/ 1266328 w 2234844"/>
                  <a:gd name="connsiteY11" fmla="*/ 875588 h 4412133"/>
                  <a:gd name="connsiteX12" fmla="*/ 1266328 w 2234844"/>
                  <a:gd name="connsiteY12" fmla="*/ 502137 h 4412133"/>
                  <a:gd name="connsiteX13" fmla="*/ 1429426 w 2234844"/>
                  <a:gd name="connsiteY13" fmla="*/ 339039 h 4412133"/>
                  <a:gd name="connsiteX14" fmla="*/ 1592524 w 2234844"/>
                  <a:gd name="connsiteY14" fmla="*/ 502137 h 4412133"/>
                  <a:gd name="connsiteX15" fmla="*/ 1592524 w 2234844"/>
                  <a:gd name="connsiteY15" fmla="*/ 1413128 h 4412133"/>
                  <a:gd name="connsiteX16" fmla="*/ 1598330 w 2234844"/>
                  <a:gd name="connsiteY16" fmla="*/ 1384371 h 4412133"/>
                  <a:gd name="connsiteX17" fmla="*/ 1748611 w 2234844"/>
                  <a:gd name="connsiteY17" fmla="*/ 1284758 h 4412133"/>
                  <a:gd name="connsiteX18" fmla="*/ 1898892 w 2234844"/>
                  <a:gd name="connsiteY18" fmla="*/ 1384370 h 4412133"/>
                  <a:gd name="connsiteX19" fmla="*/ 1908648 w 2234844"/>
                  <a:gd name="connsiteY19" fmla="*/ 1432692 h 4412133"/>
                  <a:gd name="connsiteX20" fmla="*/ 1908648 w 2234844"/>
                  <a:gd name="connsiteY20" fmla="*/ 1045025 h 4412133"/>
                  <a:gd name="connsiteX21" fmla="*/ 2071746 w 2234844"/>
                  <a:gd name="connsiteY21" fmla="*/ 881927 h 4412133"/>
                  <a:gd name="connsiteX22" fmla="*/ 2234844 w 2234844"/>
                  <a:gd name="connsiteY22" fmla="*/ 1045025 h 4412133"/>
                  <a:gd name="connsiteX23" fmla="*/ 2234844 w 2234844"/>
                  <a:gd name="connsiteY23" fmla="*/ 3337346 h 4412133"/>
                  <a:gd name="connsiteX24" fmla="*/ 2071746 w 2234844"/>
                  <a:gd name="connsiteY24" fmla="*/ 3500444 h 4412133"/>
                  <a:gd name="connsiteX25" fmla="*/ 1921465 w 2234844"/>
                  <a:gd name="connsiteY25" fmla="*/ 3400831 h 4412133"/>
                  <a:gd name="connsiteX26" fmla="*/ 1911710 w 2234844"/>
                  <a:gd name="connsiteY26" fmla="*/ 3352510 h 4412133"/>
                  <a:gd name="connsiteX27" fmla="*/ 1911709 w 2234844"/>
                  <a:gd name="connsiteY27" fmla="*/ 4249035 h 4412133"/>
                  <a:gd name="connsiteX28" fmla="*/ 1748611 w 2234844"/>
                  <a:gd name="connsiteY28" fmla="*/ 4412133 h 4412133"/>
                  <a:gd name="connsiteX29" fmla="*/ 1585513 w 2234844"/>
                  <a:gd name="connsiteY29" fmla="*/ 4249035 h 4412133"/>
                  <a:gd name="connsiteX30" fmla="*/ 1585513 w 2234844"/>
                  <a:gd name="connsiteY30" fmla="*/ 3131545 h 4412133"/>
                  <a:gd name="connsiteX31" fmla="*/ 1579707 w 2234844"/>
                  <a:gd name="connsiteY31" fmla="*/ 3160302 h 4412133"/>
                  <a:gd name="connsiteX32" fmla="*/ 1429425 w 2234844"/>
                  <a:gd name="connsiteY32" fmla="*/ 3259914 h 4412133"/>
                  <a:gd name="connsiteX33" fmla="*/ 1279144 w 2234844"/>
                  <a:gd name="connsiteY33" fmla="*/ 3160302 h 4412133"/>
                  <a:gd name="connsiteX34" fmla="*/ 1277372 w 2234844"/>
                  <a:gd name="connsiteY34" fmla="*/ 3151523 h 4412133"/>
                  <a:gd name="connsiteX35" fmla="*/ 1277372 w 2234844"/>
                  <a:gd name="connsiteY35" fmla="*/ 3611775 h 4412133"/>
                  <a:gd name="connsiteX36" fmla="*/ 1114274 w 2234844"/>
                  <a:gd name="connsiteY36" fmla="*/ 3774872 h 4412133"/>
                  <a:gd name="connsiteX37" fmla="*/ 951177 w 2234844"/>
                  <a:gd name="connsiteY37" fmla="*/ 3611775 h 4412133"/>
                  <a:gd name="connsiteX38" fmla="*/ 951176 w 2234844"/>
                  <a:gd name="connsiteY38" fmla="*/ 2756708 h 4412133"/>
                  <a:gd name="connsiteX39" fmla="*/ 946543 w 2234844"/>
                  <a:gd name="connsiteY39" fmla="*/ 2779655 h 4412133"/>
                  <a:gd name="connsiteX40" fmla="*/ 796262 w 2234844"/>
                  <a:gd name="connsiteY40" fmla="*/ 2879268 h 4412133"/>
                  <a:gd name="connsiteX41" fmla="*/ 645981 w 2234844"/>
                  <a:gd name="connsiteY41" fmla="*/ 2779655 h 4412133"/>
                  <a:gd name="connsiteX42" fmla="*/ 644207 w 2234844"/>
                  <a:gd name="connsiteY42" fmla="*/ 2770866 h 4412133"/>
                  <a:gd name="connsiteX43" fmla="*/ 644207 w 2234844"/>
                  <a:gd name="connsiteY43" fmla="*/ 3355563 h 4412133"/>
                  <a:gd name="connsiteX44" fmla="*/ 481109 w 2234844"/>
                  <a:gd name="connsiteY44" fmla="*/ 3518661 h 4412133"/>
                  <a:gd name="connsiteX45" fmla="*/ 330828 w 2234844"/>
                  <a:gd name="connsiteY45" fmla="*/ 3419048 h 4412133"/>
                  <a:gd name="connsiteX46" fmla="*/ 326196 w 2234844"/>
                  <a:gd name="connsiteY46" fmla="*/ 3396103 h 4412133"/>
                  <a:gd name="connsiteX47" fmla="*/ 326196 w 2234844"/>
                  <a:gd name="connsiteY47" fmla="*/ 3923579 h 4412133"/>
                  <a:gd name="connsiteX48" fmla="*/ 163098 w 2234844"/>
                  <a:gd name="connsiteY48" fmla="*/ 4086678 h 4412133"/>
                  <a:gd name="connsiteX49" fmla="*/ 0 w 2234844"/>
                  <a:gd name="connsiteY49" fmla="*/ 3923580 h 4412133"/>
                  <a:gd name="connsiteX50" fmla="*/ 0 w 2234844"/>
                  <a:gd name="connsiteY50" fmla="*/ 1239129 h 4412133"/>
                  <a:gd name="connsiteX51" fmla="*/ 163098 w 2234844"/>
                  <a:gd name="connsiteY51" fmla="*/ 1076031 h 4412133"/>
                  <a:gd name="connsiteX52" fmla="*/ 313379 w 2234844"/>
                  <a:gd name="connsiteY52" fmla="*/ 1175644 h 4412133"/>
                  <a:gd name="connsiteX53" fmla="*/ 318011 w 2234844"/>
                  <a:gd name="connsiteY53" fmla="*/ 1198588 h 4412133"/>
                  <a:gd name="connsiteX54" fmla="*/ 318011 w 2234844"/>
                  <a:gd name="connsiteY54" fmla="*/ 163098 h 4412133"/>
                  <a:gd name="connsiteX55" fmla="*/ 365781 w 2234844"/>
                  <a:gd name="connsiteY55" fmla="*/ 47770 h 441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234844" h="4412133">
                    <a:moveTo>
                      <a:pt x="365781" y="47770"/>
                    </a:moveTo>
                    <a:cubicBezTo>
                      <a:pt x="395296" y="18255"/>
                      <a:pt x="436071" y="0"/>
                      <a:pt x="481109" y="0"/>
                    </a:cubicBezTo>
                    <a:cubicBezTo>
                      <a:pt x="571186" y="0"/>
                      <a:pt x="644207" y="73021"/>
                      <a:pt x="644207" y="163098"/>
                    </a:cubicBezTo>
                    <a:lnTo>
                      <a:pt x="644207" y="625789"/>
                    </a:lnTo>
                    <a:lnTo>
                      <a:pt x="645981" y="617000"/>
                    </a:lnTo>
                    <a:cubicBezTo>
                      <a:pt x="670741" y="558462"/>
                      <a:pt x="728704" y="517388"/>
                      <a:pt x="796262" y="517388"/>
                    </a:cubicBezTo>
                    <a:cubicBezTo>
                      <a:pt x="886339" y="517388"/>
                      <a:pt x="959360" y="590409"/>
                      <a:pt x="959360" y="680486"/>
                    </a:cubicBezTo>
                    <a:lnTo>
                      <a:pt x="959360" y="889754"/>
                    </a:lnTo>
                    <a:lnTo>
                      <a:pt x="963993" y="866806"/>
                    </a:lnTo>
                    <a:cubicBezTo>
                      <a:pt x="988752" y="808269"/>
                      <a:pt x="1046716" y="767195"/>
                      <a:pt x="1114274" y="767195"/>
                    </a:cubicBezTo>
                    <a:cubicBezTo>
                      <a:pt x="1181832" y="767195"/>
                      <a:pt x="1239795" y="808270"/>
                      <a:pt x="1264555" y="866808"/>
                    </a:cubicBezTo>
                    <a:lnTo>
                      <a:pt x="1266328" y="875588"/>
                    </a:lnTo>
                    <a:lnTo>
                      <a:pt x="1266328" y="502137"/>
                    </a:lnTo>
                    <a:cubicBezTo>
                      <a:pt x="1266328" y="412060"/>
                      <a:pt x="1339348" y="339039"/>
                      <a:pt x="1429426" y="339039"/>
                    </a:cubicBezTo>
                    <a:cubicBezTo>
                      <a:pt x="1519503" y="339039"/>
                      <a:pt x="1592524" y="412060"/>
                      <a:pt x="1592524" y="502137"/>
                    </a:cubicBezTo>
                    <a:lnTo>
                      <a:pt x="1592524" y="1413128"/>
                    </a:lnTo>
                    <a:lnTo>
                      <a:pt x="1598330" y="1384371"/>
                    </a:lnTo>
                    <a:cubicBezTo>
                      <a:pt x="1623090" y="1325832"/>
                      <a:pt x="1681053" y="1284758"/>
                      <a:pt x="1748611" y="1284758"/>
                    </a:cubicBezTo>
                    <a:cubicBezTo>
                      <a:pt x="1816169" y="1284758"/>
                      <a:pt x="1874133" y="1325832"/>
                      <a:pt x="1898892" y="1384370"/>
                    </a:cubicBezTo>
                    <a:lnTo>
                      <a:pt x="1908648" y="1432692"/>
                    </a:lnTo>
                    <a:lnTo>
                      <a:pt x="1908648" y="1045025"/>
                    </a:lnTo>
                    <a:cubicBezTo>
                      <a:pt x="1908648" y="954948"/>
                      <a:pt x="1981669" y="881927"/>
                      <a:pt x="2071746" y="881927"/>
                    </a:cubicBezTo>
                    <a:cubicBezTo>
                      <a:pt x="2161823" y="881927"/>
                      <a:pt x="2234844" y="954948"/>
                      <a:pt x="2234844" y="1045025"/>
                    </a:cubicBezTo>
                    <a:lnTo>
                      <a:pt x="2234844" y="3337346"/>
                    </a:lnTo>
                    <a:cubicBezTo>
                      <a:pt x="2234844" y="3427423"/>
                      <a:pt x="2161823" y="3500444"/>
                      <a:pt x="2071746" y="3500444"/>
                    </a:cubicBezTo>
                    <a:cubicBezTo>
                      <a:pt x="2004188" y="3500444"/>
                      <a:pt x="1946225" y="3459369"/>
                      <a:pt x="1921465" y="3400831"/>
                    </a:cubicBezTo>
                    <a:lnTo>
                      <a:pt x="1911710" y="3352510"/>
                    </a:lnTo>
                    <a:lnTo>
                      <a:pt x="1911709" y="4249035"/>
                    </a:lnTo>
                    <a:cubicBezTo>
                      <a:pt x="1911709" y="4339111"/>
                      <a:pt x="1838688" y="4412133"/>
                      <a:pt x="1748611" y="4412133"/>
                    </a:cubicBezTo>
                    <a:cubicBezTo>
                      <a:pt x="1658534" y="4412133"/>
                      <a:pt x="1585513" y="4339111"/>
                      <a:pt x="1585513" y="4249035"/>
                    </a:cubicBezTo>
                    <a:lnTo>
                      <a:pt x="1585513" y="3131545"/>
                    </a:lnTo>
                    <a:lnTo>
                      <a:pt x="1579707" y="3160302"/>
                    </a:lnTo>
                    <a:cubicBezTo>
                      <a:pt x="1554948" y="3218840"/>
                      <a:pt x="1496984" y="3259914"/>
                      <a:pt x="1429425" y="3259914"/>
                    </a:cubicBezTo>
                    <a:cubicBezTo>
                      <a:pt x="1361867" y="3259914"/>
                      <a:pt x="1303904" y="3218840"/>
                      <a:pt x="1279144" y="3160302"/>
                    </a:cubicBezTo>
                    <a:lnTo>
                      <a:pt x="1277372" y="3151523"/>
                    </a:lnTo>
                    <a:lnTo>
                      <a:pt x="1277372" y="3611775"/>
                    </a:lnTo>
                    <a:cubicBezTo>
                      <a:pt x="1277372" y="3701852"/>
                      <a:pt x="1204352" y="3774873"/>
                      <a:pt x="1114274" y="3774872"/>
                    </a:cubicBezTo>
                    <a:cubicBezTo>
                      <a:pt x="1024196" y="3774873"/>
                      <a:pt x="951176" y="3701852"/>
                      <a:pt x="951177" y="3611775"/>
                    </a:cubicBezTo>
                    <a:lnTo>
                      <a:pt x="951176" y="2756708"/>
                    </a:lnTo>
                    <a:lnTo>
                      <a:pt x="946543" y="2779655"/>
                    </a:lnTo>
                    <a:cubicBezTo>
                      <a:pt x="921784" y="2838193"/>
                      <a:pt x="863820" y="2879268"/>
                      <a:pt x="796262" y="2879268"/>
                    </a:cubicBezTo>
                    <a:cubicBezTo>
                      <a:pt x="728704" y="2879268"/>
                      <a:pt x="670741" y="2838193"/>
                      <a:pt x="645981" y="2779655"/>
                    </a:cubicBezTo>
                    <a:lnTo>
                      <a:pt x="644207" y="2770866"/>
                    </a:lnTo>
                    <a:lnTo>
                      <a:pt x="644207" y="3355563"/>
                    </a:lnTo>
                    <a:cubicBezTo>
                      <a:pt x="644207" y="3445639"/>
                      <a:pt x="571187" y="3518661"/>
                      <a:pt x="481109" y="3518661"/>
                    </a:cubicBezTo>
                    <a:cubicBezTo>
                      <a:pt x="413552" y="3518661"/>
                      <a:pt x="355588" y="3477586"/>
                      <a:pt x="330828" y="3419048"/>
                    </a:cubicBezTo>
                    <a:lnTo>
                      <a:pt x="326196" y="3396103"/>
                    </a:lnTo>
                    <a:lnTo>
                      <a:pt x="326196" y="3923579"/>
                    </a:lnTo>
                    <a:cubicBezTo>
                      <a:pt x="326196" y="4013657"/>
                      <a:pt x="253175" y="4086678"/>
                      <a:pt x="163098" y="4086678"/>
                    </a:cubicBezTo>
                    <a:cubicBezTo>
                      <a:pt x="73021" y="4086678"/>
                      <a:pt x="0" y="4013657"/>
                      <a:pt x="0" y="3923580"/>
                    </a:cubicBezTo>
                    <a:lnTo>
                      <a:pt x="0" y="1239129"/>
                    </a:lnTo>
                    <a:cubicBezTo>
                      <a:pt x="0" y="1149052"/>
                      <a:pt x="73021" y="1076031"/>
                      <a:pt x="163098" y="1076031"/>
                    </a:cubicBezTo>
                    <a:cubicBezTo>
                      <a:pt x="230656" y="1076031"/>
                      <a:pt x="288620" y="1117106"/>
                      <a:pt x="313379" y="1175644"/>
                    </a:cubicBezTo>
                    <a:lnTo>
                      <a:pt x="318011" y="1198588"/>
                    </a:lnTo>
                    <a:lnTo>
                      <a:pt x="318011" y="163098"/>
                    </a:lnTo>
                    <a:cubicBezTo>
                      <a:pt x="318011" y="118059"/>
                      <a:pt x="336267" y="77285"/>
                      <a:pt x="365781" y="47770"/>
                    </a:cubicBezTo>
                    <a:close/>
                  </a:path>
                </a:pathLst>
              </a:custGeom>
              <a:solidFill>
                <a:srgbClr val="D7E7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puzzle-piece_73329"/>
              <p:cNvSpPr>
                <a:spLocks noChangeAspect="1"/>
              </p:cNvSpPr>
              <p:nvPr/>
            </p:nvSpPr>
            <p:spPr bwMode="auto">
              <a:xfrm>
                <a:off x="7602934" y="1865270"/>
                <a:ext cx="1206823" cy="1203050"/>
              </a:xfrm>
              <a:custGeom>
                <a:avLst/>
                <a:gdLst>
                  <a:gd name="T0" fmla="*/ 5480 w 6470"/>
                  <a:gd name="T1" fmla="*/ 2924 h 6459"/>
                  <a:gd name="T2" fmla="*/ 5092 w 6470"/>
                  <a:gd name="T3" fmla="*/ 3006 h 6459"/>
                  <a:gd name="T4" fmla="*/ 4949 w 6470"/>
                  <a:gd name="T5" fmla="*/ 2994 h 6459"/>
                  <a:gd name="T6" fmla="*/ 4882 w 6470"/>
                  <a:gd name="T7" fmla="*/ 2869 h 6459"/>
                  <a:gd name="T8" fmla="*/ 4882 w 6470"/>
                  <a:gd name="T9" fmla="*/ 2033 h 6459"/>
                  <a:gd name="T10" fmla="*/ 4426 w 6470"/>
                  <a:gd name="T11" fmla="*/ 1577 h 6459"/>
                  <a:gd name="T12" fmla="*/ 3492 w 6470"/>
                  <a:gd name="T13" fmla="*/ 1577 h 6459"/>
                  <a:gd name="T14" fmla="*/ 3367 w 6470"/>
                  <a:gd name="T15" fmla="*/ 1510 h 6459"/>
                  <a:gd name="T16" fmla="*/ 3354 w 6470"/>
                  <a:gd name="T17" fmla="*/ 1369 h 6459"/>
                  <a:gd name="T18" fmla="*/ 3431 w 6470"/>
                  <a:gd name="T19" fmla="*/ 990 h 6459"/>
                  <a:gd name="T20" fmla="*/ 2441 w 6470"/>
                  <a:gd name="T21" fmla="*/ 0 h 6459"/>
                  <a:gd name="T22" fmla="*/ 1451 w 6470"/>
                  <a:gd name="T23" fmla="*/ 990 h 6459"/>
                  <a:gd name="T24" fmla="*/ 1528 w 6470"/>
                  <a:gd name="T25" fmla="*/ 1369 h 6459"/>
                  <a:gd name="T26" fmla="*/ 1515 w 6470"/>
                  <a:gd name="T27" fmla="*/ 1510 h 6459"/>
                  <a:gd name="T28" fmla="*/ 1390 w 6470"/>
                  <a:gd name="T29" fmla="*/ 1577 h 6459"/>
                  <a:gd name="T30" fmla="*/ 456 w 6470"/>
                  <a:gd name="T31" fmla="*/ 1577 h 6459"/>
                  <a:gd name="T32" fmla="*/ 0 w 6470"/>
                  <a:gd name="T33" fmla="*/ 2033 h 6459"/>
                  <a:gd name="T34" fmla="*/ 0 w 6470"/>
                  <a:gd name="T35" fmla="*/ 6003 h 6459"/>
                  <a:gd name="T36" fmla="*/ 456 w 6470"/>
                  <a:gd name="T37" fmla="*/ 6459 h 6459"/>
                  <a:gd name="T38" fmla="*/ 1357 w 6470"/>
                  <a:gd name="T39" fmla="*/ 6459 h 6459"/>
                  <a:gd name="T40" fmla="*/ 1478 w 6470"/>
                  <a:gd name="T41" fmla="*/ 6397 h 6459"/>
                  <a:gd name="T42" fmla="*/ 1499 w 6470"/>
                  <a:gd name="T43" fmla="*/ 6262 h 6459"/>
                  <a:gd name="T44" fmla="*/ 1451 w 6470"/>
                  <a:gd name="T45" fmla="*/ 5964 h 6459"/>
                  <a:gd name="T46" fmla="*/ 2441 w 6470"/>
                  <a:gd name="T47" fmla="*/ 4973 h 6459"/>
                  <a:gd name="T48" fmla="*/ 3431 w 6470"/>
                  <a:gd name="T49" fmla="*/ 5964 h 6459"/>
                  <a:gd name="T50" fmla="*/ 3383 w 6470"/>
                  <a:gd name="T51" fmla="*/ 6262 h 6459"/>
                  <a:gd name="T52" fmla="*/ 3403 w 6470"/>
                  <a:gd name="T53" fmla="*/ 6397 h 6459"/>
                  <a:gd name="T54" fmla="*/ 3525 w 6470"/>
                  <a:gd name="T55" fmla="*/ 6459 h 6459"/>
                  <a:gd name="T56" fmla="*/ 4426 w 6470"/>
                  <a:gd name="T57" fmla="*/ 6459 h 6459"/>
                  <a:gd name="T58" fmla="*/ 4882 w 6470"/>
                  <a:gd name="T59" fmla="*/ 6003 h 6459"/>
                  <a:gd name="T60" fmla="*/ 4882 w 6470"/>
                  <a:gd name="T61" fmla="*/ 4960 h 6459"/>
                  <a:gd name="T62" fmla="*/ 4950 w 6470"/>
                  <a:gd name="T63" fmla="*/ 4834 h 6459"/>
                  <a:gd name="T64" fmla="*/ 5092 w 6470"/>
                  <a:gd name="T65" fmla="*/ 4823 h 6459"/>
                  <a:gd name="T66" fmla="*/ 5480 w 6470"/>
                  <a:gd name="T67" fmla="*/ 4904 h 6459"/>
                  <a:gd name="T68" fmla="*/ 6470 w 6470"/>
                  <a:gd name="T69" fmla="*/ 3914 h 6459"/>
                  <a:gd name="T70" fmla="*/ 5480 w 6470"/>
                  <a:gd name="T71" fmla="*/ 2924 h 6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470" h="6459">
                    <a:moveTo>
                      <a:pt x="5480" y="2924"/>
                    </a:moveTo>
                    <a:cubicBezTo>
                      <a:pt x="5342" y="2924"/>
                      <a:pt x="5211" y="2954"/>
                      <a:pt x="5092" y="3006"/>
                    </a:cubicBezTo>
                    <a:cubicBezTo>
                      <a:pt x="5045" y="3026"/>
                      <a:pt x="4992" y="3022"/>
                      <a:pt x="4949" y="2994"/>
                    </a:cubicBezTo>
                    <a:cubicBezTo>
                      <a:pt x="4907" y="2966"/>
                      <a:pt x="4882" y="2919"/>
                      <a:pt x="4882" y="2869"/>
                    </a:cubicBezTo>
                    <a:lnTo>
                      <a:pt x="4882" y="2033"/>
                    </a:lnTo>
                    <a:cubicBezTo>
                      <a:pt x="4882" y="1781"/>
                      <a:pt x="4678" y="1577"/>
                      <a:pt x="4426" y="1577"/>
                    </a:cubicBezTo>
                    <a:lnTo>
                      <a:pt x="3492" y="1577"/>
                    </a:lnTo>
                    <a:cubicBezTo>
                      <a:pt x="3441" y="1577"/>
                      <a:pt x="3394" y="1552"/>
                      <a:pt x="3367" y="1510"/>
                    </a:cubicBezTo>
                    <a:cubicBezTo>
                      <a:pt x="3339" y="1468"/>
                      <a:pt x="3334" y="1415"/>
                      <a:pt x="3354" y="1369"/>
                    </a:cubicBezTo>
                    <a:cubicBezTo>
                      <a:pt x="3403" y="1252"/>
                      <a:pt x="3431" y="1125"/>
                      <a:pt x="3431" y="990"/>
                    </a:cubicBezTo>
                    <a:cubicBezTo>
                      <a:pt x="3431" y="443"/>
                      <a:pt x="2988" y="0"/>
                      <a:pt x="2441" y="0"/>
                    </a:cubicBezTo>
                    <a:cubicBezTo>
                      <a:pt x="1894" y="0"/>
                      <a:pt x="1451" y="443"/>
                      <a:pt x="1451" y="990"/>
                    </a:cubicBezTo>
                    <a:cubicBezTo>
                      <a:pt x="1451" y="1125"/>
                      <a:pt x="1478" y="1252"/>
                      <a:pt x="1528" y="1369"/>
                    </a:cubicBezTo>
                    <a:cubicBezTo>
                      <a:pt x="1548" y="1415"/>
                      <a:pt x="1543" y="1468"/>
                      <a:pt x="1515" y="1510"/>
                    </a:cubicBezTo>
                    <a:cubicBezTo>
                      <a:pt x="1487" y="1552"/>
                      <a:pt x="1440" y="1577"/>
                      <a:pt x="1390" y="1577"/>
                    </a:cubicBezTo>
                    <a:lnTo>
                      <a:pt x="456" y="1577"/>
                    </a:lnTo>
                    <a:cubicBezTo>
                      <a:pt x="204" y="1577"/>
                      <a:pt x="0" y="1781"/>
                      <a:pt x="0" y="2033"/>
                    </a:cubicBezTo>
                    <a:lnTo>
                      <a:pt x="0" y="6003"/>
                    </a:lnTo>
                    <a:cubicBezTo>
                      <a:pt x="0" y="6255"/>
                      <a:pt x="204" y="6459"/>
                      <a:pt x="456" y="6459"/>
                    </a:cubicBezTo>
                    <a:lnTo>
                      <a:pt x="1357" y="6459"/>
                    </a:lnTo>
                    <a:cubicBezTo>
                      <a:pt x="1405" y="6459"/>
                      <a:pt x="1450" y="6436"/>
                      <a:pt x="1478" y="6397"/>
                    </a:cubicBezTo>
                    <a:cubicBezTo>
                      <a:pt x="1506" y="6358"/>
                      <a:pt x="1514" y="6308"/>
                      <a:pt x="1499" y="6262"/>
                    </a:cubicBezTo>
                    <a:cubicBezTo>
                      <a:pt x="1468" y="6168"/>
                      <a:pt x="1451" y="6068"/>
                      <a:pt x="1451" y="5964"/>
                    </a:cubicBezTo>
                    <a:cubicBezTo>
                      <a:pt x="1451" y="5417"/>
                      <a:pt x="1894" y="4973"/>
                      <a:pt x="2441" y="4973"/>
                    </a:cubicBezTo>
                    <a:cubicBezTo>
                      <a:pt x="2988" y="4973"/>
                      <a:pt x="3431" y="5417"/>
                      <a:pt x="3431" y="5964"/>
                    </a:cubicBezTo>
                    <a:cubicBezTo>
                      <a:pt x="3431" y="6068"/>
                      <a:pt x="3414" y="6168"/>
                      <a:pt x="3383" y="6262"/>
                    </a:cubicBezTo>
                    <a:cubicBezTo>
                      <a:pt x="3367" y="6308"/>
                      <a:pt x="3375" y="6358"/>
                      <a:pt x="3403" y="6397"/>
                    </a:cubicBezTo>
                    <a:cubicBezTo>
                      <a:pt x="3432" y="6436"/>
                      <a:pt x="3477" y="6459"/>
                      <a:pt x="3525" y="6459"/>
                    </a:cubicBezTo>
                    <a:lnTo>
                      <a:pt x="4426" y="6459"/>
                    </a:lnTo>
                    <a:cubicBezTo>
                      <a:pt x="4678" y="6459"/>
                      <a:pt x="4882" y="6255"/>
                      <a:pt x="4882" y="6003"/>
                    </a:cubicBezTo>
                    <a:lnTo>
                      <a:pt x="4882" y="4960"/>
                    </a:lnTo>
                    <a:cubicBezTo>
                      <a:pt x="4882" y="4909"/>
                      <a:pt x="4907" y="4862"/>
                      <a:pt x="4950" y="4834"/>
                    </a:cubicBezTo>
                    <a:cubicBezTo>
                      <a:pt x="4992" y="4807"/>
                      <a:pt x="5045" y="4802"/>
                      <a:pt x="5092" y="4823"/>
                    </a:cubicBezTo>
                    <a:cubicBezTo>
                      <a:pt x="5211" y="4875"/>
                      <a:pt x="5342" y="4904"/>
                      <a:pt x="5480" y="4904"/>
                    </a:cubicBezTo>
                    <a:cubicBezTo>
                      <a:pt x="6027" y="4904"/>
                      <a:pt x="6470" y="4461"/>
                      <a:pt x="6470" y="3914"/>
                    </a:cubicBezTo>
                    <a:cubicBezTo>
                      <a:pt x="6470" y="3367"/>
                      <a:pt x="6027" y="2924"/>
                      <a:pt x="5480" y="292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2"/>
                </a:solidFill>
              </a:ln>
            </p:spPr>
          </p:sp>
        </p:grpSp>
        <p:grpSp>
          <p:nvGrpSpPr>
            <p:cNvPr id="13" name="组合 12"/>
            <p:cNvGrpSpPr/>
            <p:nvPr/>
          </p:nvGrpSpPr>
          <p:grpSpPr>
            <a:xfrm>
              <a:off x="6461707" y="4310741"/>
              <a:ext cx="3489280" cy="1535428"/>
              <a:chOff x="6461707" y="4293027"/>
              <a:chExt cx="3489280" cy="153542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6461707" y="4905125"/>
                <a:ext cx="34892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defRPr>
                </a:lvl1pPr>
              </a:lstStyle>
              <a:p>
                <a:r>
                  <a:rPr lang="zh-CN" altLang="en-US" sz="5400" dirty="0">
                    <a:solidFill>
                      <a:schemeClr val="accent6">
                        <a:lumMod val="75000"/>
                      </a:schemeClr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</a:rPr>
                  <a:t>研究展望</a:t>
                </a: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7062894" y="4293027"/>
                <a:ext cx="2286906" cy="463782"/>
                <a:chOff x="7233890" y="4396553"/>
                <a:chExt cx="2286906" cy="463782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7233890" y="4396553"/>
                  <a:ext cx="22869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accent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</a:rPr>
                    <a:t>PART FOUR</a:t>
                  </a:r>
                  <a:endParaRPr lang="zh-CN" altLang="en-US" sz="24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>
                <a:xfrm>
                  <a:off x="8112479" y="4860335"/>
                  <a:ext cx="529729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drap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5905"/>
</p:tagLst>
</file>

<file path=ppt/theme/theme1.xml><?xml version="1.0" encoding="utf-8"?>
<a:theme xmlns:a="http://schemas.openxmlformats.org/drawingml/2006/main" name="Office 主题​​">
  <a:themeElements>
    <a:clrScheme name="mbe风格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96767"/>
      </a:accent1>
      <a:accent2>
        <a:srgbClr val="5C5D59"/>
      </a:accent2>
      <a:accent3>
        <a:srgbClr val="FD8F05"/>
      </a:accent3>
      <a:accent4>
        <a:srgbClr val="FFC446"/>
      </a:accent4>
      <a:accent5>
        <a:srgbClr val="8CC63E"/>
      </a:accent5>
      <a:accent6>
        <a:srgbClr val="95D7F7"/>
      </a:accent6>
      <a:hlink>
        <a:srgbClr val="4472C4"/>
      </a:hlink>
      <a:folHlink>
        <a:srgbClr val="BFBFBF"/>
      </a:folHlink>
    </a:clrScheme>
    <a:fontScheme name="自定义 1">
      <a:majorFont>
        <a:latin typeface="Arial Black"/>
        <a:ea typeface="思源黑体 CN Bold"/>
        <a:cs typeface=""/>
      </a:majorFont>
      <a:minorFont>
        <a:latin typeface="Arial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301</Words>
  <Application>Microsoft Office PowerPoint</Application>
  <PresentationFormat>宽屏</PresentationFormat>
  <Paragraphs>69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字魂58号-创中黑</vt:lpstr>
      <vt:lpstr>字魂59号-创粗黑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晓姣</dc:creator>
  <cp:lastModifiedBy>Gui long</cp:lastModifiedBy>
  <cp:revision>73</cp:revision>
  <dcterms:created xsi:type="dcterms:W3CDTF">2019-07-09T08:36:00Z</dcterms:created>
  <dcterms:modified xsi:type="dcterms:W3CDTF">2020-05-24T16:30:18Z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