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Planet Wars Competition Entry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Team Name – Members – Affiliations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Core concept</a:t>
            </a:r>
          </a:p>
          <a:p>
            <a:r>
              <a:t>- Strategy: search / heuristic / learning</a:t>
            </a:r>
          </a:p>
          <a:p>
            <a:r>
              <a:t>- Key novelty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Architecture or pseudocode</a:t>
            </a:r>
          </a:p>
          <a:p>
            <a:r>
              <a:t>- Component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Win rates</a:t>
            </a:r>
          </a:p>
          <a:p>
            <a:r>
              <a:t>- Graphs or tables</a:t>
            </a:r>
          </a:p>
          <a:p>
            <a:r>
              <a:t>- Notable matchups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and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Failure modes</a:t>
            </a:r>
          </a:p>
          <a:p>
            <a:r>
              <a:t>- Surprising behaviour</a:t>
            </a:r>
          </a:p>
          <a:p>
            <a:r>
              <a:t>- Ablation study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Limitations</a:t>
            </a:r>
          </a:p>
          <a:p>
            <a:r>
              <a:t>- Planned improvements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