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9" r:id="rId8"/>
    <p:sldId id="263" r:id="rId9"/>
    <p:sldId id="264" r:id="rId10"/>
    <p:sldId id="265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microsoft.com/office/2016/11/relationships/changesInfo" Target="changesInfos/changesInfo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/>
              <a:t> </a:t>
            </a:r>
            <a:r>
              <a:rPr lang="en-GB" sz="2400" dirty="0" err="1"/>
              <a:t>priyadharshini</a:t>
            </a:r>
            <a:r>
              <a:rPr lang="en-GB" sz="2400" dirty="0"/>
              <a:t> .s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GB" sz="2400" dirty="0"/>
              <a:t>312205606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GB" sz="2400" dirty="0"/>
              <a:t>commerce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:Sri </a:t>
            </a:r>
            <a:r>
              <a:rPr lang="en-GB" sz="2400" dirty="0" err="1"/>
              <a:t>muthukumaran</a:t>
            </a:r>
            <a:r>
              <a:rPr lang="en-GB" sz="2400" dirty="0"/>
              <a:t> arts and science college </a:t>
            </a:r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GB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GB" sz="4400" b="1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Analayasis</a:t>
            </a:r>
            <a:r>
              <a:rPr lang="en-GB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Visualization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Employee Data Analysis using Excel  </vt:lpstr>
      <vt:lpstr>PROJECT TITLE</vt:lpstr>
      <vt:lpstr>AGENDA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priyadharshinip413@gmail.com</cp:lastModifiedBy>
  <cp:revision>14</cp:revision>
  <dcterms:created xsi:type="dcterms:W3CDTF">2024-03-29T15:07:22Z</dcterms:created>
  <dcterms:modified xsi:type="dcterms:W3CDTF">2024-08-30T03:05:04Z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