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6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E529-87F3-787A-22EA-4CC952762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3DB99-DED0-D8A7-E7B1-6B13A3E3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299F-A981-AF6F-5F58-C4DE08D4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D4F-C0AD-569D-26DA-EDBCB94D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0763-E638-1B1A-1A41-36492F5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0E98-4621-04B3-DFF6-3FD0303D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AD1C-F79F-6CAE-E579-83A4BA08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1F6A-EB22-4F25-F82E-8C2D1FE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43B7-60B7-35E9-3998-9B303D8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CB15-45E0-4A42-3B18-6AB56B07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167E-2B0B-28AB-CC87-08E0B36B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B656-F717-1774-B7E6-45D42505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71ED-A129-8DC6-DC5E-7FBEB679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D09-D38B-3337-8E7C-7CD89D0B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D593-5E72-4A86-9B74-E6CBA30D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3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38A4-AB95-FD90-ACBB-669945F5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0E1-47D2-E375-2AA3-FDBE2AA3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DB21-85DB-EAE0-BF41-0817131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21BC-41B8-956D-3752-E1EE4304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DBE6-7019-4CBD-4ECC-943ACC40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9361-C40B-EF07-8545-9DABFC36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F767D-85FD-5E8D-6DF7-67673CF1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961F-9F35-3BAE-4309-D220276F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D1BD-0037-C257-EA1A-9AD8F7B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B53B-6710-308B-1045-F88B185D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D39-813E-93C7-B1A2-7CF04DB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0EEF-F613-405F-B44F-A217EFD89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3208-51F0-6DD3-6701-E4F8E4DE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03A9-9EB0-F264-A38A-2D18DCC7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F57-5CC9-975A-7665-FDDB400A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97FC-1C69-EA88-5785-08652A0D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6ED5-7D9E-6D78-BD65-BEB283D9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E480-7AB3-5BE7-5ED0-6634D8F6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0185-AF0C-9917-DC91-BD370AD5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E101F-66E0-1BFE-4087-C4797BEAE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7647-428B-557D-7160-AD1A955F7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2AC87-DCCA-A362-B857-9663F19F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FD19-4CAF-22D6-C573-644C1D2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45C54-8B89-A67C-CFF5-854802DE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2EE7-BB15-BC50-FBFA-1C0656B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DCCC-5E2F-989C-AA6E-FC640B76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A870E-7FB9-D78A-D119-15E90100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EE101-ACF2-96FC-260C-8FD40E42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71827-310D-1EC4-7A34-13847E46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DA474-BAE2-4F66-BF61-599ADC0E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0C6A0-9049-A84B-CF2C-EC57262A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B5BB-C254-5FB6-BE7F-2E3BFC57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0704-54B9-71CE-4220-3C3E96C8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FC463-65FD-9429-0C13-F715BA9A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8818-CD3A-25B8-C1EA-2CBF1CFA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E759-F3AE-113B-873C-FC8B5E3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8AA0-96E3-7B8B-BAA1-2B8E4C41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254-F4FE-0C0F-3E2B-814923E8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A0C2E-AACF-52FB-9CF7-06C544880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F3D4-981E-0362-B61D-3DCA50D0B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788-2267-4647-B6D6-D94C160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C3EA-8672-F2FB-6019-4CDFBFF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13A9-4B5A-D459-09F9-A293FC0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60AE0-3990-FD14-4528-44FCADD7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E031-111B-1BF6-3B1A-C0197187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CF7A-B5DA-3FD1-6F16-DB7CC0A7F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3EBA-D74C-4FE2-B21F-30215A2E4857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9153-B6C9-909B-77FC-8BCEDDD5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EB536-B759-4517-4AF1-25A940FAC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FB03-0C28-4604-AAC6-9760FE09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DBEC8-BEDF-B2B3-5F96-6F9FEBA8B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What is Leaky Bucket Theory &amp; its Applications?">
            <a:extLst>
              <a:ext uri="{FF2B5EF4-FFF2-40B4-BE49-F238E27FC236}">
                <a16:creationId xmlns:a16="http://schemas.microsoft.com/office/drawing/2014/main" id="{5C1F3380-07B7-E977-2801-A36A314C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2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00CE9-5851-F4BF-E530-24B6BCAD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2"/>
            <a:ext cx="1219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F6E12-A074-E1CD-1EF0-778F1DEB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6504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76F07-973C-2BD0-D88B-746A992E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3" y="0"/>
            <a:ext cx="741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74312-3BD5-F40C-B04A-DA2937B8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2"/>
            <a:ext cx="12192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DB142-F04C-DA86-C390-A23CF886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2"/>
            <a:ext cx="12192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1EACD-68AA-8A4C-0F90-A2C506182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87"/>
            <a:ext cx="12192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9219D-ADE4-5140-1A5C-A4878B04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87"/>
            <a:ext cx="121920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19A4B-0BFD-9EEB-4DEB-4D7EADF6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01F55-3FB2-77BD-DF20-C17C639C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FAB9F9-E410-253B-0F19-7E3C379A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361950"/>
            <a:ext cx="121824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95D24D-BBC2-3218-FD53-136089CA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62"/>
            <a:ext cx="12192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5762A-81F2-0873-38CC-65BDBF5E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47" y="0"/>
            <a:ext cx="6552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Nishit B</dc:creator>
  <cp:lastModifiedBy>Nishit B</cp:lastModifiedBy>
  <cp:revision>1</cp:revision>
  <dcterms:created xsi:type="dcterms:W3CDTF">2025-03-09T17:26:04Z</dcterms:created>
  <dcterms:modified xsi:type="dcterms:W3CDTF">2025-03-09T17:26:05Z</dcterms:modified>
</cp:coreProperties>
</file>