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798087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45826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598912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319063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168780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6065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385955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841657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8212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8805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875764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6781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9197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5657260"/>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669916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694588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4018018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1249236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509460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407614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098074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672189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965221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863311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921453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845944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5380934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A.PRIYANKA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312210350</a:t>
            </a:r>
            <a:r>
              <a:rPr lang="en-US" altLang="zh-CN" sz="2400" b="0" i="0" u="none" strike="noStrike" kern="1200" cap="none" spc="0" baseline="0">
                <a:solidFill>
                  <a:schemeClr val="tx1"/>
                </a:solidFill>
                <a:latin typeface="Calibri" pitchFamily="0" charset="0"/>
                <a:ea typeface="宋体" pitchFamily="0" charset="0"/>
                <a:cs typeface="Calibri" pitchFamily="0" charset="0"/>
              </a:rPr>
              <a:t> nan mudhalvan ID: asunm1369312210350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GURU SHREE SHANTIVIJAI JAIN COLLEGE FOR WOMEN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048137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992136" y="1343004"/>
            <a:ext cx="5687838"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We will utilize descriptive analysis to identify patterns in employee turnover and apply time series analysis to forecast future hiring and separations. Predictive analytics, including regression models, will help us understand factors influencing turnover rates. Additionally, we will develop retention models to assess the likelihood of employee retention and create what-if scenarios to evaluate the impact of various strategies on workforce stability.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3273441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3932" y="1409678"/>
            <a:ext cx="8644011"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The analysis revealed key trends in employee turnover, with notable peaks in hiring during August and separations in July. Predictive models identified significant factors affecting turnover, enabling targeted retention strategies. Forecasting insights indicated potential hiring needs for the upcoming months, allowing for proactive workforce planning. Overall, the project provided actionable recommendations to enhance employee retention and improve organizational stability.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4672189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1704949" y="981059"/>
            <a:ext cx="7271007"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The project successfully identified turnover trends and factors influencing employee retention, providing actionable insights for targeted strategies and improved workforce planning, ultimately enhancing organizational stability.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2258441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1766866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7780033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700582" y="1200131"/>
            <a:ext cx="6407901" cy="40728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The organization faces fluctuations in employee numbers, with a turnover rate of 15.51%. While there are months with significant hiring (notably August) and separations (notably July), this instability may impact workforce productivity and morale. The HR department seeks to identify trends in turnover, assess its impact, and develop strategies to improve employee retention and forecast future hiring needs effectively.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6359011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276330" y="2352639"/>
            <a:ext cx="6979637"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This project aims to analyze employee turnover data to identify trends and patterns in hiring and separations throughout the year. By assessing the impact of turnover on workforce stability and productivity, the HR department will develop targeted strategies to enhance employee retention. The project will also include forecasting future hiring needs to ensure effective workforce planning and improve overall organizational performance.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0530868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485876" y="1847820"/>
            <a:ext cx="677009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The primary end users include the HR department, which will manage recruitment and retention strategies; management, who will make informed workforce decisions; and team leaders, who need insights on team dynamics. Employees benefit indirectly from improved retention efforts, and data analysts will use the information for deeper analysis and reporting on trends.</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7210546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867091" y="1552550"/>
            <a:ext cx="6548843" cy="40728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We will implement a comprehensive data analysis framework to identify trends in employee turnover, focusing on hiring and separation patterns. This includes developing targeted retention strategies, improving onboarding processes, and enhancing employee engagement initiatives. Additionally, we will create forecasting models to anticipate future hiring needs, ensuring a more stable and productive workforce.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5114531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1771623" y="1628750"/>
            <a:ext cx="7636326"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The data consists of monthly records of employee turnover, including beginning employees, new hires, separations, and ending employees over the past year. Key metrics include total separations and average monthly employment, allowing for an analysis of turnover trends and patterns within the organization. This data provides a foundation for identifying factors affecting employee retention.</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649367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2714582" y="1704949"/>
            <a:ext cx="7485355"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Our solution stands out by combining advanced data analytics with actionable insights tailored to the organization’s unique workforce dynamics. By pinpointing specific turnover trends and their underlying causes, we empower leaders to implement targeted retention strategies. This proactive approach not only reduces costs but also enhances employee satisfaction and engagement, creating a more resilient and motivated workforce.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4788293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2024-10-01T14:40:47Z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