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66" d="100"/>
          <a:sy n="66" d="100"/>
        </p:scale>
        <p:origin x="792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004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1166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39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405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2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4275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4220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17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5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2813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475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753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375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2415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8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83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838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3048000"/>
            <a:ext cx="104031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err="1" smtClean="0"/>
              <a:t>priya</a:t>
            </a:r>
            <a:r>
              <a:rPr lang="en-US" sz="2400" b="1" dirty="0" smtClean="0"/>
              <a:t> k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222403099 autunm1872422124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B.SC(Computer Science with Data Science)</a:t>
            </a:r>
            <a:endParaRPr lang="en-US" sz="2400" b="1" dirty="0" smtClean="0"/>
          </a:p>
          <a:p>
            <a:r>
              <a:rPr lang="en-US" sz="2400" b="1" dirty="0" smtClean="0"/>
              <a:t>COLLEGE</a:t>
            </a:r>
            <a:r>
              <a:rPr lang="en-US" sz="2400" b="1" dirty="0"/>
              <a:t>/ </a:t>
            </a:r>
            <a:r>
              <a:rPr lang="en-US" sz="2400" b="1" dirty="0" smtClean="0"/>
              <a:t>UNIVERSITY: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College Of Arts</a:t>
            </a:r>
            <a:endParaRPr lang="en-US" sz="2400" b="1" dirty="0"/>
          </a:p>
          <a:p>
            <a:r>
              <a:rPr lang="en-US" sz="2400" b="1" dirty="0"/>
              <a:t>           </a:t>
            </a:r>
            <a:r>
              <a:rPr lang="en-US" sz="2400" b="1" dirty="0" smtClean="0"/>
              <a:t>                         And </a:t>
            </a:r>
            <a:r>
              <a:rPr lang="en-US" sz="2400" b="1" dirty="0"/>
              <a:t>Science/ University of madras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6066" y="14327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6" y="2740265"/>
            <a:ext cx="8305800" cy="3773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399" y="1600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 rot="10800000" flipV="1">
            <a:off x="2590800" y="3613666"/>
            <a:ext cx="579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https://priya-1496.github.io/TNSDC-FWD-DP1/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2039" y="1828800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520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Castellar</vt:lpstr>
      <vt:lpstr>Gabriola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32</cp:revision>
  <dcterms:created xsi:type="dcterms:W3CDTF">2024-03-29T15:07:22Z</dcterms:created>
  <dcterms:modified xsi:type="dcterms:W3CDTF">2025-09-12T10:43:28Z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