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88" autoAdjust="0"/>
    <p:restoredTop sz="94364" autoAdjust="0"/>
  </p:normalViewPr>
  <p:slideViewPr>
    <p:cSldViewPr>
      <p:cViewPr varScale="1">
        <p:scale>
          <a:sx n="66" d="100"/>
          <a:sy n="66" d="100"/>
        </p:scale>
        <p:origin x="792" y="156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900440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511669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0398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440525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823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142751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9422070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4717556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40564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28134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147536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4275315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5937535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102415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2316841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7183902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val="32838622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  <p:sldLayoutId id="2147483711" r:id="rId9"/>
    <p:sldLayoutId id="2147483712" r:id="rId10"/>
    <p:sldLayoutId id="2147483713" r:id="rId11"/>
    <p:sldLayoutId id="2147483714" r:id="rId12"/>
    <p:sldLayoutId id="2147483715" r:id="rId13"/>
    <p:sldLayoutId id="2147483716" r:id="rId14"/>
    <p:sldLayoutId id="2147483717" r:id="rId15"/>
    <p:sldLayoutId id="214748371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762000" y="3048000"/>
            <a:ext cx="10403142" cy="341632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u="sng" dirty="0" err="1" smtClean="0"/>
              <a:t>priya</a:t>
            </a:r>
            <a:r>
              <a:rPr lang="en-US" sz="2400" b="1" u="sng" dirty="0" smtClean="0"/>
              <a:t> </a:t>
            </a:r>
            <a:r>
              <a:rPr lang="en-US" sz="2400" b="1" u="sng" dirty="0" smtClean="0"/>
              <a:t>k</a:t>
            </a:r>
          </a:p>
          <a:p>
            <a:endParaRPr lang="en-US" sz="2400" b="1" u="sng" dirty="0"/>
          </a:p>
          <a:p>
            <a:r>
              <a:rPr lang="en-US" sz="2400" b="1" dirty="0"/>
              <a:t>REGISTER NO AND NMID: </a:t>
            </a:r>
            <a:r>
              <a:rPr lang="en-US" sz="2400" b="1" u="sng" dirty="0"/>
              <a:t>222403099 and</a:t>
            </a:r>
            <a:r>
              <a:rPr lang="en-US" sz="2400" b="1" dirty="0"/>
              <a:t> </a:t>
            </a:r>
            <a:r>
              <a:rPr lang="en-US" sz="2400" b="1" dirty="0" smtClean="0"/>
              <a:t>                                                          </a:t>
            </a:r>
          </a:p>
          <a:p>
            <a:r>
              <a:rPr lang="en-US" sz="2400" b="1" dirty="0" smtClean="0"/>
              <a:t>                                       </a:t>
            </a:r>
            <a:r>
              <a:rPr lang="en-US" sz="2400" b="1" u="sng" dirty="0" smtClean="0"/>
              <a:t>E6F2325FA1476AE80CB49D1D0C081145</a:t>
            </a:r>
          </a:p>
          <a:p>
            <a:endParaRPr lang="en-US" sz="2400" b="1" u="sng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u="sng" dirty="0" smtClean="0"/>
              <a:t>B.SC(Computer Science with Data Science</a:t>
            </a:r>
            <a:r>
              <a:rPr lang="en-US" sz="2400" b="1" u="sng" dirty="0" smtClean="0"/>
              <a:t>)</a:t>
            </a:r>
          </a:p>
          <a:p>
            <a:endParaRPr lang="en-US" sz="2400" b="1" dirty="0" smtClean="0"/>
          </a:p>
          <a:p>
            <a:r>
              <a:rPr lang="en-US" sz="2400" b="1" dirty="0" smtClean="0"/>
              <a:t>COLLEGE</a:t>
            </a:r>
            <a:r>
              <a:rPr lang="en-US" sz="2400" b="1" dirty="0"/>
              <a:t>/ </a:t>
            </a:r>
            <a:r>
              <a:rPr lang="en-US" sz="2400" b="1" dirty="0" smtClean="0"/>
              <a:t>UNIVERSITY: </a:t>
            </a:r>
            <a:r>
              <a:rPr lang="en-US" sz="2400" b="1" u="sng" dirty="0" err="1" smtClean="0"/>
              <a:t>Sriram</a:t>
            </a:r>
            <a:r>
              <a:rPr lang="en-US" sz="2400" b="1" u="sng" dirty="0" smtClean="0"/>
              <a:t> College Of Arts</a:t>
            </a:r>
            <a:endParaRPr lang="en-US" sz="2400" b="1" u="sng" dirty="0"/>
          </a:p>
          <a:p>
            <a:r>
              <a:rPr lang="en-US" sz="2400" b="1" dirty="0"/>
              <a:t>           </a:t>
            </a:r>
            <a:r>
              <a:rPr lang="en-US" sz="2400" b="1" dirty="0" smtClean="0"/>
              <a:t>                         </a:t>
            </a:r>
            <a:r>
              <a:rPr lang="en-US" sz="2400" b="1" u="sng" dirty="0" smtClean="0"/>
              <a:t>And </a:t>
            </a:r>
            <a:r>
              <a:rPr lang="en-US" sz="2400" b="1" u="sng" dirty="0"/>
              <a:t>Science/ University of madras</a:t>
            </a:r>
            <a:endParaRPr lang="en-IN" sz="2400" b="1" u="sng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6066" y="1432785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066" y="2740265"/>
            <a:ext cx="8305800" cy="377374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914399" y="16002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  <p:sp>
        <p:nvSpPr>
          <p:cNvPr id="4" name="Rectangle 3"/>
          <p:cNvSpPr/>
          <p:nvPr/>
        </p:nvSpPr>
        <p:spPr>
          <a:xfrm rot="10800000" flipV="1">
            <a:off x="2590800" y="3613666"/>
            <a:ext cx="579119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https://priya-1496.github.io/TNSDC-FWD-DP1/</a:t>
            </a:r>
          </a:p>
        </p:txBody>
      </p:sp>
    </p:spTree>
    <p:extLst>
      <p:ext uri="{BB962C8B-B14F-4D97-AF65-F5344CB8AC3E}">
        <p14:creationId xmlns:p14="http://schemas.microsoft.com/office/powerpoint/2010/main" val="33832650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0" y="23622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812039" y="1828800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38500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469</TotalTime>
  <Words>522</Words>
  <Application>Microsoft Office PowerPoint</Application>
  <PresentationFormat>Widescreen</PresentationFormat>
  <Paragraphs>76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2" baseType="lpstr">
      <vt:lpstr>Arial</vt:lpstr>
      <vt:lpstr>Arial Black</vt:lpstr>
      <vt:lpstr>Calibri</vt:lpstr>
      <vt:lpstr>Castellar</vt:lpstr>
      <vt:lpstr>Gabriola</vt:lpstr>
      <vt:lpstr>Roboto</vt:lpstr>
      <vt:lpstr>Times New Roman</vt:lpstr>
      <vt:lpstr>Trebuchet MS</vt:lpstr>
      <vt:lpstr>Wingdings 3</vt:lpstr>
      <vt:lpstr>Facet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33</cp:revision>
  <dcterms:created xsi:type="dcterms:W3CDTF">2024-03-29T15:07:22Z</dcterms:created>
  <dcterms:modified xsi:type="dcterms:W3CDTF">2025-09-13T05:00:29Z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