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P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S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4</a:t>
            </a:r>
            <a:r>
              <a:rPr dirty="0" sz="2400" lang="en-US" smtClean="0"/>
              <a:t>7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</a:t>
            </a:r>
            <a:r>
              <a:rPr dirty="0" sz="2400" lang="en-US" smtClean="0"/>
              <a:t>E</a:t>
            </a:r>
            <a:r>
              <a:rPr dirty="0" sz="2400" lang="en-US" smtClean="0"/>
              <a:t>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23901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2024-09-26T04:09:26Z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5374d74de86847b5a62595d1a6f66245</vt:lpwstr>
  </property>
</Properties>
</file>