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X7roFAfBsH9kFiimjvYKF+kGz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 Canvas, CS7CS2 Phase: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Group: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B.I.R.D. (Better Informative Review Database)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Date: 02/11/2020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Partners: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Who are our key partners?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900" u="sng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Hotels</a:t>
            </a:r>
            <a:endParaRPr b="1" sz="900" u="sng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" u="sng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Almost like a customer segment for us but we don’t make money from them directly- we partner with them to make money from the public</a:t>
            </a:r>
            <a:endParaRPr b="1" i="1"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 u="sng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Especially given the travel industry being so down due to COVID, hotels need more bookings</a:t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Pains they have</a:t>
            </a:r>
            <a:endParaRPr b="1"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Fierce competition with other hotels</a:t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Bookings are way down right now, losing money</a:t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Gains needed</a:t>
            </a:r>
            <a:endParaRPr b="1"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Ability to differentiate themselves from the competition</a:t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Need as many new bookings as possible </a:t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Partnering with us to allow bookings to their hotel via our website will help with these pains and gains (discussed in Value Propositions Section)</a:t>
            </a:r>
            <a:endParaRPr b="1"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Companies</a:t>
            </a:r>
            <a:endParaRPr b="1" sz="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hotels they can list events on our website and we make a commission off booking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Activities: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key activities  do our VPs require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We need data from Twitter API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Data on hotels to approach for partnerships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Collect and adapt to customer feedback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Effective marketing to the general public to get bookings for the hotels we partner with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value do we delivery to the Customer?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Calibri"/>
                <a:ea typeface="Calibri"/>
                <a:cs typeface="Calibri"/>
                <a:sym typeface="Calibri"/>
              </a:rPr>
              <a:t>Even though hotels aren’t a customer segment, we’ve included them in this section because their partnership is essential to our business model so we need to offer them value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Calibri"/>
                <a:ea typeface="Calibri"/>
                <a:cs typeface="Calibri"/>
                <a:sym typeface="Calibri"/>
              </a:rPr>
              <a:t>Addressing Pains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Our review system takes Twitter into account so the customer knows they are candid - just what their friend would tell them</a:t>
            </a:r>
            <a:endParaRPr sz="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Easier to leave review (easy UI on our website) or just post a tweet!</a:t>
            </a:r>
            <a:endParaRPr sz="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Provide more bookings to hotels by exposure to our customer base</a:t>
            </a:r>
            <a:endParaRPr sz="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Calibri"/>
                <a:ea typeface="Calibri"/>
                <a:cs typeface="Calibri"/>
                <a:sym typeface="Calibri"/>
              </a:rPr>
              <a:t>Providing Gains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We are like Yelp but better - we have accurate reviews broken down by services but you can also book directly on the website</a:t>
            </a:r>
            <a:endParaRPr sz="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Customers will have the best stay possible because they’ve picked a hotel based on accurate reviews and all hotels have been vetted by us to check for scams</a:t>
            </a:r>
            <a:endParaRPr sz="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Customers can book events along with their hotel stay to make the experience more full</a:t>
            </a:r>
            <a:endParaRPr sz="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- Hotels will be able to stand out against their competition on our site by providing excellent stays to customers - therefore they will get more bookings</a:t>
            </a:r>
            <a:endParaRPr sz="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46106" y="306922"/>
            <a:ext cx="1807200" cy="26454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Relationships: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types of relationship do our customer segments expect?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Facebook ads, other social media ads, user referrals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User point system (modelled off of airline rewards) 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Offers incentive to continue booking with us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Grow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Referrals: user to new user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Next-Sell: once user has booked, we suggest events that they can also book in location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Who are we creating value for?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General Public</a:t>
            </a:r>
            <a:endParaRPr b="1" sz="9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The general public more so than ever needs to know they can trust the hotel they have booked (cleanliness, service, etc)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Pains they have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Inaccurate hotel reviews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Difficulty getting totally honest info about a hotel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Leaving a review is often tedious and the UI is unintuitive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Gains needed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Accurate “from your friend” type reviews on hotels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Accurate reviews and easy booking in same place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More specific reviews on services at each hotel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Easier time planning events during their stay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How do we reach our customer segments?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product is a review and booking website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Customers will click onto our website from facebook ads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The main channel to the website will be clicking on a link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Resources: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key resources do our VPs require?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money (2 mil)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Probably from venture capital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Talent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Software engineers, website designers, data scientists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479946" y="5144169"/>
            <a:ext cx="4664100" cy="17139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Streams: 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value are our customer willing to pay for?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revenue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Companies will pay us to have ads on our website (targetted only with user permission)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Avg click through rate on ad is 2%, avg price paid for click is $2.32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commissions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Booking.com takes 15% commission, this is on the low end and we should match it to be competitive in the space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- The lower our booking commission, the more the hotel makes directly, the more hotels will want to partner with us to be able to book with them through our site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This commision is being taken out of what the user pays when they book 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EB31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2300">
              <a:solidFill>
                <a:srgbClr val="1EB3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Structures: 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are the important costs inherent to our business model?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services / data storage / management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 will need to pay AWS to store our databases and handle our website traffic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acquisition</a:t>
            </a:r>
            <a:r>
              <a:rPr b="1"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 b="1"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Marketing costs: will focus on facebook marketing because it has the lowest cost per ad engagement, will also run campaigns on other social media outlets 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 Referral costs: will offer discounts to users for referring new users ($10 off next booking)</a:t>
            </a:r>
            <a:endParaRPr sz="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Costs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Salary: different rates for different jobs, software engineers will cost a good amount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 full-time employees we need to offer benefits and paid leaves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300">
                <a:solidFill>
                  <a:srgbClr val="1EB31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2018-10-22T14:44:47Z</dcterms:created>
  <dc:creator>David Lewis</dc:creator>
</cp:coreProperties>
</file>