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7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12858-79DF-4E66-B7E5-E5B58A3A1F49}" type="doc">
      <dgm:prSet loTypeId="urn:microsoft.com/office/officeart/2005/8/layout/vList2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1966E8-7C09-493E-9514-E417CD47868B}">
      <dgm:prSet phldrT="[Text]"/>
      <dgm:spPr/>
      <dgm:t>
        <a:bodyPr/>
        <a:lstStyle/>
        <a:p>
          <a:r>
            <a:rPr lang="en-US" b="1" dirty="0" smtClean="0"/>
            <a:t>Gradient Boosting</a:t>
          </a:r>
          <a:endParaRPr lang="en-US" dirty="0"/>
        </a:p>
      </dgm:t>
    </dgm:pt>
    <dgm:pt modelId="{2A58F695-B5B9-4DDC-9CFF-3D86AC525F21}" type="parTrans" cxnId="{6EB8785F-2B99-447B-A4E8-5E0A70BDF2C5}">
      <dgm:prSet/>
      <dgm:spPr/>
      <dgm:t>
        <a:bodyPr/>
        <a:lstStyle/>
        <a:p>
          <a:endParaRPr lang="en-US"/>
        </a:p>
      </dgm:t>
    </dgm:pt>
    <dgm:pt modelId="{0244AB80-DFFC-4566-8411-A61230DDB6E9}" type="sibTrans" cxnId="{6EB8785F-2B99-447B-A4E8-5E0A70BDF2C5}">
      <dgm:prSet/>
      <dgm:spPr/>
      <dgm:t>
        <a:bodyPr/>
        <a:lstStyle/>
        <a:p>
          <a:endParaRPr lang="en-US"/>
        </a:p>
      </dgm:t>
    </dgm:pt>
    <dgm:pt modelId="{6F674E1F-F161-4D81-B5A6-760F2578B5BE}">
      <dgm:prSet/>
      <dgm:spPr/>
      <dgm:t>
        <a:bodyPr/>
        <a:lstStyle/>
        <a:p>
          <a:r>
            <a:rPr lang="en-US" b="1" smtClean="0"/>
            <a:t>Histogram-based Algorithm</a:t>
          </a:r>
          <a:endParaRPr lang="en-US" b="1" dirty="0" smtClean="0"/>
        </a:p>
      </dgm:t>
    </dgm:pt>
    <dgm:pt modelId="{C572CC53-9A9C-4208-92E0-0B81E0F52438}" type="parTrans" cxnId="{0DBD315C-3979-4DC0-96F7-D640D07FAD8A}">
      <dgm:prSet/>
      <dgm:spPr/>
      <dgm:t>
        <a:bodyPr/>
        <a:lstStyle/>
        <a:p>
          <a:endParaRPr lang="en-US"/>
        </a:p>
      </dgm:t>
    </dgm:pt>
    <dgm:pt modelId="{DF15B142-3A46-4670-818F-A61CD9630373}" type="sibTrans" cxnId="{0DBD315C-3979-4DC0-96F7-D640D07FAD8A}">
      <dgm:prSet/>
      <dgm:spPr/>
      <dgm:t>
        <a:bodyPr/>
        <a:lstStyle/>
        <a:p>
          <a:endParaRPr lang="en-US"/>
        </a:p>
      </dgm:t>
    </dgm:pt>
    <dgm:pt modelId="{92A027F2-2A97-4C03-9069-5444683A4944}">
      <dgm:prSet/>
      <dgm:spPr/>
      <dgm:t>
        <a:bodyPr/>
        <a:lstStyle/>
        <a:p>
          <a:r>
            <a:rPr lang="en-US" b="1" smtClean="0"/>
            <a:t>Leaf-wise Tree Growth</a:t>
          </a:r>
          <a:endParaRPr lang="en-US" b="1" dirty="0" smtClean="0"/>
        </a:p>
      </dgm:t>
    </dgm:pt>
    <dgm:pt modelId="{3DFB4F35-0022-4CC0-BE00-4FCD2635041D}" type="parTrans" cxnId="{57D1E1D5-200E-4155-AC67-47C4F2550FC4}">
      <dgm:prSet/>
      <dgm:spPr/>
      <dgm:t>
        <a:bodyPr/>
        <a:lstStyle/>
        <a:p>
          <a:endParaRPr lang="en-US"/>
        </a:p>
      </dgm:t>
    </dgm:pt>
    <dgm:pt modelId="{4DD65172-51F0-4199-BD99-B8AE448B9CDB}" type="sibTrans" cxnId="{57D1E1D5-200E-4155-AC67-47C4F2550FC4}">
      <dgm:prSet/>
      <dgm:spPr/>
      <dgm:t>
        <a:bodyPr/>
        <a:lstStyle/>
        <a:p>
          <a:endParaRPr lang="en-US"/>
        </a:p>
      </dgm:t>
    </dgm:pt>
    <dgm:pt modelId="{98632DB9-F5CF-46F2-B95C-4F0F7D0350B2}">
      <dgm:prSet/>
      <dgm:spPr/>
      <dgm:t>
        <a:bodyPr/>
        <a:lstStyle/>
        <a:p>
          <a:r>
            <a:rPr lang="en-US" b="1" smtClean="0"/>
            <a:t>Gradient-Based One-Side Sampling (GOSS)</a:t>
          </a:r>
          <a:endParaRPr lang="en-US" b="1" dirty="0" smtClean="0"/>
        </a:p>
      </dgm:t>
    </dgm:pt>
    <dgm:pt modelId="{DB4B0071-A57D-4AEB-8EFB-5FAB07E63098}" type="parTrans" cxnId="{D837620E-7951-4B0C-8303-0D01A40091D2}">
      <dgm:prSet/>
      <dgm:spPr/>
      <dgm:t>
        <a:bodyPr/>
        <a:lstStyle/>
        <a:p>
          <a:endParaRPr lang="en-US"/>
        </a:p>
      </dgm:t>
    </dgm:pt>
    <dgm:pt modelId="{D1845D13-70C2-4B11-876E-00AACC20FC27}" type="sibTrans" cxnId="{D837620E-7951-4B0C-8303-0D01A40091D2}">
      <dgm:prSet/>
      <dgm:spPr/>
      <dgm:t>
        <a:bodyPr/>
        <a:lstStyle/>
        <a:p>
          <a:endParaRPr lang="en-US"/>
        </a:p>
      </dgm:t>
    </dgm:pt>
    <dgm:pt modelId="{F8E2C0CD-0666-4931-8673-81951F79018E}">
      <dgm:prSet/>
      <dgm:spPr/>
      <dgm:t>
        <a:bodyPr/>
        <a:lstStyle/>
        <a:p>
          <a:r>
            <a:rPr lang="en-US" b="1" smtClean="0"/>
            <a:t>Exclusive Feature Bundling (EFB)</a:t>
          </a:r>
          <a:endParaRPr lang="en-US" b="1" dirty="0" smtClean="0"/>
        </a:p>
      </dgm:t>
    </dgm:pt>
    <dgm:pt modelId="{8FAE24E3-9637-45EE-9FCA-9133FEA111D6}" type="parTrans" cxnId="{D84265BF-E364-4954-9B79-D0E9192B0810}">
      <dgm:prSet/>
      <dgm:spPr/>
      <dgm:t>
        <a:bodyPr/>
        <a:lstStyle/>
        <a:p>
          <a:endParaRPr lang="en-US"/>
        </a:p>
      </dgm:t>
    </dgm:pt>
    <dgm:pt modelId="{AA93E751-D5A1-4DFA-A847-3ECEF254C330}" type="sibTrans" cxnId="{D84265BF-E364-4954-9B79-D0E9192B0810}">
      <dgm:prSet/>
      <dgm:spPr/>
      <dgm:t>
        <a:bodyPr/>
        <a:lstStyle/>
        <a:p>
          <a:endParaRPr lang="en-US"/>
        </a:p>
      </dgm:t>
    </dgm:pt>
    <dgm:pt modelId="{5176005E-D6DA-466E-900A-031872207DE7}">
      <dgm:prSet/>
      <dgm:spPr/>
      <dgm:t>
        <a:bodyPr/>
        <a:lstStyle/>
        <a:p>
          <a:r>
            <a:rPr lang="en-US" b="1" smtClean="0"/>
            <a:t>Parallel and Distributed Learning</a:t>
          </a:r>
          <a:endParaRPr lang="en-US" b="1" dirty="0" smtClean="0"/>
        </a:p>
      </dgm:t>
    </dgm:pt>
    <dgm:pt modelId="{1A7EA0D4-8F9F-430C-A093-CAEAB90215A1}" type="parTrans" cxnId="{8F326233-7652-4278-8CF0-05D5C3CAA62E}">
      <dgm:prSet/>
      <dgm:spPr/>
      <dgm:t>
        <a:bodyPr/>
        <a:lstStyle/>
        <a:p>
          <a:endParaRPr lang="en-US"/>
        </a:p>
      </dgm:t>
    </dgm:pt>
    <dgm:pt modelId="{FFB3C7AA-D121-40F4-9077-44936FA61C4C}" type="sibTrans" cxnId="{8F326233-7652-4278-8CF0-05D5C3CAA62E}">
      <dgm:prSet/>
      <dgm:spPr/>
      <dgm:t>
        <a:bodyPr/>
        <a:lstStyle/>
        <a:p>
          <a:endParaRPr lang="en-US"/>
        </a:p>
      </dgm:t>
    </dgm:pt>
    <dgm:pt modelId="{9E96B78D-25F1-4E04-BBF6-D55FB04D463C}">
      <dgm:prSet/>
      <dgm:spPr/>
      <dgm:t>
        <a:bodyPr/>
        <a:lstStyle/>
        <a:p>
          <a:r>
            <a:rPr lang="en-US" b="1" smtClean="0"/>
            <a:t>Open Source and Cross-Platform</a:t>
          </a:r>
          <a:endParaRPr lang="en-US" dirty="0"/>
        </a:p>
      </dgm:t>
    </dgm:pt>
    <dgm:pt modelId="{6E27BE0C-AED5-4E84-9C70-9FD6D6A9789B}" type="parTrans" cxnId="{4320044E-1648-4048-8DEC-DD636B1C1EF4}">
      <dgm:prSet/>
      <dgm:spPr/>
      <dgm:t>
        <a:bodyPr/>
        <a:lstStyle/>
        <a:p>
          <a:endParaRPr lang="en-US"/>
        </a:p>
      </dgm:t>
    </dgm:pt>
    <dgm:pt modelId="{0D9EFD07-B0B6-4518-8B3A-8E3B1C73AD04}" type="sibTrans" cxnId="{4320044E-1648-4048-8DEC-DD636B1C1EF4}">
      <dgm:prSet/>
      <dgm:spPr/>
      <dgm:t>
        <a:bodyPr/>
        <a:lstStyle/>
        <a:p>
          <a:endParaRPr lang="en-US"/>
        </a:p>
      </dgm:t>
    </dgm:pt>
    <dgm:pt modelId="{4251F95D-CB82-4595-802D-D4BE526A3207}" type="pres">
      <dgm:prSet presAssocID="{40312858-79DF-4E66-B7E5-E5B58A3A1F49}" presName="linear" presStyleCnt="0">
        <dgm:presLayoutVars>
          <dgm:animLvl val="lvl"/>
          <dgm:resizeHandles val="exact"/>
        </dgm:presLayoutVars>
      </dgm:prSet>
      <dgm:spPr/>
    </dgm:pt>
    <dgm:pt modelId="{E6AB1624-9FB5-4235-8D87-FE4909F10564}" type="pres">
      <dgm:prSet presAssocID="{741966E8-7C09-493E-9514-E417CD47868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EDD08-DF44-43F7-B0D6-8C0533467502}" type="pres">
      <dgm:prSet presAssocID="{0244AB80-DFFC-4566-8411-A61230DDB6E9}" presName="spacer" presStyleCnt="0"/>
      <dgm:spPr/>
    </dgm:pt>
    <dgm:pt modelId="{CB5DFF18-7E63-4336-A675-1FC30897E8C1}" type="pres">
      <dgm:prSet presAssocID="{6F674E1F-F161-4D81-B5A6-760F2578B5B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8C5CC77-9367-4480-82D3-40185F447A7C}" type="pres">
      <dgm:prSet presAssocID="{DF15B142-3A46-4670-818F-A61CD9630373}" presName="spacer" presStyleCnt="0"/>
      <dgm:spPr/>
    </dgm:pt>
    <dgm:pt modelId="{1CA97768-BF9E-42F2-BEF5-7DDCAD50F4E3}" type="pres">
      <dgm:prSet presAssocID="{92A027F2-2A97-4C03-9069-5444683A494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CC6E3E5-B18E-4B1E-A672-821223119ACB}" type="pres">
      <dgm:prSet presAssocID="{4DD65172-51F0-4199-BD99-B8AE448B9CDB}" presName="spacer" presStyleCnt="0"/>
      <dgm:spPr/>
    </dgm:pt>
    <dgm:pt modelId="{A049EB99-2750-41CB-9E7E-EEAD37219D73}" type="pres">
      <dgm:prSet presAssocID="{98632DB9-F5CF-46F2-B95C-4F0F7D0350B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D5C8ED2-1981-4013-A32A-B510046608E8}" type="pres">
      <dgm:prSet presAssocID="{D1845D13-70C2-4B11-876E-00AACC20FC27}" presName="spacer" presStyleCnt="0"/>
      <dgm:spPr/>
    </dgm:pt>
    <dgm:pt modelId="{4274E779-BDC4-4E5B-B4EB-AD52D926F0AF}" type="pres">
      <dgm:prSet presAssocID="{F8E2C0CD-0666-4931-8673-81951F79018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324F3AA-F6C6-47BF-B3FE-D5EA883D2F35}" type="pres">
      <dgm:prSet presAssocID="{AA93E751-D5A1-4DFA-A847-3ECEF254C330}" presName="spacer" presStyleCnt="0"/>
      <dgm:spPr/>
    </dgm:pt>
    <dgm:pt modelId="{EA1B691F-AE78-4B34-B8A7-CB6200C8422D}" type="pres">
      <dgm:prSet presAssocID="{5176005E-D6DA-466E-900A-031872207DE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46EC4C3-EB40-4511-AC1B-466EA52004AF}" type="pres">
      <dgm:prSet presAssocID="{FFB3C7AA-D121-40F4-9077-44936FA61C4C}" presName="spacer" presStyleCnt="0"/>
      <dgm:spPr/>
    </dgm:pt>
    <dgm:pt modelId="{032B556D-9DD6-4A21-AB81-39912E935806}" type="pres">
      <dgm:prSet presAssocID="{9E96B78D-25F1-4E04-BBF6-D55FB04D463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20044E-1648-4048-8DEC-DD636B1C1EF4}" srcId="{40312858-79DF-4E66-B7E5-E5B58A3A1F49}" destId="{9E96B78D-25F1-4E04-BBF6-D55FB04D463C}" srcOrd="6" destOrd="0" parTransId="{6E27BE0C-AED5-4E84-9C70-9FD6D6A9789B}" sibTransId="{0D9EFD07-B0B6-4518-8B3A-8E3B1C73AD04}"/>
    <dgm:cxn modelId="{A73E137F-B470-4F01-8C00-CFC3A68C32B6}" type="presOf" srcId="{9E96B78D-25F1-4E04-BBF6-D55FB04D463C}" destId="{032B556D-9DD6-4A21-AB81-39912E935806}" srcOrd="0" destOrd="0" presId="urn:microsoft.com/office/officeart/2005/8/layout/vList2"/>
    <dgm:cxn modelId="{0DBD315C-3979-4DC0-96F7-D640D07FAD8A}" srcId="{40312858-79DF-4E66-B7E5-E5B58A3A1F49}" destId="{6F674E1F-F161-4D81-B5A6-760F2578B5BE}" srcOrd="1" destOrd="0" parTransId="{C572CC53-9A9C-4208-92E0-0B81E0F52438}" sibTransId="{DF15B142-3A46-4670-818F-A61CD9630373}"/>
    <dgm:cxn modelId="{5A7CDABA-54BE-45FF-9028-836622AD43AA}" type="presOf" srcId="{5176005E-D6DA-466E-900A-031872207DE7}" destId="{EA1B691F-AE78-4B34-B8A7-CB6200C8422D}" srcOrd="0" destOrd="0" presId="urn:microsoft.com/office/officeart/2005/8/layout/vList2"/>
    <dgm:cxn modelId="{6EB8785F-2B99-447B-A4E8-5E0A70BDF2C5}" srcId="{40312858-79DF-4E66-B7E5-E5B58A3A1F49}" destId="{741966E8-7C09-493E-9514-E417CD47868B}" srcOrd="0" destOrd="0" parTransId="{2A58F695-B5B9-4DDC-9CFF-3D86AC525F21}" sibTransId="{0244AB80-DFFC-4566-8411-A61230DDB6E9}"/>
    <dgm:cxn modelId="{15B49853-ECD3-49A1-AF27-182237A8B62B}" type="presOf" srcId="{F8E2C0CD-0666-4931-8673-81951F79018E}" destId="{4274E779-BDC4-4E5B-B4EB-AD52D926F0AF}" srcOrd="0" destOrd="0" presId="urn:microsoft.com/office/officeart/2005/8/layout/vList2"/>
    <dgm:cxn modelId="{D8338492-6BE9-43FD-BCF4-588B1070D2A4}" type="presOf" srcId="{92A027F2-2A97-4C03-9069-5444683A4944}" destId="{1CA97768-BF9E-42F2-BEF5-7DDCAD50F4E3}" srcOrd="0" destOrd="0" presId="urn:microsoft.com/office/officeart/2005/8/layout/vList2"/>
    <dgm:cxn modelId="{AA5E5156-40AD-45DB-9054-6622B72F0866}" type="presOf" srcId="{741966E8-7C09-493E-9514-E417CD47868B}" destId="{E6AB1624-9FB5-4235-8D87-FE4909F10564}" srcOrd="0" destOrd="0" presId="urn:microsoft.com/office/officeart/2005/8/layout/vList2"/>
    <dgm:cxn modelId="{D84265BF-E364-4954-9B79-D0E9192B0810}" srcId="{40312858-79DF-4E66-B7E5-E5B58A3A1F49}" destId="{F8E2C0CD-0666-4931-8673-81951F79018E}" srcOrd="4" destOrd="0" parTransId="{8FAE24E3-9637-45EE-9FCA-9133FEA111D6}" sibTransId="{AA93E751-D5A1-4DFA-A847-3ECEF254C330}"/>
    <dgm:cxn modelId="{D837620E-7951-4B0C-8303-0D01A40091D2}" srcId="{40312858-79DF-4E66-B7E5-E5B58A3A1F49}" destId="{98632DB9-F5CF-46F2-B95C-4F0F7D0350B2}" srcOrd="3" destOrd="0" parTransId="{DB4B0071-A57D-4AEB-8EFB-5FAB07E63098}" sibTransId="{D1845D13-70C2-4B11-876E-00AACC20FC27}"/>
    <dgm:cxn modelId="{0ACCB2C6-E53B-4979-9560-D31EDA0C774A}" type="presOf" srcId="{40312858-79DF-4E66-B7E5-E5B58A3A1F49}" destId="{4251F95D-CB82-4595-802D-D4BE526A3207}" srcOrd="0" destOrd="0" presId="urn:microsoft.com/office/officeart/2005/8/layout/vList2"/>
    <dgm:cxn modelId="{57D1E1D5-200E-4155-AC67-47C4F2550FC4}" srcId="{40312858-79DF-4E66-B7E5-E5B58A3A1F49}" destId="{92A027F2-2A97-4C03-9069-5444683A4944}" srcOrd="2" destOrd="0" parTransId="{3DFB4F35-0022-4CC0-BE00-4FCD2635041D}" sibTransId="{4DD65172-51F0-4199-BD99-B8AE448B9CDB}"/>
    <dgm:cxn modelId="{2647ADBF-CF3E-48B7-9D0F-C909C4A17787}" type="presOf" srcId="{98632DB9-F5CF-46F2-B95C-4F0F7D0350B2}" destId="{A049EB99-2750-41CB-9E7E-EEAD37219D73}" srcOrd="0" destOrd="0" presId="urn:microsoft.com/office/officeart/2005/8/layout/vList2"/>
    <dgm:cxn modelId="{8F326233-7652-4278-8CF0-05D5C3CAA62E}" srcId="{40312858-79DF-4E66-B7E5-E5B58A3A1F49}" destId="{5176005E-D6DA-466E-900A-031872207DE7}" srcOrd="5" destOrd="0" parTransId="{1A7EA0D4-8F9F-430C-A093-CAEAB90215A1}" sibTransId="{FFB3C7AA-D121-40F4-9077-44936FA61C4C}"/>
    <dgm:cxn modelId="{5C6AE9E9-6345-4EAE-9E0A-405B1A22DCEA}" type="presOf" srcId="{6F674E1F-F161-4D81-B5A6-760F2578B5BE}" destId="{CB5DFF18-7E63-4336-A675-1FC30897E8C1}" srcOrd="0" destOrd="0" presId="urn:microsoft.com/office/officeart/2005/8/layout/vList2"/>
    <dgm:cxn modelId="{00DCF7D3-A8BD-481D-8F4E-813D2FEE4614}" type="presParOf" srcId="{4251F95D-CB82-4595-802D-D4BE526A3207}" destId="{E6AB1624-9FB5-4235-8D87-FE4909F10564}" srcOrd="0" destOrd="0" presId="urn:microsoft.com/office/officeart/2005/8/layout/vList2"/>
    <dgm:cxn modelId="{B0BA3D75-0D0A-4755-BC83-CA84EDB2CEFD}" type="presParOf" srcId="{4251F95D-CB82-4595-802D-D4BE526A3207}" destId="{B2DEDD08-DF44-43F7-B0D6-8C0533467502}" srcOrd="1" destOrd="0" presId="urn:microsoft.com/office/officeart/2005/8/layout/vList2"/>
    <dgm:cxn modelId="{03EB0BC5-4A60-4F68-9855-B8217A95F267}" type="presParOf" srcId="{4251F95D-CB82-4595-802D-D4BE526A3207}" destId="{CB5DFF18-7E63-4336-A675-1FC30897E8C1}" srcOrd="2" destOrd="0" presId="urn:microsoft.com/office/officeart/2005/8/layout/vList2"/>
    <dgm:cxn modelId="{4F478919-AEA9-4AD4-85C2-292AF8463B30}" type="presParOf" srcId="{4251F95D-CB82-4595-802D-D4BE526A3207}" destId="{F8C5CC77-9367-4480-82D3-40185F447A7C}" srcOrd="3" destOrd="0" presId="urn:microsoft.com/office/officeart/2005/8/layout/vList2"/>
    <dgm:cxn modelId="{63AD77A0-9BC8-455F-85EE-5EC9B3D41E3D}" type="presParOf" srcId="{4251F95D-CB82-4595-802D-D4BE526A3207}" destId="{1CA97768-BF9E-42F2-BEF5-7DDCAD50F4E3}" srcOrd="4" destOrd="0" presId="urn:microsoft.com/office/officeart/2005/8/layout/vList2"/>
    <dgm:cxn modelId="{A8F01D22-E935-4652-9C63-049F82D02BEF}" type="presParOf" srcId="{4251F95D-CB82-4595-802D-D4BE526A3207}" destId="{2CC6E3E5-B18E-4B1E-A672-821223119ACB}" srcOrd="5" destOrd="0" presId="urn:microsoft.com/office/officeart/2005/8/layout/vList2"/>
    <dgm:cxn modelId="{D3C66604-5F0A-4E53-A0C8-60291F639CF6}" type="presParOf" srcId="{4251F95D-CB82-4595-802D-D4BE526A3207}" destId="{A049EB99-2750-41CB-9E7E-EEAD37219D73}" srcOrd="6" destOrd="0" presId="urn:microsoft.com/office/officeart/2005/8/layout/vList2"/>
    <dgm:cxn modelId="{180E2A2B-5B86-41BA-8045-CB8D75BEBB21}" type="presParOf" srcId="{4251F95D-CB82-4595-802D-D4BE526A3207}" destId="{AD5C8ED2-1981-4013-A32A-B510046608E8}" srcOrd="7" destOrd="0" presId="urn:microsoft.com/office/officeart/2005/8/layout/vList2"/>
    <dgm:cxn modelId="{FFFC1612-1106-4960-8F2E-F7807C267793}" type="presParOf" srcId="{4251F95D-CB82-4595-802D-D4BE526A3207}" destId="{4274E779-BDC4-4E5B-B4EB-AD52D926F0AF}" srcOrd="8" destOrd="0" presId="urn:microsoft.com/office/officeart/2005/8/layout/vList2"/>
    <dgm:cxn modelId="{C299DD3A-43E8-4454-A115-55546FECD442}" type="presParOf" srcId="{4251F95D-CB82-4595-802D-D4BE526A3207}" destId="{5324F3AA-F6C6-47BF-B3FE-D5EA883D2F35}" srcOrd="9" destOrd="0" presId="urn:microsoft.com/office/officeart/2005/8/layout/vList2"/>
    <dgm:cxn modelId="{0DE28956-1962-4BEE-AA1B-0A67628E604A}" type="presParOf" srcId="{4251F95D-CB82-4595-802D-D4BE526A3207}" destId="{EA1B691F-AE78-4B34-B8A7-CB6200C8422D}" srcOrd="10" destOrd="0" presId="urn:microsoft.com/office/officeart/2005/8/layout/vList2"/>
    <dgm:cxn modelId="{1FD2CFF3-63A0-4A60-9739-7C23A2E4F86D}" type="presParOf" srcId="{4251F95D-CB82-4595-802D-D4BE526A3207}" destId="{446EC4C3-EB40-4511-AC1B-466EA52004AF}" srcOrd="11" destOrd="0" presId="urn:microsoft.com/office/officeart/2005/8/layout/vList2"/>
    <dgm:cxn modelId="{6FD2955B-23A5-49E0-B5D4-797A5082A371}" type="presParOf" srcId="{4251F95D-CB82-4595-802D-D4BE526A3207}" destId="{032B556D-9DD6-4A21-AB81-39912E93580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E4A27-9769-4A87-9502-B66F6EF35FCA}" type="doc">
      <dgm:prSet loTypeId="urn:microsoft.com/office/officeart/2005/8/layout/hProcess4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54E4CA-B2AC-4A71-8641-27A4DA4E401D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Splitting the data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06FC3D-9ED7-4182-A5C6-A90094A6F1E7}" type="parTrans" cxnId="{8BAA9E2A-29EC-4AEB-8B55-08C2D15289B1}">
      <dgm:prSet/>
      <dgm:spPr/>
      <dgm:t>
        <a:bodyPr/>
        <a:lstStyle/>
        <a:p>
          <a:endParaRPr lang="en-US"/>
        </a:p>
      </dgm:t>
    </dgm:pt>
    <dgm:pt modelId="{34F5D7AB-4EF3-4FC9-9936-663BEB6E93A5}" type="sibTrans" cxnId="{8BAA9E2A-29EC-4AEB-8B55-08C2D15289B1}">
      <dgm:prSet/>
      <dgm:spPr/>
      <dgm:t>
        <a:bodyPr/>
        <a:lstStyle/>
        <a:p>
          <a:endParaRPr lang="en-US"/>
        </a:p>
      </dgm:t>
    </dgm:pt>
    <dgm:pt modelId="{0B737074-1903-48FF-BFDE-CA131ADB4137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preprocessing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A6E123-E5E2-4572-970A-08FD7BE01E11}" type="parTrans" cxnId="{3CA89AB1-238C-4D1D-879A-528DB6207A44}">
      <dgm:prSet/>
      <dgm:spPr/>
      <dgm:t>
        <a:bodyPr/>
        <a:lstStyle/>
        <a:p>
          <a:endParaRPr lang="en-US"/>
        </a:p>
      </dgm:t>
    </dgm:pt>
    <dgm:pt modelId="{371A6A52-447B-418A-A81A-65533E68E2E5}" type="sibTrans" cxnId="{3CA89AB1-238C-4D1D-879A-528DB6207A44}">
      <dgm:prSet/>
      <dgm:spPr/>
      <dgm:t>
        <a:bodyPr/>
        <a:lstStyle/>
        <a:p>
          <a:endParaRPr lang="en-US"/>
        </a:p>
      </dgm:t>
    </dgm:pt>
    <dgm:pt modelId="{881D7FF2-AE22-4884-9139-AA1B8FB2BE9B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Initialization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41DD68-3563-4185-A507-FC657396EF02}" type="parTrans" cxnId="{E3798F75-E118-4E98-A396-B0A98F32633E}">
      <dgm:prSet/>
      <dgm:spPr/>
      <dgm:t>
        <a:bodyPr/>
        <a:lstStyle/>
        <a:p>
          <a:endParaRPr lang="en-US"/>
        </a:p>
      </dgm:t>
    </dgm:pt>
    <dgm:pt modelId="{BA34B3E7-BA47-4091-9F61-C1C045B442BD}" type="sibTrans" cxnId="{E3798F75-E118-4E98-A396-B0A98F32633E}">
      <dgm:prSet/>
      <dgm:spPr/>
      <dgm:t>
        <a:bodyPr/>
        <a:lstStyle/>
        <a:p>
          <a:endParaRPr lang="en-US"/>
        </a:p>
      </dgm:t>
    </dgm:pt>
    <dgm:pt modelId="{C2672A02-6E07-4362-BF19-ACF90AE275AC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Splitting Nodes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669CA2-EA65-4587-9453-5CE8D230388F}" type="parTrans" cxnId="{5A23A0B7-BD8B-4081-A109-7E919951172C}">
      <dgm:prSet/>
      <dgm:spPr/>
      <dgm:t>
        <a:bodyPr/>
        <a:lstStyle/>
        <a:p>
          <a:endParaRPr lang="en-US"/>
        </a:p>
      </dgm:t>
    </dgm:pt>
    <dgm:pt modelId="{DDD0563E-4C7A-4E61-9A23-801040219810}" type="sibTrans" cxnId="{5A23A0B7-BD8B-4081-A109-7E919951172C}">
      <dgm:prSet/>
      <dgm:spPr/>
      <dgm:t>
        <a:bodyPr/>
        <a:lstStyle/>
        <a:p>
          <a:endParaRPr lang="en-US"/>
        </a:p>
      </dgm:t>
    </dgm:pt>
    <dgm:pt modelId="{30A41B1C-7F9B-4F47-9482-CA5CF72A6CF1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Regularization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1A9EC1-6925-416A-9218-23677BB2F206}" type="parTrans" cxnId="{30937066-770E-4CB9-BEBC-79028A6569E5}">
      <dgm:prSet/>
      <dgm:spPr/>
      <dgm:t>
        <a:bodyPr/>
        <a:lstStyle/>
        <a:p>
          <a:endParaRPr lang="en-US"/>
        </a:p>
      </dgm:t>
    </dgm:pt>
    <dgm:pt modelId="{A1B8AF2A-C3D5-45FF-9331-268BE2959279}" type="sibTrans" cxnId="{30937066-770E-4CB9-BEBC-79028A6569E5}">
      <dgm:prSet/>
      <dgm:spPr/>
      <dgm:t>
        <a:bodyPr/>
        <a:lstStyle/>
        <a:p>
          <a:endParaRPr lang="en-US"/>
        </a:p>
      </dgm:t>
    </dgm:pt>
    <dgm:pt modelId="{7D04B6DC-6225-483E-8B65-D48CDC23E9B2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Gradient Boosting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DFF7DE-8BDD-42EB-A64C-82152BF65FA1}" type="parTrans" cxnId="{71BAEF4A-C326-4FC9-BEE5-9124A65F949C}">
      <dgm:prSet/>
      <dgm:spPr/>
      <dgm:t>
        <a:bodyPr/>
        <a:lstStyle/>
        <a:p>
          <a:endParaRPr lang="en-US"/>
        </a:p>
      </dgm:t>
    </dgm:pt>
    <dgm:pt modelId="{E8492229-7AAF-48D3-98E5-563C8F19A709}" type="sibTrans" cxnId="{71BAEF4A-C326-4FC9-BEE5-9124A65F949C}">
      <dgm:prSet/>
      <dgm:spPr/>
      <dgm:t>
        <a:bodyPr/>
        <a:lstStyle/>
        <a:p>
          <a:endParaRPr lang="en-US"/>
        </a:p>
      </dgm:t>
    </dgm:pt>
    <dgm:pt modelId="{C37EEB95-CCA4-4361-8130-69B6B9BB5570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Prediction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00E10C4-0D5F-4F52-952C-393B002F7E19}" type="sibTrans" cxnId="{5CE95881-46AD-4521-8575-1AA3EB73BB62}">
      <dgm:prSet/>
      <dgm:spPr/>
      <dgm:t>
        <a:bodyPr/>
        <a:lstStyle/>
        <a:p>
          <a:endParaRPr lang="en-US"/>
        </a:p>
      </dgm:t>
    </dgm:pt>
    <dgm:pt modelId="{A1B5F6F7-56A3-4F66-B232-7015187EFE9C}" type="parTrans" cxnId="{5CE95881-46AD-4521-8575-1AA3EB73BB62}">
      <dgm:prSet/>
      <dgm:spPr/>
      <dgm:t>
        <a:bodyPr/>
        <a:lstStyle/>
        <a:p>
          <a:endParaRPr lang="en-US"/>
        </a:p>
      </dgm:t>
    </dgm:pt>
    <dgm:pt modelId="{D9EA4EB7-F696-4305-80F7-22657CA4ED80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Building Tree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C033C9-EC31-421F-984C-753C47978C02}" type="parTrans" cxnId="{40590243-4CD9-4D67-9C4F-589271F99E87}">
      <dgm:prSet/>
      <dgm:spPr/>
      <dgm:t>
        <a:bodyPr/>
        <a:lstStyle/>
        <a:p>
          <a:endParaRPr lang="en-US"/>
        </a:p>
      </dgm:t>
    </dgm:pt>
    <dgm:pt modelId="{6E6DF6C4-09AC-4389-82CC-FF970741450D}" type="sibTrans" cxnId="{40590243-4CD9-4D67-9C4F-589271F99E87}">
      <dgm:prSet/>
      <dgm:spPr/>
      <dgm:t>
        <a:bodyPr/>
        <a:lstStyle/>
        <a:p>
          <a:endParaRPr lang="en-US"/>
        </a:p>
      </dgm:t>
    </dgm:pt>
    <dgm:pt modelId="{CB0C06FA-09D4-4A78-AA95-8CEBF53F031C}">
      <dgm:prSet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 Evaluation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2ED428A-3700-4625-A196-5A4AC76964CF}" type="parTrans" cxnId="{30448A9C-4177-4330-AD7E-5107C706D2CB}">
      <dgm:prSet/>
      <dgm:spPr/>
      <dgm:t>
        <a:bodyPr/>
        <a:lstStyle/>
        <a:p>
          <a:endParaRPr lang="en-US"/>
        </a:p>
      </dgm:t>
    </dgm:pt>
    <dgm:pt modelId="{9359EABF-92FD-4F30-8A96-0B64EB91349D}" type="sibTrans" cxnId="{30448A9C-4177-4330-AD7E-5107C706D2CB}">
      <dgm:prSet/>
      <dgm:spPr/>
      <dgm:t>
        <a:bodyPr/>
        <a:lstStyle/>
        <a:p>
          <a:endParaRPr lang="en-US"/>
        </a:p>
      </dgm:t>
    </dgm:pt>
    <dgm:pt modelId="{6E4F0D6B-CA28-4E7A-86FE-04FDE62E3001}">
      <dgm:prSet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Parameter Tuning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9327AD-7F99-4F45-98DB-244E978CA4C6}" type="parTrans" cxnId="{E84BC3F6-8DC6-41BA-B50E-EADF1EC3B976}">
      <dgm:prSet/>
      <dgm:spPr/>
      <dgm:t>
        <a:bodyPr/>
        <a:lstStyle/>
        <a:p>
          <a:endParaRPr lang="en-US"/>
        </a:p>
      </dgm:t>
    </dgm:pt>
    <dgm:pt modelId="{A97DA8BD-E8D2-4402-988D-C1C7CFB4EEE2}" type="sibTrans" cxnId="{E84BC3F6-8DC6-41BA-B50E-EADF1EC3B976}">
      <dgm:prSet/>
      <dgm:spPr/>
      <dgm:t>
        <a:bodyPr/>
        <a:lstStyle/>
        <a:p>
          <a:endParaRPr lang="en-US"/>
        </a:p>
      </dgm:t>
    </dgm:pt>
    <dgm:pt modelId="{553C37F4-4DF7-4607-9B57-325EB37E3F43}" type="pres">
      <dgm:prSet presAssocID="{6EBE4A27-9769-4A87-9502-B66F6EF35FCA}" presName="Name0" presStyleCnt="0">
        <dgm:presLayoutVars>
          <dgm:dir/>
          <dgm:animLvl val="lvl"/>
          <dgm:resizeHandles val="exact"/>
        </dgm:presLayoutVars>
      </dgm:prSet>
      <dgm:spPr/>
    </dgm:pt>
    <dgm:pt modelId="{C4D9049B-7A2F-411B-8E31-AA9100A770C1}" type="pres">
      <dgm:prSet presAssocID="{6EBE4A27-9769-4A87-9502-B66F6EF35FCA}" presName="tSp" presStyleCnt="0"/>
      <dgm:spPr/>
    </dgm:pt>
    <dgm:pt modelId="{09C97B96-ACF1-4582-BB38-7869DB9FA494}" type="pres">
      <dgm:prSet presAssocID="{6EBE4A27-9769-4A87-9502-B66F6EF35FCA}" presName="bSp" presStyleCnt="0"/>
      <dgm:spPr/>
    </dgm:pt>
    <dgm:pt modelId="{E51D21E0-11E4-49C2-9240-17DE71617186}" type="pres">
      <dgm:prSet presAssocID="{6EBE4A27-9769-4A87-9502-B66F6EF35FCA}" presName="process" presStyleCnt="0"/>
      <dgm:spPr/>
    </dgm:pt>
    <dgm:pt modelId="{70E9D536-631B-4EB5-9834-43E71452A0CE}" type="pres">
      <dgm:prSet presAssocID="{1554E4CA-B2AC-4A71-8641-27A4DA4E401D}" presName="composite1" presStyleCnt="0"/>
      <dgm:spPr/>
    </dgm:pt>
    <dgm:pt modelId="{914BACCF-DB06-4BCF-B2BC-D1B965F26D47}" type="pres">
      <dgm:prSet presAssocID="{1554E4CA-B2AC-4A71-8641-27A4DA4E401D}" presName="dummyNode1" presStyleLbl="node1" presStyleIdx="0" presStyleCnt="4"/>
      <dgm:spPr/>
    </dgm:pt>
    <dgm:pt modelId="{C37217F5-C2CE-406B-A399-072EFA64DB03}" type="pres">
      <dgm:prSet presAssocID="{1554E4CA-B2AC-4A71-8641-27A4DA4E401D}" presName="childNode1" presStyleLbl="bgAcc1" presStyleIdx="0" presStyleCnt="4">
        <dgm:presLayoutVars>
          <dgm:bulletEnabled val="1"/>
        </dgm:presLayoutVars>
      </dgm:prSet>
      <dgm:spPr/>
    </dgm:pt>
    <dgm:pt modelId="{00F43EF7-63FB-4CB1-B33E-80B396A966F5}" type="pres">
      <dgm:prSet presAssocID="{1554E4CA-B2AC-4A71-8641-27A4DA4E401D}" presName="childNode1tx" presStyleLbl="bgAcc1" presStyleIdx="0" presStyleCnt="4">
        <dgm:presLayoutVars>
          <dgm:bulletEnabled val="1"/>
        </dgm:presLayoutVars>
      </dgm:prSet>
      <dgm:spPr/>
    </dgm:pt>
    <dgm:pt modelId="{48FC48A3-1EBE-40B8-AB83-B3555908C990}" type="pres">
      <dgm:prSet presAssocID="{1554E4CA-B2AC-4A71-8641-27A4DA4E401D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B4A0C0DE-24F8-4425-B5FF-7BFDE1505AF8}" type="pres">
      <dgm:prSet presAssocID="{1554E4CA-B2AC-4A71-8641-27A4DA4E401D}" presName="connSite1" presStyleCnt="0"/>
      <dgm:spPr/>
    </dgm:pt>
    <dgm:pt modelId="{028B016C-26C6-4B7A-B9FA-EBCB0918C170}" type="pres">
      <dgm:prSet presAssocID="{34F5D7AB-4EF3-4FC9-9936-663BEB6E93A5}" presName="Name9" presStyleLbl="sibTrans2D1" presStyleIdx="0" presStyleCnt="3"/>
      <dgm:spPr/>
    </dgm:pt>
    <dgm:pt modelId="{748B61F4-33D9-4FF7-8E0E-9BB87833FF7D}" type="pres">
      <dgm:prSet presAssocID="{881D7FF2-AE22-4884-9139-AA1B8FB2BE9B}" presName="composite2" presStyleCnt="0"/>
      <dgm:spPr/>
    </dgm:pt>
    <dgm:pt modelId="{2E712DFD-50B5-4D02-9BBA-7D85EA894302}" type="pres">
      <dgm:prSet presAssocID="{881D7FF2-AE22-4884-9139-AA1B8FB2BE9B}" presName="dummyNode2" presStyleLbl="node1" presStyleIdx="0" presStyleCnt="4"/>
      <dgm:spPr/>
    </dgm:pt>
    <dgm:pt modelId="{95315DB9-315C-4F09-BBA7-F9E27267D811}" type="pres">
      <dgm:prSet presAssocID="{881D7FF2-AE22-4884-9139-AA1B8FB2BE9B}" presName="childNode2" presStyleLbl="bgAcc1" presStyleIdx="1" presStyleCnt="4">
        <dgm:presLayoutVars>
          <dgm:bulletEnabled val="1"/>
        </dgm:presLayoutVars>
      </dgm:prSet>
      <dgm:spPr/>
    </dgm:pt>
    <dgm:pt modelId="{9F6D6D57-D122-4833-89ED-2ECAD26930FA}" type="pres">
      <dgm:prSet presAssocID="{881D7FF2-AE22-4884-9139-AA1B8FB2BE9B}" presName="childNode2tx" presStyleLbl="bgAcc1" presStyleIdx="1" presStyleCnt="4">
        <dgm:presLayoutVars>
          <dgm:bulletEnabled val="1"/>
        </dgm:presLayoutVars>
      </dgm:prSet>
      <dgm:spPr/>
    </dgm:pt>
    <dgm:pt modelId="{DEB3E9E3-F472-4444-B630-594EABDEC0D8}" type="pres">
      <dgm:prSet presAssocID="{881D7FF2-AE22-4884-9139-AA1B8FB2BE9B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8101F445-8DF0-4429-862C-B3209F409435}" type="pres">
      <dgm:prSet presAssocID="{881D7FF2-AE22-4884-9139-AA1B8FB2BE9B}" presName="connSite2" presStyleCnt="0"/>
      <dgm:spPr/>
    </dgm:pt>
    <dgm:pt modelId="{331A2A45-CA42-4EE0-9933-E0EFCF11E533}" type="pres">
      <dgm:prSet presAssocID="{BA34B3E7-BA47-4091-9F61-C1C045B442BD}" presName="Name18" presStyleLbl="sibTrans2D1" presStyleIdx="1" presStyleCnt="3"/>
      <dgm:spPr/>
    </dgm:pt>
    <dgm:pt modelId="{E3E15794-C32E-4C9C-BF92-2E31F898A467}" type="pres">
      <dgm:prSet presAssocID="{30A41B1C-7F9B-4F47-9482-CA5CF72A6CF1}" presName="composite1" presStyleCnt="0"/>
      <dgm:spPr/>
    </dgm:pt>
    <dgm:pt modelId="{43FA87EF-CB54-40FD-A57C-E4B59B2DA1EE}" type="pres">
      <dgm:prSet presAssocID="{30A41B1C-7F9B-4F47-9482-CA5CF72A6CF1}" presName="dummyNode1" presStyleLbl="node1" presStyleIdx="1" presStyleCnt="4"/>
      <dgm:spPr/>
    </dgm:pt>
    <dgm:pt modelId="{B212B15B-485B-4813-8080-6314AA989C0A}" type="pres">
      <dgm:prSet presAssocID="{30A41B1C-7F9B-4F47-9482-CA5CF72A6CF1}" presName="childNode1" presStyleLbl="bgAcc1" presStyleIdx="2" presStyleCnt="4">
        <dgm:presLayoutVars>
          <dgm:bulletEnabled val="1"/>
        </dgm:presLayoutVars>
      </dgm:prSet>
      <dgm:spPr/>
    </dgm:pt>
    <dgm:pt modelId="{9A99CDA8-2B78-4DB9-AC49-2BF9CC918ABB}" type="pres">
      <dgm:prSet presAssocID="{30A41B1C-7F9B-4F47-9482-CA5CF72A6CF1}" presName="childNode1tx" presStyleLbl="bgAcc1" presStyleIdx="2" presStyleCnt="4">
        <dgm:presLayoutVars>
          <dgm:bulletEnabled val="1"/>
        </dgm:presLayoutVars>
      </dgm:prSet>
      <dgm:spPr/>
    </dgm:pt>
    <dgm:pt modelId="{4B64E69C-936D-4EF4-93FC-BB094724BD01}" type="pres">
      <dgm:prSet presAssocID="{30A41B1C-7F9B-4F47-9482-CA5CF72A6CF1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BF844-CF62-431E-9D5F-5EF95703ABF2}" type="pres">
      <dgm:prSet presAssocID="{30A41B1C-7F9B-4F47-9482-CA5CF72A6CF1}" presName="connSite1" presStyleCnt="0"/>
      <dgm:spPr/>
    </dgm:pt>
    <dgm:pt modelId="{24EB7AEE-8966-4328-8FA9-85C057147CCD}" type="pres">
      <dgm:prSet presAssocID="{A1B8AF2A-C3D5-45FF-9331-268BE2959279}" presName="Name9" presStyleLbl="sibTrans2D1" presStyleIdx="2" presStyleCnt="3"/>
      <dgm:spPr/>
    </dgm:pt>
    <dgm:pt modelId="{B68F728E-6E01-413E-8DEA-CDD3EB2489E9}" type="pres">
      <dgm:prSet presAssocID="{C37EEB95-CCA4-4361-8130-69B6B9BB5570}" presName="composite2" presStyleCnt="0"/>
      <dgm:spPr/>
    </dgm:pt>
    <dgm:pt modelId="{903A6A2C-FEBF-4B13-8CD0-F552722CBB25}" type="pres">
      <dgm:prSet presAssocID="{C37EEB95-CCA4-4361-8130-69B6B9BB5570}" presName="dummyNode2" presStyleLbl="node1" presStyleIdx="2" presStyleCnt="4"/>
      <dgm:spPr/>
    </dgm:pt>
    <dgm:pt modelId="{680667E7-3CF1-4510-8BC5-C58C64B4CE94}" type="pres">
      <dgm:prSet presAssocID="{C37EEB95-CCA4-4361-8130-69B6B9BB5570}" presName="childNode2" presStyleLbl="bgAcc1" presStyleIdx="3" presStyleCnt="4">
        <dgm:presLayoutVars>
          <dgm:bulletEnabled val="1"/>
        </dgm:presLayoutVars>
      </dgm:prSet>
      <dgm:spPr/>
    </dgm:pt>
    <dgm:pt modelId="{F2E4400B-35C9-4240-B187-40B6FCE6D25E}" type="pres">
      <dgm:prSet presAssocID="{C37EEB95-CCA4-4361-8130-69B6B9BB5570}" presName="childNode2tx" presStyleLbl="bgAcc1" presStyleIdx="3" presStyleCnt="4">
        <dgm:presLayoutVars>
          <dgm:bulletEnabled val="1"/>
        </dgm:presLayoutVars>
      </dgm:prSet>
      <dgm:spPr/>
    </dgm:pt>
    <dgm:pt modelId="{A96DC00F-4E0F-4B20-B404-683981C89FAB}" type="pres">
      <dgm:prSet presAssocID="{C37EEB95-CCA4-4361-8130-69B6B9BB5570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ACA446A2-D5D9-4896-95E4-4A878DEBE0D0}" type="pres">
      <dgm:prSet presAssocID="{C37EEB95-CCA4-4361-8130-69B6B9BB5570}" presName="connSite2" presStyleCnt="0"/>
      <dgm:spPr/>
    </dgm:pt>
  </dgm:ptLst>
  <dgm:cxnLst>
    <dgm:cxn modelId="{30469DC2-2B75-4473-A9BC-5EEB103C2CEB}" type="presOf" srcId="{D9EA4EB7-F696-4305-80F7-22657CA4ED80}" destId="{95315DB9-315C-4F09-BBA7-F9E27267D811}" srcOrd="0" destOrd="1" presId="urn:microsoft.com/office/officeart/2005/8/layout/hProcess4"/>
    <dgm:cxn modelId="{4AE4FEA0-A0A4-475C-A7CB-335A5D8DE18C}" type="presOf" srcId="{1554E4CA-B2AC-4A71-8641-27A4DA4E401D}" destId="{48FC48A3-1EBE-40B8-AB83-B3555908C990}" srcOrd="0" destOrd="0" presId="urn:microsoft.com/office/officeart/2005/8/layout/hProcess4"/>
    <dgm:cxn modelId="{E3798F75-E118-4E98-A396-B0A98F32633E}" srcId="{6EBE4A27-9769-4A87-9502-B66F6EF35FCA}" destId="{881D7FF2-AE22-4884-9139-AA1B8FB2BE9B}" srcOrd="1" destOrd="0" parTransId="{E541DD68-3563-4185-A507-FC657396EF02}" sibTransId="{BA34B3E7-BA47-4091-9F61-C1C045B442BD}"/>
    <dgm:cxn modelId="{73F969B5-F6AD-4847-B491-54ED30DC92DC}" type="presOf" srcId="{C2672A02-6E07-4362-BF19-ACF90AE275AC}" destId="{9F6D6D57-D122-4833-89ED-2ECAD26930FA}" srcOrd="1" destOrd="0" presId="urn:microsoft.com/office/officeart/2005/8/layout/hProcess4"/>
    <dgm:cxn modelId="{74791FD3-4E9D-448F-B22F-4D6D3462A71E}" type="presOf" srcId="{C2672A02-6E07-4362-BF19-ACF90AE275AC}" destId="{95315DB9-315C-4F09-BBA7-F9E27267D811}" srcOrd="0" destOrd="0" presId="urn:microsoft.com/office/officeart/2005/8/layout/hProcess4"/>
    <dgm:cxn modelId="{71BAEF4A-C326-4FC9-BEE5-9124A65F949C}" srcId="{30A41B1C-7F9B-4F47-9482-CA5CF72A6CF1}" destId="{7D04B6DC-6225-483E-8B65-D48CDC23E9B2}" srcOrd="0" destOrd="0" parTransId="{20DFF7DE-8BDD-42EB-A64C-82152BF65FA1}" sibTransId="{E8492229-7AAF-48D3-98E5-563C8F19A709}"/>
    <dgm:cxn modelId="{EE3CF9E7-5BA9-4CA5-838D-CE96645FD8D3}" type="presOf" srcId="{0B737074-1903-48FF-BFDE-CA131ADB4137}" destId="{00F43EF7-63FB-4CB1-B33E-80B396A966F5}" srcOrd="1" destOrd="0" presId="urn:microsoft.com/office/officeart/2005/8/layout/hProcess4"/>
    <dgm:cxn modelId="{30937066-770E-4CB9-BEBC-79028A6569E5}" srcId="{6EBE4A27-9769-4A87-9502-B66F6EF35FCA}" destId="{30A41B1C-7F9B-4F47-9482-CA5CF72A6CF1}" srcOrd="2" destOrd="0" parTransId="{B61A9EC1-6925-416A-9218-23677BB2F206}" sibTransId="{A1B8AF2A-C3D5-45FF-9331-268BE2959279}"/>
    <dgm:cxn modelId="{3CA89AB1-238C-4D1D-879A-528DB6207A44}" srcId="{1554E4CA-B2AC-4A71-8641-27A4DA4E401D}" destId="{0B737074-1903-48FF-BFDE-CA131ADB4137}" srcOrd="0" destOrd="0" parTransId="{3CA6E123-E5E2-4572-970A-08FD7BE01E11}" sibTransId="{371A6A52-447B-418A-A81A-65533E68E2E5}"/>
    <dgm:cxn modelId="{F57FECEE-3FC0-4509-8BF5-2F36CBBEBB03}" type="presOf" srcId="{6EBE4A27-9769-4A87-9502-B66F6EF35FCA}" destId="{553C37F4-4DF7-4607-9B57-325EB37E3F43}" srcOrd="0" destOrd="0" presId="urn:microsoft.com/office/officeart/2005/8/layout/hProcess4"/>
    <dgm:cxn modelId="{E84BC3F6-8DC6-41BA-B50E-EADF1EC3B976}" srcId="{C37EEB95-CCA4-4361-8130-69B6B9BB5570}" destId="{6E4F0D6B-CA28-4E7A-86FE-04FDE62E3001}" srcOrd="1" destOrd="0" parTransId="{089327AD-7F99-4F45-98DB-244E978CA4C6}" sibTransId="{A97DA8BD-E8D2-4402-988D-C1C7CFB4EEE2}"/>
    <dgm:cxn modelId="{F9930299-6B1B-449B-838E-FF7A5E7876E8}" type="presOf" srcId="{CB0C06FA-09D4-4A78-AA95-8CEBF53F031C}" destId="{680667E7-3CF1-4510-8BC5-C58C64B4CE94}" srcOrd="0" destOrd="0" presId="urn:microsoft.com/office/officeart/2005/8/layout/hProcess4"/>
    <dgm:cxn modelId="{35D8C2FC-E3DA-489D-8CCE-E5CDB8D30FE8}" type="presOf" srcId="{34F5D7AB-4EF3-4FC9-9936-663BEB6E93A5}" destId="{028B016C-26C6-4B7A-B9FA-EBCB0918C170}" srcOrd="0" destOrd="0" presId="urn:microsoft.com/office/officeart/2005/8/layout/hProcess4"/>
    <dgm:cxn modelId="{40590243-4CD9-4D67-9C4F-589271F99E87}" srcId="{881D7FF2-AE22-4884-9139-AA1B8FB2BE9B}" destId="{D9EA4EB7-F696-4305-80F7-22657CA4ED80}" srcOrd="1" destOrd="0" parTransId="{4CC033C9-EC31-421F-984C-753C47978C02}" sibTransId="{6E6DF6C4-09AC-4389-82CC-FF970741450D}"/>
    <dgm:cxn modelId="{5A23A0B7-BD8B-4081-A109-7E919951172C}" srcId="{881D7FF2-AE22-4884-9139-AA1B8FB2BE9B}" destId="{C2672A02-6E07-4362-BF19-ACF90AE275AC}" srcOrd="0" destOrd="0" parTransId="{1B669CA2-EA65-4587-9453-5CE8D230388F}" sibTransId="{DDD0563E-4C7A-4E61-9A23-801040219810}"/>
    <dgm:cxn modelId="{9C0ADF3C-F751-4499-A50E-F166D7434E55}" type="presOf" srcId="{0B737074-1903-48FF-BFDE-CA131ADB4137}" destId="{C37217F5-C2CE-406B-A399-072EFA64DB03}" srcOrd="0" destOrd="0" presId="urn:microsoft.com/office/officeart/2005/8/layout/hProcess4"/>
    <dgm:cxn modelId="{2B334B53-BAD4-4BDF-B152-55E04DE3B162}" type="presOf" srcId="{7D04B6DC-6225-483E-8B65-D48CDC23E9B2}" destId="{9A99CDA8-2B78-4DB9-AC49-2BF9CC918ABB}" srcOrd="1" destOrd="0" presId="urn:microsoft.com/office/officeart/2005/8/layout/hProcess4"/>
    <dgm:cxn modelId="{5CE95881-46AD-4521-8575-1AA3EB73BB62}" srcId="{6EBE4A27-9769-4A87-9502-B66F6EF35FCA}" destId="{C37EEB95-CCA4-4361-8130-69B6B9BB5570}" srcOrd="3" destOrd="0" parTransId="{A1B5F6F7-56A3-4F66-B232-7015187EFE9C}" sibTransId="{F00E10C4-0D5F-4F52-952C-393B002F7E19}"/>
    <dgm:cxn modelId="{8BAA9E2A-29EC-4AEB-8B55-08C2D15289B1}" srcId="{6EBE4A27-9769-4A87-9502-B66F6EF35FCA}" destId="{1554E4CA-B2AC-4A71-8641-27A4DA4E401D}" srcOrd="0" destOrd="0" parTransId="{A806FC3D-9ED7-4182-A5C6-A90094A6F1E7}" sibTransId="{34F5D7AB-4EF3-4FC9-9936-663BEB6E93A5}"/>
    <dgm:cxn modelId="{198003E3-36DB-4638-9C42-A478A58D7B48}" type="presOf" srcId="{C37EEB95-CCA4-4361-8130-69B6B9BB5570}" destId="{A96DC00F-4E0F-4B20-B404-683981C89FAB}" srcOrd="0" destOrd="0" presId="urn:microsoft.com/office/officeart/2005/8/layout/hProcess4"/>
    <dgm:cxn modelId="{2B354B68-581B-4370-BE97-CDFEE418885D}" type="presOf" srcId="{881D7FF2-AE22-4884-9139-AA1B8FB2BE9B}" destId="{DEB3E9E3-F472-4444-B630-594EABDEC0D8}" srcOrd="0" destOrd="0" presId="urn:microsoft.com/office/officeart/2005/8/layout/hProcess4"/>
    <dgm:cxn modelId="{44CC8D42-F5C0-4CB8-A6F6-62A995297C7E}" type="presOf" srcId="{D9EA4EB7-F696-4305-80F7-22657CA4ED80}" destId="{9F6D6D57-D122-4833-89ED-2ECAD26930FA}" srcOrd="1" destOrd="1" presId="urn:microsoft.com/office/officeart/2005/8/layout/hProcess4"/>
    <dgm:cxn modelId="{3C45B70A-6784-43EB-9900-E8F4E826585F}" type="presOf" srcId="{30A41B1C-7F9B-4F47-9482-CA5CF72A6CF1}" destId="{4B64E69C-936D-4EF4-93FC-BB094724BD01}" srcOrd="0" destOrd="0" presId="urn:microsoft.com/office/officeart/2005/8/layout/hProcess4"/>
    <dgm:cxn modelId="{FA22EB12-9454-4D9A-BE37-1DEF053046A9}" type="presOf" srcId="{A1B8AF2A-C3D5-45FF-9331-268BE2959279}" destId="{24EB7AEE-8966-4328-8FA9-85C057147CCD}" srcOrd="0" destOrd="0" presId="urn:microsoft.com/office/officeart/2005/8/layout/hProcess4"/>
    <dgm:cxn modelId="{2E5DB115-2667-4060-A9B8-F1640EDC6299}" type="presOf" srcId="{6E4F0D6B-CA28-4E7A-86FE-04FDE62E3001}" destId="{680667E7-3CF1-4510-8BC5-C58C64B4CE94}" srcOrd="0" destOrd="1" presId="urn:microsoft.com/office/officeart/2005/8/layout/hProcess4"/>
    <dgm:cxn modelId="{8B0AD306-E3C0-4DF9-9D3B-0EB3074B89D7}" type="presOf" srcId="{CB0C06FA-09D4-4A78-AA95-8CEBF53F031C}" destId="{F2E4400B-35C9-4240-B187-40B6FCE6D25E}" srcOrd="1" destOrd="0" presId="urn:microsoft.com/office/officeart/2005/8/layout/hProcess4"/>
    <dgm:cxn modelId="{006C8B20-35B5-47F9-AC9F-4E05EBFA80DC}" type="presOf" srcId="{6E4F0D6B-CA28-4E7A-86FE-04FDE62E3001}" destId="{F2E4400B-35C9-4240-B187-40B6FCE6D25E}" srcOrd="1" destOrd="1" presId="urn:microsoft.com/office/officeart/2005/8/layout/hProcess4"/>
    <dgm:cxn modelId="{A5745048-8AED-41D2-9A91-A9B21B012AC7}" type="presOf" srcId="{7D04B6DC-6225-483E-8B65-D48CDC23E9B2}" destId="{B212B15B-485B-4813-8080-6314AA989C0A}" srcOrd="0" destOrd="0" presId="urn:microsoft.com/office/officeart/2005/8/layout/hProcess4"/>
    <dgm:cxn modelId="{9B92DF9F-925C-471D-9442-58B0A8F1F480}" type="presOf" srcId="{BA34B3E7-BA47-4091-9F61-C1C045B442BD}" destId="{331A2A45-CA42-4EE0-9933-E0EFCF11E533}" srcOrd="0" destOrd="0" presId="urn:microsoft.com/office/officeart/2005/8/layout/hProcess4"/>
    <dgm:cxn modelId="{30448A9C-4177-4330-AD7E-5107C706D2CB}" srcId="{C37EEB95-CCA4-4361-8130-69B6B9BB5570}" destId="{CB0C06FA-09D4-4A78-AA95-8CEBF53F031C}" srcOrd="0" destOrd="0" parTransId="{22ED428A-3700-4625-A196-5A4AC76964CF}" sibTransId="{9359EABF-92FD-4F30-8A96-0B64EB91349D}"/>
    <dgm:cxn modelId="{DA480155-E58F-4C12-973C-747D0DC91BEF}" type="presParOf" srcId="{553C37F4-4DF7-4607-9B57-325EB37E3F43}" destId="{C4D9049B-7A2F-411B-8E31-AA9100A770C1}" srcOrd="0" destOrd="0" presId="urn:microsoft.com/office/officeart/2005/8/layout/hProcess4"/>
    <dgm:cxn modelId="{A31FEB04-F08D-45A1-9680-365C928F8D86}" type="presParOf" srcId="{553C37F4-4DF7-4607-9B57-325EB37E3F43}" destId="{09C97B96-ACF1-4582-BB38-7869DB9FA494}" srcOrd="1" destOrd="0" presId="urn:microsoft.com/office/officeart/2005/8/layout/hProcess4"/>
    <dgm:cxn modelId="{0974B91B-8F5F-494A-B2AD-CF5431679D93}" type="presParOf" srcId="{553C37F4-4DF7-4607-9B57-325EB37E3F43}" destId="{E51D21E0-11E4-49C2-9240-17DE71617186}" srcOrd="2" destOrd="0" presId="urn:microsoft.com/office/officeart/2005/8/layout/hProcess4"/>
    <dgm:cxn modelId="{D819038C-B6D9-4D16-A0E3-66FAD9B49BBD}" type="presParOf" srcId="{E51D21E0-11E4-49C2-9240-17DE71617186}" destId="{70E9D536-631B-4EB5-9834-43E71452A0CE}" srcOrd="0" destOrd="0" presId="urn:microsoft.com/office/officeart/2005/8/layout/hProcess4"/>
    <dgm:cxn modelId="{3712A3BB-2098-4B1C-8A01-9BA826E421D6}" type="presParOf" srcId="{70E9D536-631B-4EB5-9834-43E71452A0CE}" destId="{914BACCF-DB06-4BCF-B2BC-D1B965F26D47}" srcOrd="0" destOrd="0" presId="urn:microsoft.com/office/officeart/2005/8/layout/hProcess4"/>
    <dgm:cxn modelId="{7FFDF964-BD21-4068-A6D3-A92892F4038A}" type="presParOf" srcId="{70E9D536-631B-4EB5-9834-43E71452A0CE}" destId="{C37217F5-C2CE-406B-A399-072EFA64DB03}" srcOrd="1" destOrd="0" presId="urn:microsoft.com/office/officeart/2005/8/layout/hProcess4"/>
    <dgm:cxn modelId="{7FDC533F-ED8D-40D8-ACBE-9D4BD09F7E00}" type="presParOf" srcId="{70E9D536-631B-4EB5-9834-43E71452A0CE}" destId="{00F43EF7-63FB-4CB1-B33E-80B396A966F5}" srcOrd="2" destOrd="0" presId="urn:microsoft.com/office/officeart/2005/8/layout/hProcess4"/>
    <dgm:cxn modelId="{7427CA35-866E-4264-BCE1-07AB0B72313F}" type="presParOf" srcId="{70E9D536-631B-4EB5-9834-43E71452A0CE}" destId="{48FC48A3-1EBE-40B8-AB83-B3555908C990}" srcOrd="3" destOrd="0" presId="urn:microsoft.com/office/officeart/2005/8/layout/hProcess4"/>
    <dgm:cxn modelId="{1EBA5802-7531-482E-B7DD-BDBFCF4A47DE}" type="presParOf" srcId="{70E9D536-631B-4EB5-9834-43E71452A0CE}" destId="{B4A0C0DE-24F8-4425-B5FF-7BFDE1505AF8}" srcOrd="4" destOrd="0" presId="urn:microsoft.com/office/officeart/2005/8/layout/hProcess4"/>
    <dgm:cxn modelId="{035B5200-541A-4D7C-B131-FE2DD7D590E5}" type="presParOf" srcId="{E51D21E0-11E4-49C2-9240-17DE71617186}" destId="{028B016C-26C6-4B7A-B9FA-EBCB0918C170}" srcOrd="1" destOrd="0" presId="urn:microsoft.com/office/officeart/2005/8/layout/hProcess4"/>
    <dgm:cxn modelId="{EC16AB3B-93AF-4B2A-922E-7A1F3864A75B}" type="presParOf" srcId="{E51D21E0-11E4-49C2-9240-17DE71617186}" destId="{748B61F4-33D9-4FF7-8E0E-9BB87833FF7D}" srcOrd="2" destOrd="0" presId="urn:microsoft.com/office/officeart/2005/8/layout/hProcess4"/>
    <dgm:cxn modelId="{98AFBD62-D532-4D5A-B47F-F243BE286AD2}" type="presParOf" srcId="{748B61F4-33D9-4FF7-8E0E-9BB87833FF7D}" destId="{2E712DFD-50B5-4D02-9BBA-7D85EA894302}" srcOrd="0" destOrd="0" presId="urn:microsoft.com/office/officeart/2005/8/layout/hProcess4"/>
    <dgm:cxn modelId="{0FD15358-5D4A-4AA4-A13E-C5886024BEC4}" type="presParOf" srcId="{748B61F4-33D9-4FF7-8E0E-9BB87833FF7D}" destId="{95315DB9-315C-4F09-BBA7-F9E27267D811}" srcOrd="1" destOrd="0" presId="urn:microsoft.com/office/officeart/2005/8/layout/hProcess4"/>
    <dgm:cxn modelId="{EAFE9F1A-6A50-46A3-BA0B-BB40BA7AD5E5}" type="presParOf" srcId="{748B61F4-33D9-4FF7-8E0E-9BB87833FF7D}" destId="{9F6D6D57-D122-4833-89ED-2ECAD26930FA}" srcOrd="2" destOrd="0" presId="urn:microsoft.com/office/officeart/2005/8/layout/hProcess4"/>
    <dgm:cxn modelId="{349FEE83-9F9F-4E3F-BF13-01C8AAC7AFB9}" type="presParOf" srcId="{748B61F4-33D9-4FF7-8E0E-9BB87833FF7D}" destId="{DEB3E9E3-F472-4444-B630-594EABDEC0D8}" srcOrd="3" destOrd="0" presId="urn:microsoft.com/office/officeart/2005/8/layout/hProcess4"/>
    <dgm:cxn modelId="{37D28EC7-BCA7-4BA1-8CF3-A74149EB16CB}" type="presParOf" srcId="{748B61F4-33D9-4FF7-8E0E-9BB87833FF7D}" destId="{8101F445-8DF0-4429-862C-B3209F409435}" srcOrd="4" destOrd="0" presId="urn:microsoft.com/office/officeart/2005/8/layout/hProcess4"/>
    <dgm:cxn modelId="{B32C8C81-04F7-4286-A770-DA1359C5DB3F}" type="presParOf" srcId="{E51D21E0-11E4-49C2-9240-17DE71617186}" destId="{331A2A45-CA42-4EE0-9933-E0EFCF11E533}" srcOrd="3" destOrd="0" presId="urn:microsoft.com/office/officeart/2005/8/layout/hProcess4"/>
    <dgm:cxn modelId="{A0D1283B-2F1D-4D6E-9B78-7DD2B64A923E}" type="presParOf" srcId="{E51D21E0-11E4-49C2-9240-17DE71617186}" destId="{E3E15794-C32E-4C9C-BF92-2E31F898A467}" srcOrd="4" destOrd="0" presId="urn:microsoft.com/office/officeart/2005/8/layout/hProcess4"/>
    <dgm:cxn modelId="{4B345217-BCDA-4D2C-AD26-478C0B375963}" type="presParOf" srcId="{E3E15794-C32E-4C9C-BF92-2E31F898A467}" destId="{43FA87EF-CB54-40FD-A57C-E4B59B2DA1EE}" srcOrd="0" destOrd="0" presId="urn:microsoft.com/office/officeart/2005/8/layout/hProcess4"/>
    <dgm:cxn modelId="{1A0EE7B4-5035-4F82-8109-0909E0DB8419}" type="presParOf" srcId="{E3E15794-C32E-4C9C-BF92-2E31F898A467}" destId="{B212B15B-485B-4813-8080-6314AA989C0A}" srcOrd="1" destOrd="0" presId="urn:microsoft.com/office/officeart/2005/8/layout/hProcess4"/>
    <dgm:cxn modelId="{D4EAB2CE-1745-4EE7-8DC5-353DA78B093B}" type="presParOf" srcId="{E3E15794-C32E-4C9C-BF92-2E31F898A467}" destId="{9A99CDA8-2B78-4DB9-AC49-2BF9CC918ABB}" srcOrd="2" destOrd="0" presId="urn:microsoft.com/office/officeart/2005/8/layout/hProcess4"/>
    <dgm:cxn modelId="{4808B2D0-E12C-4703-BBAC-F04009A64DB1}" type="presParOf" srcId="{E3E15794-C32E-4C9C-BF92-2E31F898A467}" destId="{4B64E69C-936D-4EF4-93FC-BB094724BD01}" srcOrd="3" destOrd="0" presId="urn:microsoft.com/office/officeart/2005/8/layout/hProcess4"/>
    <dgm:cxn modelId="{34FD9550-0080-42B0-A80F-6F6F2C44467C}" type="presParOf" srcId="{E3E15794-C32E-4C9C-BF92-2E31F898A467}" destId="{C21BF844-CF62-431E-9D5F-5EF95703ABF2}" srcOrd="4" destOrd="0" presId="urn:microsoft.com/office/officeart/2005/8/layout/hProcess4"/>
    <dgm:cxn modelId="{49CF0616-2C09-46EE-A828-060DD3F431FD}" type="presParOf" srcId="{E51D21E0-11E4-49C2-9240-17DE71617186}" destId="{24EB7AEE-8966-4328-8FA9-85C057147CCD}" srcOrd="5" destOrd="0" presId="urn:microsoft.com/office/officeart/2005/8/layout/hProcess4"/>
    <dgm:cxn modelId="{F78F1756-607A-4E24-BD5B-D92B302C22F6}" type="presParOf" srcId="{E51D21E0-11E4-49C2-9240-17DE71617186}" destId="{B68F728E-6E01-413E-8DEA-CDD3EB2489E9}" srcOrd="6" destOrd="0" presId="urn:microsoft.com/office/officeart/2005/8/layout/hProcess4"/>
    <dgm:cxn modelId="{71C16A4E-F50B-4901-8886-ADB36C590D56}" type="presParOf" srcId="{B68F728E-6E01-413E-8DEA-CDD3EB2489E9}" destId="{903A6A2C-FEBF-4B13-8CD0-F552722CBB25}" srcOrd="0" destOrd="0" presId="urn:microsoft.com/office/officeart/2005/8/layout/hProcess4"/>
    <dgm:cxn modelId="{33269D48-B349-489D-B67D-C50B6A9D311B}" type="presParOf" srcId="{B68F728E-6E01-413E-8DEA-CDD3EB2489E9}" destId="{680667E7-3CF1-4510-8BC5-C58C64B4CE94}" srcOrd="1" destOrd="0" presId="urn:microsoft.com/office/officeart/2005/8/layout/hProcess4"/>
    <dgm:cxn modelId="{6D808DC6-349F-45AF-B14F-2F78B1C890DF}" type="presParOf" srcId="{B68F728E-6E01-413E-8DEA-CDD3EB2489E9}" destId="{F2E4400B-35C9-4240-B187-40B6FCE6D25E}" srcOrd="2" destOrd="0" presId="urn:microsoft.com/office/officeart/2005/8/layout/hProcess4"/>
    <dgm:cxn modelId="{B19AE603-6003-4720-AD45-88A5DB03B673}" type="presParOf" srcId="{B68F728E-6E01-413E-8DEA-CDD3EB2489E9}" destId="{A96DC00F-4E0F-4B20-B404-683981C89FAB}" srcOrd="3" destOrd="0" presId="urn:microsoft.com/office/officeart/2005/8/layout/hProcess4"/>
    <dgm:cxn modelId="{83348C1C-7B51-4565-A2C7-F1D98F48F4EB}" type="presParOf" srcId="{B68F728E-6E01-413E-8DEA-CDD3EB2489E9}" destId="{ACA446A2-D5D9-4896-95E4-4A878DEBE0D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CC4F41-17F4-410A-9BC7-2B3801BF730E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008B5-EBE6-464D-8C90-E8033BD110CA}">
      <dgm:prSet phldrT="[Text]" custT="1"/>
      <dgm:spPr/>
      <dgm:t>
        <a:bodyPr/>
        <a:lstStyle/>
        <a:p>
          <a:r>
            <a:rPr lang="en-US" sz="2800" b="1" dirty="0" smtClean="0"/>
            <a:t>Faster training speed</a:t>
          </a:r>
          <a:endParaRPr lang="en-US" sz="2800" dirty="0"/>
        </a:p>
      </dgm:t>
    </dgm:pt>
    <dgm:pt modelId="{E2C75AB5-692D-4E10-B51F-657521AB5E7C}" type="parTrans" cxnId="{EDCFD181-9D7B-4229-B6CF-2E8CC3BFFCD9}">
      <dgm:prSet/>
      <dgm:spPr/>
      <dgm:t>
        <a:bodyPr/>
        <a:lstStyle/>
        <a:p>
          <a:endParaRPr lang="en-US"/>
        </a:p>
      </dgm:t>
    </dgm:pt>
    <dgm:pt modelId="{48999484-218D-45CB-87EE-F05A655F540B}" type="sibTrans" cxnId="{EDCFD181-9D7B-4229-B6CF-2E8CC3BFFCD9}">
      <dgm:prSet/>
      <dgm:spPr/>
      <dgm:t>
        <a:bodyPr/>
        <a:lstStyle/>
        <a:p>
          <a:endParaRPr lang="en-US"/>
        </a:p>
      </dgm:t>
    </dgm:pt>
    <dgm:pt modelId="{25CA551E-0DCA-4C3D-A969-2B18EF4C8B7B}">
      <dgm:prSet custT="1"/>
      <dgm:spPr/>
      <dgm:t>
        <a:bodyPr/>
        <a:lstStyle/>
        <a:p>
          <a:r>
            <a:rPr lang="en-US" sz="2800" b="1" smtClean="0"/>
            <a:t>Lower memory usage</a:t>
          </a:r>
          <a:endParaRPr lang="en-US" sz="2800" b="1" dirty="0" smtClean="0"/>
        </a:p>
      </dgm:t>
    </dgm:pt>
    <dgm:pt modelId="{D657063C-FBD1-45D2-9795-C2EE11875C49}" type="parTrans" cxnId="{20D0EA50-8D4B-4BE5-924D-D6D68CD9DD8A}">
      <dgm:prSet/>
      <dgm:spPr/>
      <dgm:t>
        <a:bodyPr/>
        <a:lstStyle/>
        <a:p>
          <a:endParaRPr lang="en-US"/>
        </a:p>
      </dgm:t>
    </dgm:pt>
    <dgm:pt modelId="{BC2DF4D6-D2E7-4171-BED1-C7B38B19AD73}" type="sibTrans" cxnId="{20D0EA50-8D4B-4BE5-924D-D6D68CD9DD8A}">
      <dgm:prSet/>
      <dgm:spPr/>
      <dgm:t>
        <a:bodyPr/>
        <a:lstStyle/>
        <a:p>
          <a:endParaRPr lang="en-US"/>
        </a:p>
      </dgm:t>
    </dgm:pt>
    <dgm:pt modelId="{C6E409B9-7E4B-44E3-BFDA-239999C3879E}">
      <dgm:prSet custT="1"/>
      <dgm:spPr/>
      <dgm:t>
        <a:bodyPr/>
        <a:lstStyle/>
        <a:p>
          <a:r>
            <a:rPr lang="en-US" sz="2800" b="1" smtClean="0"/>
            <a:t>Improved accuracy</a:t>
          </a:r>
          <a:endParaRPr lang="en-US" sz="2800" b="1" dirty="0" smtClean="0"/>
        </a:p>
      </dgm:t>
    </dgm:pt>
    <dgm:pt modelId="{82C42DB1-E237-4221-A97C-2315D3DA52FC}" type="parTrans" cxnId="{83A4983C-F503-4C76-A2C1-187B544E5F54}">
      <dgm:prSet/>
      <dgm:spPr/>
      <dgm:t>
        <a:bodyPr/>
        <a:lstStyle/>
        <a:p>
          <a:endParaRPr lang="en-US"/>
        </a:p>
      </dgm:t>
    </dgm:pt>
    <dgm:pt modelId="{16BC228C-ACE9-4F5F-A4D4-AD3F948976C4}" type="sibTrans" cxnId="{83A4983C-F503-4C76-A2C1-187B544E5F54}">
      <dgm:prSet/>
      <dgm:spPr/>
      <dgm:t>
        <a:bodyPr/>
        <a:lstStyle/>
        <a:p>
          <a:endParaRPr lang="en-US"/>
        </a:p>
      </dgm:t>
    </dgm:pt>
    <dgm:pt modelId="{9796DAE0-25A5-4EEA-B4C1-8C58A105376D}">
      <dgm:prSet custT="1"/>
      <dgm:spPr/>
      <dgm:t>
        <a:bodyPr/>
        <a:lstStyle/>
        <a:p>
          <a:r>
            <a:rPr lang="en-US" sz="2800" b="1" smtClean="0"/>
            <a:t>Scalability</a:t>
          </a:r>
          <a:endParaRPr lang="en-US" sz="2800" b="1" dirty="0" smtClean="0"/>
        </a:p>
      </dgm:t>
    </dgm:pt>
    <dgm:pt modelId="{BD72A19B-1972-439B-A296-49AB579C97C9}" type="parTrans" cxnId="{C22E0A63-8B1C-40D8-8207-42FD57A2F284}">
      <dgm:prSet/>
      <dgm:spPr/>
      <dgm:t>
        <a:bodyPr/>
        <a:lstStyle/>
        <a:p>
          <a:endParaRPr lang="en-US"/>
        </a:p>
      </dgm:t>
    </dgm:pt>
    <dgm:pt modelId="{F2ADA9E9-877E-4F7B-86C0-99531B93E564}" type="sibTrans" cxnId="{C22E0A63-8B1C-40D8-8207-42FD57A2F284}">
      <dgm:prSet/>
      <dgm:spPr/>
      <dgm:t>
        <a:bodyPr/>
        <a:lstStyle/>
        <a:p>
          <a:endParaRPr lang="en-US"/>
        </a:p>
      </dgm:t>
    </dgm:pt>
    <dgm:pt modelId="{5C504456-DD6E-4355-9950-E406477BF43D}">
      <dgm:prSet custT="1"/>
      <dgm:spPr/>
      <dgm:t>
        <a:bodyPr/>
        <a:lstStyle/>
        <a:p>
          <a:r>
            <a:rPr lang="en-US" sz="2800" b="1" dirty="0" smtClean="0"/>
            <a:t>Flexibility</a:t>
          </a:r>
          <a:endParaRPr lang="en-US" sz="2800" dirty="0"/>
        </a:p>
      </dgm:t>
    </dgm:pt>
    <dgm:pt modelId="{C4ECC658-FC46-47FA-98A4-DC1CEE897034}" type="parTrans" cxnId="{4C208F8C-F3EA-43AD-9398-500964F33C81}">
      <dgm:prSet/>
      <dgm:spPr/>
      <dgm:t>
        <a:bodyPr/>
        <a:lstStyle/>
        <a:p>
          <a:endParaRPr lang="en-US"/>
        </a:p>
      </dgm:t>
    </dgm:pt>
    <dgm:pt modelId="{9CC127A2-DD76-49E6-B5A3-C330F8A00F15}" type="sibTrans" cxnId="{4C208F8C-F3EA-43AD-9398-500964F33C81}">
      <dgm:prSet/>
      <dgm:spPr/>
      <dgm:t>
        <a:bodyPr/>
        <a:lstStyle/>
        <a:p>
          <a:endParaRPr lang="en-US"/>
        </a:p>
      </dgm:t>
    </dgm:pt>
    <dgm:pt modelId="{2B92F843-E31C-4EDF-8EC7-2990D40A21DF}" type="pres">
      <dgm:prSet presAssocID="{93CC4F41-17F4-410A-9BC7-2B3801BF730E}" presName="linear" presStyleCnt="0">
        <dgm:presLayoutVars>
          <dgm:dir/>
          <dgm:animLvl val="lvl"/>
          <dgm:resizeHandles val="exact"/>
        </dgm:presLayoutVars>
      </dgm:prSet>
      <dgm:spPr/>
    </dgm:pt>
    <dgm:pt modelId="{34979A44-2FCC-4E4E-AADB-26BFE73E3286}" type="pres">
      <dgm:prSet presAssocID="{D59008B5-EBE6-464D-8C90-E8033BD110CA}" presName="parentLin" presStyleCnt="0"/>
      <dgm:spPr/>
    </dgm:pt>
    <dgm:pt modelId="{15D78A17-374C-43AA-A780-B549D9D5F239}" type="pres">
      <dgm:prSet presAssocID="{D59008B5-EBE6-464D-8C90-E8033BD110CA}" presName="parentLeftMargin" presStyleLbl="node1" presStyleIdx="0" presStyleCnt="5"/>
      <dgm:spPr/>
    </dgm:pt>
    <dgm:pt modelId="{CCD5DFD5-1269-4261-8EEA-334C20CB6725}" type="pres">
      <dgm:prSet presAssocID="{D59008B5-EBE6-464D-8C90-E8033BD110C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1D366-5D67-43B1-8C54-3CB439A9D524}" type="pres">
      <dgm:prSet presAssocID="{D59008B5-EBE6-464D-8C90-E8033BD110CA}" presName="negativeSpace" presStyleCnt="0"/>
      <dgm:spPr/>
    </dgm:pt>
    <dgm:pt modelId="{7D4135DB-9696-4FA8-B31F-B836D1C75A65}" type="pres">
      <dgm:prSet presAssocID="{D59008B5-EBE6-464D-8C90-E8033BD110CA}" presName="childText" presStyleLbl="conFgAcc1" presStyleIdx="0" presStyleCnt="5">
        <dgm:presLayoutVars>
          <dgm:bulletEnabled val="1"/>
        </dgm:presLayoutVars>
      </dgm:prSet>
      <dgm:spPr/>
    </dgm:pt>
    <dgm:pt modelId="{07C3D569-4C40-4B5D-AC22-BDFB04D7A34E}" type="pres">
      <dgm:prSet presAssocID="{48999484-218D-45CB-87EE-F05A655F540B}" presName="spaceBetweenRectangles" presStyleCnt="0"/>
      <dgm:spPr/>
    </dgm:pt>
    <dgm:pt modelId="{BF21CA49-9474-43BF-ACDA-A30DFA641BD8}" type="pres">
      <dgm:prSet presAssocID="{25CA551E-0DCA-4C3D-A969-2B18EF4C8B7B}" presName="parentLin" presStyleCnt="0"/>
      <dgm:spPr/>
    </dgm:pt>
    <dgm:pt modelId="{12440283-4810-4F59-8640-D07CB7653BB1}" type="pres">
      <dgm:prSet presAssocID="{25CA551E-0DCA-4C3D-A969-2B18EF4C8B7B}" presName="parentLeftMargin" presStyleLbl="node1" presStyleIdx="0" presStyleCnt="5"/>
      <dgm:spPr/>
    </dgm:pt>
    <dgm:pt modelId="{306D9C2F-7098-41D5-AC4B-28CF99E9255A}" type="pres">
      <dgm:prSet presAssocID="{25CA551E-0DCA-4C3D-A969-2B18EF4C8B7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6A9883-FBA2-4C04-807F-30C88E8CF381}" type="pres">
      <dgm:prSet presAssocID="{25CA551E-0DCA-4C3D-A969-2B18EF4C8B7B}" presName="negativeSpace" presStyleCnt="0"/>
      <dgm:spPr/>
    </dgm:pt>
    <dgm:pt modelId="{A4526BCF-CEE4-4291-A4B8-7E117DDA7789}" type="pres">
      <dgm:prSet presAssocID="{25CA551E-0DCA-4C3D-A969-2B18EF4C8B7B}" presName="childText" presStyleLbl="conFgAcc1" presStyleIdx="1" presStyleCnt="5">
        <dgm:presLayoutVars>
          <dgm:bulletEnabled val="1"/>
        </dgm:presLayoutVars>
      </dgm:prSet>
      <dgm:spPr/>
    </dgm:pt>
    <dgm:pt modelId="{696C3CC6-C56E-4DD8-9E0F-0BD75CDFE790}" type="pres">
      <dgm:prSet presAssocID="{BC2DF4D6-D2E7-4171-BED1-C7B38B19AD73}" presName="spaceBetweenRectangles" presStyleCnt="0"/>
      <dgm:spPr/>
    </dgm:pt>
    <dgm:pt modelId="{A466DFD7-E3CB-4F7F-9509-5041D11B2D82}" type="pres">
      <dgm:prSet presAssocID="{C6E409B9-7E4B-44E3-BFDA-239999C3879E}" presName="parentLin" presStyleCnt="0"/>
      <dgm:spPr/>
    </dgm:pt>
    <dgm:pt modelId="{31278C96-858B-483F-8C3E-E7D3FA383C12}" type="pres">
      <dgm:prSet presAssocID="{C6E409B9-7E4B-44E3-BFDA-239999C3879E}" presName="parentLeftMargin" presStyleLbl="node1" presStyleIdx="1" presStyleCnt="5"/>
      <dgm:spPr/>
    </dgm:pt>
    <dgm:pt modelId="{A7EAC241-FEF4-4D8C-A1DC-34D050BED503}" type="pres">
      <dgm:prSet presAssocID="{C6E409B9-7E4B-44E3-BFDA-239999C3879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87A930-7574-4D66-8F34-8199B8C06236}" type="pres">
      <dgm:prSet presAssocID="{C6E409B9-7E4B-44E3-BFDA-239999C3879E}" presName="negativeSpace" presStyleCnt="0"/>
      <dgm:spPr/>
    </dgm:pt>
    <dgm:pt modelId="{571F6ECD-7091-47D7-8AD4-7E0D744D7B05}" type="pres">
      <dgm:prSet presAssocID="{C6E409B9-7E4B-44E3-BFDA-239999C3879E}" presName="childText" presStyleLbl="conFgAcc1" presStyleIdx="2" presStyleCnt="5">
        <dgm:presLayoutVars>
          <dgm:bulletEnabled val="1"/>
        </dgm:presLayoutVars>
      </dgm:prSet>
      <dgm:spPr/>
    </dgm:pt>
    <dgm:pt modelId="{C8B5189F-4476-4BBE-BC29-355A2DE691AE}" type="pres">
      <dgm:prSet presAssocID="{16BC228C-ACE9-4F5F-A4D4-AD3F948976C4}" presName="spaceBetweenRectangles" presStyleCnt="0"/>
      <dgm:spPr/>
    </dgm:pt>
    <dgm:pt modelId="{F0ADAD3C-949D-4F40-9965-9307C8E680F6}" type="pres">
      <dgm:prSet presAssocID="{9796DAE0-25A5-4EEA-B4C1-8C58A105376D}" presName="parentLin" presStyleCnt="0"/>
      <dgm:spPr/>
    </dgm:pt>
    <dgm:pt modelId="{F9971F27-EEBD-4992-B67E-B3A4CBFA65FF}" type="pres">
      <dgm:prSet presAssocID="{9796DAE0-25A5-4EEA-B4C1-8C58A105376D}" presName="parentLeftMargin" presStyleLbl="node1" presStyleIdx="2" presStyleCnt="5"/>
      <dgm:spPr/>
    </dgm:pt>
    <dgm:pt modelId="{C396BD6B-D2B1-4CE9-88E5-3AF95ACA2CD8}" type="pres">
      <dgm:prSet presAssocID="{9796DAE0-25A5-4EEA-B4C1-8C58A105376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772C34F-BB87-48F5-A51E-BD639A194A44}" type="pres">
      <dgm:prSet presAssocID="{9796DAE0-25A5-4EEA-B4C1-8C58A105376D}" presName="negativeSpace" presStyleCnt="0"/>
      <dgm:spPr/>
    </dgm:pt>
    <dgm:pt modelId="{1FE10955-B73E-4813-9A25-D4CA29B9ADA3}" type="pres">
      <dgm:prSet presAssocID="{9796DAE0-25A5-4EEA-B4C1-8C58A105376D}" presName="childText" presStyleLbl="conFgAcc1" presStyleIdx="3" presStyleCnt="5">
        <dgm:presLayoutVars>
          <dgm:bulletEnabled val="1"/>
        </dgm:presLayoutVars>
      </dgm:prSet>
      <dgm:spPr/>
    </dgm:pt>
    <dgm:pt modelId="{788F30E9-845E-4BE3-AFD8-BB10A224FAD1}" type="pres">
      <dgm:prSet presAssocID="{F2ADA9E9-877E-4F7B-86C0-99531B93E564}" presName="spaceBetweenRectangles" presStyleCnt="0"/>
      <dgm:spPr/>
    </dgm:pt>
    <dgm:pt modelId="{096E9125-7C76-423B-B397-57F476645B98}" type="pres">
      <dgm:prSet presAssocID="{5C504456-DD6E-4355-9950-E406477BF43D}" presName="parentLin" presStyleCnt="0"/>
      <dgm:spPr/>
    </dgm:pt>
    <dgm:pt modelId="{4DC57C6D-1180-46C5-B9A4-C95EC53799BD}" type="pres">
      <dgm:prSet presAssocID="{5C504456-DD6E-4355-9950-E406477BF43D}" presName="parentLeftMargin" presStyleLbl="node1" presStyleIdx="3" presStyleCnt="5"/>
      <dgm:spPr/>
    </dgm:pt>
    <dgm:pt modelId="{DFF8F5DA-52BF-44D8-8A8A-F569E94E4398}" type="pres">
      <dgm:prSet presAssocID="{5C504456-DD6E-4355-9950-E406477BF43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56F22D2-D1B6-471B-A73B-1ECAA079C11C}" type="pres">
      <dgm:prSet presAssocID="{5C504456-DD6E-4355-9950-E406477BF43D}" presName="negativeSpace" presStyleCnt="0"/>
      <dgm:spPr/>
    </dgm:pt>
    <dgm:pt modelId="{E2DDB2E1-3858-46F3-95CE-80628F41E90F}" type="pres">
      <dgm:prSet presAssocID="{5C504456-DD6E-4355-9950-E406477BF43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C208F8C-F3EA-43AD-9398-500964F33C81}" srcId="{93CC4F41-17F4-410A-9BC7-2B3801BF730E}" destId="{5C504456-DD6E-4355-9950-E406477BF43D}" srcOrd="4" destOrd="0" parTransId="{C4ECC658-FC46-47FA-98A4-DC1CEE897034}" sibTransId="{9CC127A2-DD76-49E6-B5A3-C330F8A00F15}"/>
    <dgm:cxn modelId="{85E6E3A3-C7DE-4B44-BD92-BE4B872C141D}" type="presOf" srcId="{C6E409B9-7E4B-44E3-BFDA-239999C3879E}" destId="{31278C96-858B-483F-8C3E-E7D3FA383C12}" srcOrd="0" destOrd="0" presId="urn:microsoft.com/office/officeart/2005/8/layout/list1"/>
    <dgm:cxn modelId="{9A2BABE4-75F0-43E1-8C5A-B6B436B3F9D3}" type="presOf" srcId="{D59008B5-EBE6-464D-8C90-E8033BD110CA}" destId="{15D78A17-374C-43AA-A780-B549D9D5F239}" srcOrd="0" destOrd="0" presId="urn:microsoft.com/office/officeart/2005/8/layout/list1"/>
    <dgm:cxn modelId="{86E29511-3C58-4F54-854E-8C33319A9FF8}" type="presOf" srcId="{93CC4F41-17F4-410A-9BC7-2B3801BF730E}" destId="{2B92F843-E31C-4EDF-8EC7-2990D40A21DF}" srcOrd="0" destOrd="0" presId="urn:microsoft.com/office/officeart/2005/8/layout/list1"/>
    <dgm:cxn modelId="{3E41931E-5743-4663-B6D1-89E69E5E91BE}" type="presOf" srcId="{25CA551E-0DCA-4C3D-A969-2B18EF4C8B7B}" destId="{12440283-4810-4F59-8640-D07CB7653BB1}" srcOrd="0" destOrd="0" presId="urn:microsoft.com/office/officeart/2005/8/layout/list1"/>
    <dgm:cxn modelId="{EDCFD181-9D7B-4229-B6CF-2E8CC3BFFCD9}" srcId="{93CC4F41-17F4-410A-9BC7-2B3801BF730E}" destId="{D59008B5-EBE6-464D-8C90-E8033BD110CA}" srcOrd="0" destOrd="0" parTransId="{E2C75AB5-692D-4E10-B51F-657521AB5E7C}" sibTransId="{48999484-218D-45CB-87EE-F05A655F540B}"/>
    <dgm:cxn modelId="{C0B06E91-9C5E-46BF-BA6B-C153595A9348}" type="presOf" srcId="{9796DAE0-25A5-4EEA-B4C1-8C58A105376D}" destId="{C396BD6B-D2B1-4CE9-88E5-3AF95ACA2CD8}" srcOrd="1" destOrd="0" presId="urn:microsoft.com/office/officeart/2005/8/layout/list1"/>
    <dgm:cxn modelId="{245CF0C0-8395-4CC7-884B-95EF12E0F7C7}" type="presOf" srcId="{5C504456-DD6E-4355-9950-E406477BF43D}" destId="{DFF8F5DA-52BF-44D8-8A8A-F569E94E4398}" srcOrd="1" destOrd="0" presId="urn:microsoft.com/office/officeart/2005/8/layout/list1"/>
    <dgm:cxn modelId="{83A4983C-F503-4C76-A2C1-187B544E5F54}" srcId="{93CC4F41-17F4-410A-9BC7-2B3801BF730E}" destId="{C6E409B9-7E4B-44E3-BFDA-239999C3879E}" srcOrd="2" destOrd="0" parTransId="{82C42DB1-E237-4221-A97C-2315D3DA52FC}" sibTransId="{16BC228C-ACE9-4F5F-A4D4-AD3F948976C4}"/>
    <dgm:cxn modelId="{5D0E4A31-1721-41C2-BDC9-44FECBED9CE1}" type="presOf" srcId="{5C504456-DD6E-4355-9950-E406477BF43D}" destId="{4DC57C6D-1180-46C5-B9A4-C95EC53799BD}" srcOrd="0" destOrd="0" presId="urn:microsoft.com/office/officeart/2005/8/layout/list1"/>
    <dgm:cxn modelId="{7AED36F0-F19B-4C45-87BB-24E6800A1336}" type="presOf" srcId="{C6E409B9-7E4B-44E3-BFDA-239999C3879E}" destId="{A7EAC241-FEF4-4D8C-A1DC-34D050BED503}" srcOrd="1" destOrd="0" presId="urn:microsoft.com/office/officeart/2005/8/layout/list1"/>
    <dgm:cxn modelId="{B91BEB0F-415C-4080-B515-59D763D3F91C}" type="presOf" srcId="{D59008B5-EBE6-464D-8C90-E8033BD110CA}" destId="{CCD5DFD5-1269-4261-8EEA-334C20CB6725}" srcOrd="1" destOrd="0" presId="urn:microsoft.com/office/officeart/2005/8/layout/list1"/>
    <dgm:cxn modelId="{C22E0A63-8B1C-40D8-8207-42FD57A2F284}" srcId="{93CC4F41-17F4-410A-9BC7-2B3801BF730E}" destId="{9796DAE0-25A5-4EEA-B4C1-8C58A105376D}" srcOrd="3" destOrd="0" parTransId="{BD72A19B-1972-439B-A296-49AB579C97C9}" sibTransId="{F2ADA9E9-877E-4F7B-86C0-99531B93E564}"/>
    <dgm:cxn modelId="{83B70DD3-7D15-449B-B741-89CCB711027A}" type="presOf" srcId="{25CA551E-0DCA-4C3D-A969-2B18EF4C8B7B}" destId="{306D9C2F-7098-41D5-AC4B-28CF99E9255A}" srcOrd="1" destOrd="0" presId="urn:microsoft.com/office/officeart/2005/8/layout/list1"/>
    <dgm:cxn modelId="{20D0EA50-8D4B-4BE5-924D-D6D68CD9DD8A}" srcId="{93CC4F41-17F4-410A-9BC7-2B3801BF730E}" destId="{25CA551E-0DCA-4C3D-A969-2B18EF4C8B7B}" srcOrd="1" destOrd="0" parTransId="{D657063C-FBD1-45D2-9795-C2EE11875C49}" sibTransId="{BC2DF4D6-D2E7-4171-BED1-C7B38B19AD73}"/>
    <dgm:cxn modelId="{8594EFC2-C3F1-458C-8308-EDEFF7131513}" type="presOf" srcId="{9796DAE0-25A5-4EEA-B4C1-8C58A105376D}" destId="{F9971F27-EEBD-4992-B67E-B3A4CBFA65FF}" srcOrd="0" destOrd="0" presId="urn:microsoft.com/office/officeart/2005/8/layout/list1"/>
    <dgm:cxn modelId="{223CA916-95DB-4A65-B2B9-4A0F973CB3A7}" type="presParOf" srcId="{2B92F843-E31C-4EDF-8EC7-2990D40A21DF}" destId="{34979A44-2FCC-4E4E-AADB-26BFE73E3286}" srcOrd="0" destOrd="0" presId="urn:microsoft.com/office/officeart/2005/8/layout/list1"/>
    <dgm:cxn modelId="{76F82EB1-5BF3-4A2E-A284-9195091EED83}" type="presParOf" srcId="{34979A44-2FCC-4E4E-AADB-26BFE73E3286}" destId="{15D78A17-374C-43AA-A780-B549D9D5F239}" srcOrd="0" destOrd="0" presId="urn:microsoft.com/office/officeart/2005/8/layout/list1"/>
    <dgm:cxn modelId="{5DC87117-764C-4DF0-BAA6-2D7AD65F2379}" type="presParOf" srcId="{34979A44-2FCC-4E4E-AADB-26BFE73E3286}" destId="{CCD5DFD5-1269-4261-8EEA-334C20CB6725}" srcOrd="1" destOrd="0" presId="urn:microsoft.com/office/officeart/2005/8/layout/list1"/>
    <dgm:cxn modelId="{6E8514CB-6DE5-48F9-86FB-DCB8CBE129FD}" type="presParOf" srcId="{2B92F843-E31C-4EDF-8EC7-2990D40A21DF}" destId="{6731D366-5D67-43B1-8C54-3CB439A9D524}" srcOrd="1" destOrd="0" presId="urn:microsoft.com/office/officeart/2005/8/layout/list1"/>
    <dgm:cxn modelId="{FB3B4800-6A19-4A66-8879-124C8E5F3C64}" type="presParOf" srcId="{2B92F843-E31C-4EDF-8EC7-2990D40A21DF}" destId="{7D4135DB-9696-4FA8-B31F-B836D1C75A65}" srcOrd="2" destOrd="0" presId="urn:microsoft.com/office/officeart/2005/8/layout/list1"/>
    <dgm:cxn modelId="{10D474CC-1F83-473C-A07D-12EEA801FE48}" type="presParOf" srcId="{2B92F843-E31C-4EDF-8EC7-2990D40A21DF}" destId="{07C3D569-4C40-4B5D-AC22-BDFB04D7A34E}" srcOrd="3" destOrd="0" presId="urn:microsoft.com/office/officeart/2005/8/layout/list1"/>
    <dgm:cxn modelId="{08A4C1B6-F4FB-4835-B53E-15D7D18B5A1A}" type="presParOf" srcId="{2B92F843-E31C-4EDF-8EC7-2990D40A21DF}" destId="{BF21CA49-9474-43BF-ACDA-A30DFA641BD8}" srcOrd="4" destOrd="0" presId="urn:microsoft.com/office/officeart/2005/8/layout/list1"/>
    <dgm:cxn modelId="{B7FAE547-73A9-4109-A5E6-EBA4857AAD90}" type="presParOf" srcId="{BF21CA49-9474-43BF-ACDA-A30DFA641BD8}" destId="{12440283-4810-4F59-8640-D07CB7653BB1}" srcOrd="0" destOrd="0" presId="urn:microsoft.com/office/officeart/2005/8/layout/list1"/>
    <dgm:cxn modelId="{598F984E-A157-4EF8-8C93-A87FC5F0D2F9}" type="presParOf" srcId="{BF21CA49-9474-43BF-ACDA-A30DFA641BD8}" destId="{306D9C2F-7098-41D5-AC4B-28CF99E9255A}" srcOrd="1" destOrd="0" presId="urn:microsoft.com/office/officeart/2005/8/layout/list1"/>
    <dgm:cxn modelId="{122E2E24-C251-4194-8B65-9728A1903DB2}" type="presParOf" srcId="{2B92F843-E31C-4EDF-8EC7-2990D40A21DF}" destId="{456A9883-FBA2-4C04-807F-30C88E8CF381}" srcOrd="5" destOrd="0" presId="urn:microsoft.com/office/officeart/2005/8/layout/list1"/>
    <dgm:cxn modelId="{42EA405B-AEC4-4109-8BBA-3EC8D53198B9}" type="presParOf" srcId="{2B92F843-E31C-4EDF-8EC7-2990D40A21DF}" destId="{A4526BCF-CEE4-4291-A4B8-7E117DDA7789}" srcOrd="6" destOrd="0" presId="urn:microsoft.com/office/officeart/2005/8/layout/list1"/>
    <dgm:cxn modelId="{C8491DB0-B8BD-4D50-B6EB-849039F0B85D}" type="presParOf" srcId="{2B92F843-E31C-4EDF-8EC7-2990D40A21DF}" destId="{696C3CC6-C56E-4DD8-9E0F-0BD75CDFE790}" srcOrd="7" destOrd="0" presId="urn:microsoft.com/office/officeart/2005/8/layout/list1"/>
    <dgm:cxn modelId="{103FF5EB-8115-470A-B8D5-92D0C9350945}" type="presParOf" srcId="{2B92F843-E31C-4EDF-8EC7-2990D40A21DF}" destId="{A466DFD7-E3CB-4F7F-9509-5041D11B2D82}" srcOrd="8" destOrd="0" presId="urn:microsoft.com/office/officeart/2005/8/layout/list1"/>
    <dgm:cxn modelId="{98E90A76-8004-4531-B14F-30521E4EC1E2}" type="presParOf" srcId="{A466DFD7-E3CB-4F7F-9509-5041D11B2D82}" destId="{31278C96-858B-483F-8C3E-E7D3FA383C12}" srcOrd="0" destOrd="0" presId="urn:microsoft.com/office/officeart/2005/8/layout/list1"/>
    <dgm:cxn modelId="{392CB4D4-BA58-4CF3-A2D1-6A832A508BC5}" type="presParOf" srcId="{A466DFD7-E3CB-4F7F-9509-5041D11B2D82}" destId="{A7EAC241-FEF4-4D8C-A1DC-34D050BED503}" srcOrd="1" destOrd="0" presId="urn:microsoft.com/office/officeart/2005/8/layout/list1"/>
    <dgm:cxn modelId="{5BCE8306-0D12-4708-8C82-39B4AEB2F7EF}" type="presParOf" srcId="{2B92F843-E31C-4EDF-8EC7-2990D40A21DF}" destId="{8587A930-7574-4D66-8F34-8199B8C06236}" srcOrd="9" destOrd="0" presId="urn:microsoft.com/office/officeart/2005/8/layout/list1"/>
    <dgm:cxn modelId="{4E1E6223-E4F5-402A-A709-EAB80831CCF9}" type="presParOf" srcId="{2B92F843-E31C-4EDF-8EC7-2990D40A21DF}" destId="{571F6ECD-7091-47D7-8AD4-7E0D744D7B05}" srcOrd="10" destOrd="0" presId="urn:microsoft.com/office/officeart/2005/8/layout/list1"/>
    <dgm:cxn modelId="{39AB48DB-D00B-42D2-B845-A24F253BB6D6}" type="presParOf" srcId="{2B92F843-E31C-4EDF-8EC7-2990D40A21DF}" destId="{C8B5189F-4476-4BBE-BC29-355A2DE691AE}" srcOrd="11" destOrd="0" presId="urn:microsoft.com/office/officeart/2005/8/layout/list1"/>
    <dgm:cxn modelId="{5B17797F-4115-4A25-BE53-1E791D4B9D2D}" type="presParOf" srcId="{2B92F843-E31C-4EDF-8EC7-2990D40A21DF}" destId="{F0ADAD3C-949D-4F40-9965-9307C8E680F6}" srcOrd="12" destOrd="0" presId="urn:microsoft.com/office/officeart/2005/8/layout/list1"/>
    <dgm:cxn modelId="{4B4C4655-1AD8-4CA7-8702-76FED64DFF54}" type="presParOf" srcId="{F0ADAD3C-949D-4F40-9965-9307C8E680F6}" destId="{F9971F27-EEBD-4992-B67E-B3A4CBFA65FF}" srcOrd="0" destOrd="0" presId="urn:microsoft.com/office/officeart/2005/8/layout/list1"/>
    <dgm:cxn modelId="{9528A04D-C1C6-40F4-A40F-999EEC8D75F6}" type="presParOf" srcId="{F0ADAD3C-949D-4F40-9965-9307C8E680F6}" destId="{C396BD6B-D2B1-4CE9-88E5-3AF95ACA2CD8}" srcOrd="1" destOrd="0" presId="urn:microsoft.com/office/officeart/2005/8/layout/list1"/>
    <dgm:cxn modelId="{AADC7B44-30C4-4E30-A058-FF0D510F2B11}" type="presParOf" srcId="{2B92F843-E31C-4EDF-8EC7-2990D40A21DF}" destId="{2772C34F-BB87-48F5-A51E-BD639A194A44}" srcOrd="13" destOrd="0" presId="urn:microsoft.com/office/officeart/2005/8/layout/list1"/>
    <dgm:cxn modelId="{53980BF8-103A-4424-8962-1EF86A7158E4}" type="presParOf" srcId="{2B92F843-E31C-4EDF-8EC7-2990D40A21DF}" destId="{1FE10955-B73E-4813-9A25-D4CA29B9ADA3}" srcOrd="14" destOrd="0" presId="urn:microsoft.com/office/officeart/2005/8/layout/list1"/>
    <dgm:cxn modelId="{96E9D9A1-8D8D-4E19-9264-68D67D7F56A1}" type="presParOf" srcId="{2B92F843-E31C-4EDF-8EC7-2990D40A21DF}" destId="{788F30E9-845E-4BE3-AFD8-BB10A224FAD1}" srcOrd="15" destOrd="0" presId="urn:microsoft.com/office/officeart/2005/8/layout/list1"/>
    <dgm:cxn modelId="{C38E5B1D-CA31-4334-A898-7E19CC8DB37A}" type="presParOf" srcId="{2B92F843-E31C-4EDF-8EC7-2990D40A21DF}" destId="{096E9125-7C76-423B-B397-57F476645B98}" srcOrd="16" destOrd="0" presId="urn:microsoft.com/office/officeart/2005/8/layout/list1"/>
    <dgm:cxn modelId="{4C792CD7-B31F-4F9A-A721-4F8D2B7A61FA}" type="presParOf" srcId="{096E9125-7C76-423B-B397-57F476645B98}" destId="{4DC57C6D-1180-46C5-B9A4-C95EC53799BD}" srcOrd="0" destOrd="0" presId="urn:microsoft.com/office/officeart/2005/8/layout/list1"/>
    <dgm:cxn modelId="{C177D631-60C9-4910-8354-5073306C94CB}" type="presParOf" srcId="{096E9125-7C76-423B-B397-57F476645B98}" destId="{DFF8F5DA-52BF-44D8-8A8A-F569E94E4398}" srcOrd="1" destOrd="0" presId="urn:microsoft.com/office/officeart/2005/8/layout/list1"/>
    <dgm:cxn modelId="{95835690-EB7A-433A-87E8-DAE06281EB8B}" type="presParOf" srcId="{2B92F843-E31C-4EDF-8EC7-2990D40A21DF}" destId="{556F22D2-D1B6-471B-A73B-1ECAA079C11C}" srcOrd="17" destOrd="0" presId="urn:microsoft.com/office/officeart/2005/8/layout/list1"/>
    <dgm:cxn modelId="{AF9E5933-4DA0-46D8-8ED6-706927A88D1F}" type="presParOf" srcId="{2B92F843-E31C-4EDF-8EC7-2990D40A21DF}" destId="{E2DDB2E1-3858-46F3-95CE-80628F41E90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BEB4D0-7D43-4561-AE03-BD130C95C215}" type="doc">
      <dgm:prSet loTypeId="urn:microsoft.com/office/officeart/2005/8/layout/balance1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CE2606-B47B-4276-9741-02C99F231DB9}">
      <dgm:prSet phldrT="[Text]"/>
      <dgm:spPr/>
      <dgm:t>
        <a:bodyPr/>
        <a:lstStyle/>
        <a:p>
          <a:r>
            <a:rPr lang="en-US" b="1" dirty="0" err="1" smtClean="0"/>
            <a:t>LightGBM</a:t>
          </a:r>
          <a:endParaRPr lang="en-US" b="1" dirty="0"/>
        </a:p>
      </dgm:t>
    </dgm:pt>
    <dgm:pt modelId="{288359BE-A473-4C33-9AA9-2812643C2F90}" type="parTrans" cxnId="{9B063974-5790-428C-B7CC-B7705A2F5500}">
      <dgm:prSet/>
      <dgm:spPr/>
      <dgm:t>
        <a:bodyPr/>
        <a:lstStyle/>
        <a:p>
          <a:endParaRPr lang="en-US"/>
        </a:p>
      </dgm:t>
    </dgm:pt>
    <dgm:pt modelId="{2BFEFDFD-DCA7-4FD3-8BA9-AF663697F1EA}" type="sibTrans" cxnId="{9B063974-5790-428C-B7CC-B7705A2F5500}">
      <dgm:prSet/>
      <dgm:spPr/>
      <dgm:t>
        <a:bodyPr/>
        <a:lstStyle/>
        <a:p>
          <a:endParaRPr lang="en-US"/>
        </a:p>
      </dgm:t>
    </dgm:pt>
    <dgm:pt modelId="{BC764959-CF50-4D35-BA71-AC65FA29B3C8}">
      <dgm:prSet phldrT="[Text]"/>
      <dgm:spPr/>
      <dgm:t>
        <a:bodyPr/>
        <a:lstStyle/>
        <a:p>
          <a:r>
            <a:rPr lang="en-US" b="1" dirty="0" err="1" smtClean="0"/>
            <a:t>XGBoost</a:t>
          </a:r>
          <a:endParaRPr lang="en-US" b="1" dirty="0"/>
        </a:p>
      </dgm:t>
    </dgm:pt>
    <dgm:pt modelId="{4079EA85-0CE1-4C48-AD09-8C577E448E41}" type="parTrans" cxnId="{4B3D65EB-D7D2-4A9D-A658-0A6E857FF56B}">
      <dgm:prSet/>
      <dgm:spPr/>
      <dgm:t>
        <a:bodyPr/>
        <a:lstStyle/>
        <a:p>
          <a:endParaRPr lang="en-US"/>
        </a:p>
      </dgm:t>
    </dgm:pt>
    <dgm:pt modelId="{1A734822-9681-490D-97F1-CF285E75C31C}" type="sibTrans" cxnId="{4B3D65EB-D7D2-4A9D-A658-0A6E857FF56B}">
      <dgm:prSet/>
      <dgm:spPr/>
      <dgm:t>
        <a:bodyPr/>
        <a:lstStyle/>
        <a:p>
          <a:endParaRPr lang="en-US"/>
        </a:p>
      </dgm:t>
    </dgm:pt>
    <dgm:pt modelId="{56E86B55-BA04-46D8-8AE9-A3C27621BC11}">
      <dgm:prSet phldrT="[Text]"/>
      <dgm:spPr/>
      <dgm:t>
        <a:bodyPr/>
        <a:lstStyle/>
        <a:p>
          <a:r>
            <a:rPr lang="en-US" b="1" i="0" dirty="0" err="1" smtClean="0"/>
            <a:t>LightGBM</a:t>
          </a:r>
          <a:r>
            <a:rPr lang="en-US" b="1" i="0" dirty="0" smtClean="0"/>
            <a:t>: Employs a leaf-wise tree growth strategy, focusing on splitting the leaf that yields the greatest reduction in loss, which can result in deeper but potentially more accurate trees. </a:t>
          </a:r>
          <a:endParaRPr lang="en-US" b="1" dirty="0"/>
        </a:p>
      </dgm:t>
    </dgm:pt>
    <dgm:pt modelId="{7C3B9CBF-DE4C-4206-92CD-B473BDB01E2F}" type="parTrans" cxnId="{9261C153-F544-4554-A55E-E1C41700349A}">
      <dgm:prSet/>
      <dgm:spPr/>
      <dgm:t>
        <a:bodyPr/>
        <a:lstStyle/>
        <a:p>
          <a:endParaRPr lang="en-US"/>
        </a:p>
      </dgm:t>
    </dgm:pt>
    <dgm:pt modelId="{EE474352-7B7F-4383-8E65-3B3767B016F5}" type="sibTrans" cxnId="{9261C153-F544-4554-A55E-E1C41700349A}">
      <dgm:prSet/>
      <dgm:spPr/>
      <dgm:t>
        <a:bodyPr/>
        <a:lstStyle/>
        <a:p>
          <a:endParaRPr lang="en-US"/>
        </a:p>
      </dgm:t>
    </dgm:pt>
    <dgm:pt modelId="{F3661096-0B4B-41E1-9C03-B39DD482A9A5}">
      <dgm:prSet phldrT="[Text]"/>
      <dgm:spPr/>
      <dgm:t>
        <a:bodyPr/>
        <a:lstStyle/>
        <a:p>
          <a:r>
            <a:rPr lang="en-US" b="1" i="0" dirty="0" err="1" smtClean="0"/>
            <a:t>XGBoost</a:t>
          </a:r>
          <a:r>
            <a:rPr lang="en-US" b="1" i="0" dirty="0" smtClean="0"/>
            <a:t>: Uses a level-wise tree growth strategy, where all leaves at the same level are expanded before moving to the next level. </a:t>
          </a:r>
          <a:endParaRPr lang="en-US" b="1" dirty="0"/>
        </a:p>
      </dgm:t>
    </dgm:pt>
    <dgm:pt modelId="{8CBF5EA8-9A7E-4F69-A8AF-80D1FED45FFB}" type="sibTrans" cxnId="{A0E8A8C5-DDE2-4B75-9E07-1242D44AC8EE}">
      <dgm:prSet/>
      <dgm:spPr/>
      <dgm:t>
        <a:bodyPr/>
        <a:lstStyle/>
        <a:p>
          <a:endParaRPr lang="en-US"/>
        </a:p>
      </dgm:t>
    </dgm:pt>
    <dgm:pt modelId="{5109BF1C-0670-4632-ADB0-AF0E9BDD7A45}" type="parTrans" cxnId="{A0E8A8C5-DDE2-4B75-9E07-1242D44AC8EE}">
      <dgm:prSet/>
      <dgm:spPr/>
      <dgm:t>
        <a:bodyPr/>
        <a:lstStyle/>
        <a:p>
          <a:endParaRPr lang="en-US"/>
        </a:p>
      </dgm:t>
    </dgm:pt>
    <dgm:pt modelId="{7ABB9E90-99E9-46F2-B9CB-9702AF5295FD}" type="pres">
      <dgm:prSet presAssocID="{E2BEB4D0-7D43-4561-AE03-BD130C95C215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A0927830-E519-4124-A6A0-4F645E6818A3}" type="pres">
      <dgm:prSet presAssocID="{E2BEB4D0-7D43-4561-AE03-BD130C95C215}" presName="dummyMaxCanvas" presStyleCnt="0"/>
      <dgm:spPr/>
    </dgm:pt>
    <dgm:pt modelId="{6948A90E-DB9C-4A3F-8408-6EFA0DDE0CE9}" type="pres">
      <dgm:prSet presAssocID="{E2BEB4D0-7D43-4561-AE03-BD130C95C215}" presName="parentComposite" presStyleCnt="0"/>
      <dgm:spPr/>
    </dgm:pt>
    <dgm:pt modelId="{EDAC8F53-B130-4E16-B003-887D097075BF}" type="pres">
      <dgm:prSet presAssocID="{E2BEB4D0-7D43-4561-AE03-BD130C95C215}" presName="parent1" presStyleLbl="alignAccFollowNode1" presStyleIdx="0" presStyleCnt="4" custLinFactNeighborX="-12037" custLinFactNeighborY="2431">
        <dgm:presLayoutVars>
          <dgm:chMax val="4"/>
        </dgm:presLayoutVars>
      </dgm:prSet>
      <dgm:spPr/>
    </dgm:pt>
    <dgm:pt modelId="{0CAADA00-AF71-47BF-BFAB-63E23FF3DEE0}" type="pres">
      <dgm:prSet presAssocID="{E2BEB4D0-7D43-4561-AE03-BD130C95C215}" presName="parent2" presStyleLbl="alignAccFollowNode1" presStyleIdx="1" presStyleCnt="4" custLinFactNeighborX="5556" custLinFactNeighborY="2431">
        <dgm:presLayoutVars>
          <dgm:chMax val="4"/>
        </dgm:presLayoutVars>
      </dgm:prSet>
      <dgm:spPr/>
    </dgm:pt>
    <dgm:pt modelId="{17C5CC51-372D-4034-BF8C-B326757FDD8A}" type="pres">
      <dgm:prSet presAssocID="{E2BEB4D0-7D43-4561-AE03-BD130C95C215}" presName="childrenComposite" presStyleCnt="0"/>
      <dgm:spPr/>
    </dgm:pt>
    <dgm:pt modelId="{A713CFD7-8F3D-495D-AA53-245FD7A6FA65}" type="pres">
      <dgm:prSet presAssocID="{E2BEB4D0-7D43-4561-AE03-BD130C95C215}" presName="dummyMaxCanvas_ChildArea" presStyleCnt="0"/>
      <dgm:spPr/>
    </dgm:pt>
    <dgm:pt modelId="{0EC4305C-7505-4297-824B-1ACC4AA043E6}" type="pres">
      <dgm:prSet presAssocID="{E2BEB4D0-7D43-4561-AE03-BD130C95C215}" presName="fulcrum" presStyleLbl="alignAccFollowNode1" presStyleIdx="2" presStyleCnt="4"/>
      <dgm:spPr/>
    </dgm:pt>
    <dgm:pt modelId="{005506A9-5DE7-41E9-8968-571F94D7F964}" type="pres">
      <dgm:prSet presAssocID="{E2BEB4D0-7D43-4561-AE03-BD130C95C215}" presName="balance_11" presStyleLbl="alignAccFollowNode1" presStyleIdx="3" presStyleCnt="4">
        <dgm:presLayoutVars>
          <dgm:bulletEnabled val="1"/>
        </dgm:presLayoutVars>
      </dgm:prSet>
      <dgm:spPr/>
    </dgm:pt>
    <dgm:pt modelId="{E2E723B1-0A93-4247-A127-D640E2A20211}" type="pres">
      <dgm:prSet presAssocID="{E2BEB4D0-7D43-4561-AE03-BD130C95C215}" presName="left_11_1" presStyleLbl="node1" presStyleIdx="0" presStyleCnt="2" custScaleX="197092" custScaleY="100000" custLinFactX="66724" custLinFactNeighborX="100000" custLinFactNeighborY="-1083">
        <dgm:presLayoutVars>
          <dgm:bulletEnabled val="1"/>
        </dgm:presLayoutVars>
      </dgm:prSet>
      <dgm:spPr/>
    </dgm:pt>
    <dgm:pt modelId="{DCF9F433-8035-4F0E-AB6D-9744ABEA7AFC}" type="pres">
      <dgm:prSet presAssocID="{E2BEB4D0-7D43-4561-AE03-BD130C95C215}" presName="right_11_1" presStyleLbl="node1" presStyleIdx="1" presStyleCnt="2" custScaleX="210932" custScaleY="99005" custLinFactX="-93751" custLinFactNeighborX="-100000" custLinFactNeighborY="-1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3D65EB-D7D2-4A9D-A658-0A6E857FF56B}" srcId="{E2BEB4D0-7D43-4561-AE03-BD130C95C215}" destId="{BC764959-CF50-4D35-BA71-AC65FA29B3C8}" srcOrd="1" destOrd="0" parTransId="{4079EA85-0CE1-4C48-AD09-8C577E448E41}" sibTransId="{1A734822-9681-490D-97F1-CF285E75C31C}"/>
    <dgm:cxn modelId="{A0E8A8C5-DDE2-4B75-9E07-1242D44AC8EE}" srcId="{0FCE2606-B47B-4276-9741-02C99F231DB9}" destId="{F3661096-0B4B-41E1-9C03-B39DD482A9A5}" srcOrd="0" destOrd="0" parTransId="{5109BF1C-0670-4632-ADB0-AF0E9BDD7A45}" sibTransId="{8CBF5EA8-9A7E-4F69-A8AF-80D1FED45FFB}"/>
    <dgm:cxn modelId="{9B063974-5790-428C-B7CC-B7705A2F5500}" srcId="{E2BEB4D0-7D43-4561-AE03-BD130C95C215}" destId="{0FCE2606-B47B-4276-9741-02C99F231DB9}" srcOrd="0" destOrd="0" parTransId="{288359BE-A473-4C33-9AA9-2812643C2F90}" sibTransId="{2BFEFDFD-DCA7-4FD3-8BA9-AF663697F1EA}"/>
    <dgm:cxn modelId="{96AA4C27-43A7-4C1C-A337-42FC4E38D2D3}" type="presOf" srcId="{0FCE2606-B47B-4276-9741-02C99F231DB9}" destId="{EDAC8F53-B130-4E16-B003-887D097075BF}" srcOrd="0" destOrd="0" presId="urn:microsoft.com/office/officeart/2005/8/layout/balance1"/>
    <dgm:cxn modelId="{79BC6F38-78DB-4352-9EA7-4ABC09AA09DA}" type="presOf" srcId="{BC764959-CF50-4D35-BA71-AC65FA29B3C8}" destId="{0CAADA00-AF71-47BF-BFAB-63E23FF3DEE0}" srcOrd="0" destOrd="0" presId="urn:microsoft.com/office/officeart/2005/8/layout/balance1"/>
    <dgm:cxn modelId="{80ACE3EB-FB5A-4785-A97B-B44CDF3C6879}" type="presOf" srcId="{56E86B55-BA04-46D8-8AE9-A3C27621BC11}" destId="{DCF9F433-8035-4F0E-AB6D-9744ABEA7AFC}" srcOrd="0" destOrd="0" presId="urn:microsoft.com/office/officeart/2005/8/layout/balance1"/>
    <dgm:cxn modelId="{82BE85B0-F27F-4F20-B576-DD0954EF9EA6}" type="presOf" srcId="{F3661096-0B4B-41E1-9C03-B39DD482A9A5}" destId="{E2E723B1-0A93-4247-A127-D640E2A20211}" srcOrd="0" destOrd="0" presId="urn:microsoft.com/office/officeart/2005/8/layout/balance1"/>
    <dgm:cxn modelId="{B123296A-F53F-4F64-8272-B5FF60DC9D7B}" type="presOf" srcId="{E2BEB4D0-7D43-4561-AE03-BD130C95C215}" destId="{7ABB9E90-99E9-46F2-B9CB-9702AF5295FD}" srcOrd="0" destOrd="0" presId="urn:microsoft.com/office/officeart/2005/8/layout/balance1"/>
    <dgm:cxn modelId="{9261C153-F544-4554-A55E-E1C41700349A}" srcId="{BC764959-CF50-4D35-BA71-AC65FA29B3C8}" destId="{56E86B55-BA04-46D8-8AE9-A3C27621BC11}" srcOrd="0" destOrd="0" parTransId="{7C3B9CBF-DE4C-4206-92CD-B473BDB01E2F}" sibTransId="{EE474352-7B7F-4383-8E65-3B3767B016F5}"/>
    <dgm:cxn modelId="{032FD885-8647-4C5A-A0A3-CD8D2CA5031A}" type="presParOf" srcId="{7ABB9E90-99E9-46F2-B9CB-9702AF5295FD}" destId="{A0927830-E519-4124-A6A0-4F645E6818A3}" srcOrd="0" destOrd="0" presId="urn:microsoft.com/office/officeart/2005/8/layout/balance1"/>
    <dgm:cxn modelId="{725C3C56-E98F-413A-8668-1B443F4B3A15}" type="presParOf" srcId="{7ABB9E90-99E9-46F2-B9CB-9702AF5295FD}" destId="{6948A90E-DB9C-4A3F-8408-6EFA0DDE0CE9}" srcOrd="1" destOrd="0" presId="urn:microsoft.com/office/officeart/2005/8/layout/balance1"/>
    <dgm:cxn modelId="{25E5594E-C654-4FEF-9C39-9EC7B119BC7A}" type="presParOf" srcId="{6948A90E-DB9C-4A3F-8408-6EFA0DDE0CE9}" destId="{EDAC8F53-B130-4E16-B003-887D097075BF}" srcOrd="0" destOrd="0" presId="urn:microsoft.com/office/officeart/2005/8/layout/balance1"/>
    <dgm:cxn modelId="{8667ED51-177D-4569-AA9E-A47C9B100681}" type="presParOf" srcId="{6948A90E-DB9C-4A3F-8408-6EFA0DDE0CE9}" destId="{0CAADA00-AF71-47BF-BFAB-63E23FF3DEE0}" srcOrd="1" destOrd="0" presId="urn:microsoft.com/office/officeart/2005/8/layout/balance1"/>
    <dgm:cxn modelId="{68EFD8C9-01F2-494B-AAC8-8DFA31FDABAA}" type="presParOf" srcId="{7ABB9E90-99E9-46F2-B9CB-9702AF5295FD}" destId="{17C5CC51-372D-4034-BF8C-B326757FDD8A}" srcOrd="2" destOrd="0" presId="urn:microsoft.com/office/officeart/2005/8/layout/balance1"/>
    <dgm:cxn modelId="{CAD98BDB-13DB-4B7F-90F2-52468AA47390}" type="presParOf" srcId="{17C5CC51-372D-4034-BF8C-B326757FDD8A}" destId="{A713CFD7-8F3D-495D-AA53-245FD7A6FA65}" srcOrd="0" destOrd="0" presId="urn:microsoft.com/office/officeart/2005/8/layout/balance1"/>
    <dgm:cxn modelId="{810BF2DB-5B83-4773-A976-8AFA93FF2DA0}" type="presParOf" srcId="{17C5CC51-372D-4034-BF8C-B326757FDD8A}" destId="{0EC4305C-7505-4297-824B-1ACC4AA043E6}" srcOrd="1" destOrd="0" presId="urn:microsoft.com/office/officeart/2005/8/layout/balance1"/>
    <dgm:cxn modelId="{B7AC7BB2-ABA3-4175-9FE8-2A56CB42CF42}" type="presParOf" srcId="{17C5CC51-372D-4034-BF8C-B326757FDD8A}" destId="{005506A9-5DE7-41E9-8968-571F94D7F964}" srcOrd="2" destOrd="0" presId="urn:microsoft.com/office/officeart/2005/8/layout/balance1"/>
    <dgm:cxn modelId="{A213AF2B-0F34-4F35-A8E7-4BC30C9B4CC7}" type="presParOf" srcId="{17C5CC51-372D-4034-BF8C-B326757FDD8A}" destId="{E2E723B1-0A93-4247-A127-D640E2A20211}" srcOrd="3" destOrd="0" presId="urn:microsoft.com/office/officeart/2005/8/layout/balance1"/>
    <dgm:cxn modelId="{69D94E7C-CFE7-42BD-A1B7-6D8DAF48C788}" type="presParOf" srcId="{17C5CC51-372D-4034-BF8C-B326757FDD8A}" destId="{DCF9F433-8035-4F0E-AB6D-9744ABEA7AFC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C0CE18-2208-4197-A302-588F2A8859E0}" type="doc">
      <dgm:prSet loTypeId="urn:microsoft.com/office/officeart/2005/8/layout/hList6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A92F67-BDC4-40E8-96CC-6EB5D88E27B6}">
      <dgm:prSet phldrT="[Text]" custT="1"/>
      <dgm:spPr/>
      <dgm:t>
        <a:bodyPr/>
        <a:lstStyle/>
        <a:p>
          <a:r>
            <a:rPr lang="en-US" sz="2000" b="1" i="0" dirty="0" smtClean="0"/>
            <a:t>High Efficiency</a:t>
          </a:r>
          <a:endParaRPr lang="en-US" sz="2000" b="1" dirty="0"/>
        </a:p>
      </dgm:t>
    </dgm:pt>
    <dgm:pt modelId="{2C70DA6A-F70E-42D3-BE1A-B8BE19278F93}" type="parTrans" cxnId="{3865308C-6121-4EB1-B232-81A982A34572}">
      <dgm:prSet/>
      <dgm:spPr/>
      <dgm:t>
        <a:bodyPr/>
        <a:lstStyle/>
        <a:p>
          <a:endParaRPr lang="en-US"/>
        </a:p>
      </dgm:t>
    </dgm:pt>
    <dgm:pt modelId="{5B137A05-35A5-467C-883F-FC668025D59C}" type="sibTrans" cxnId="{3865308C-6121-4EB1-B232-81A982A34572}">
      <dgm:prSet/>
      <dgm:spPr/>
      <dgm:t>
        <a:bodyPr/>
        <a:lstStyle/>
        <a:p>
          <a:endParaRPr lang="en-US"/>
        </a:p>
      </dgm:t>
    </dgm:pt>
    <dgm:pt modelId="{07EB607B-C90B-40D6-96EF-36029FB26F38}">
      <dgm:prSet phldrT="[Text]" custT="1"/>
      <dgm:spPr/>
      <dgm:t>
        <a:bodyPr/>
        <a:lstStyle/>
        <a:p>
          <a:r>
            <a:rPr lang="en-US" sz="2000" b="1" i="0" dirty="0" smtClean="0"/>
            <a:t>Faster Learning</a:t>
          </a:r>
          <a:endParaRPr lang="en-US" sz="2000" b="1" dirty="0"/>
        </a:p>
      </dgm:t>
    </dgm:pt>
    <dgm:pt modelId="{6864FDE3-BB78-43C6-957D-7B14AD42E97E}" type="parTrans" cxnId="{BDB025E4-7671-467A-9B8C-34CFA201E076}">
      <dgm:prSet/>
      <dgm:spPr/>
      <dgm:t>
        <a:bodyPr/>
        <a:lstStyle/>
        <a:p>
          <a:endParaRPr lang="en-US"/>
        </a:p>
      </dgm:t>
    </dgm:pt>
    <dgm:pt modelId="{4D6BEC22-4E7F-4DF4-A99F-C566A758F034}" type="sibTrans" cxnId="{BDB025E4-7671-467A-9B8C-34CFA201E076}">
      <dgm:prSet/>
      <dgm:spPr/>
      <dgm:t>
        <a:bodyPr/>
        <a:lstStyle/>
        <a:p>
          <a:endParaRPr lang="en-US"/>
        </a:p>
      </dgm:t>
    </dgm:pt>
    <dgm:pt modelId="{B2DA59EE-CC88-419C-8C04-8BB229A7105C}">
      <dgm:prSet phldrT="[Text]" custT="1"/>
      <dgm:spPr/>
      <dgm:t>
        <a:bodyPr/>
        <a:lstStyle/>
        <a:p>
          <a:r>
            <a:rPr lang="en-US" sz="2000" b="1" i="0" dirty="0" smtClean="0"/>
            <a:t>Scalability</a:t>
          </a:r>
          <a:endParaRPr lang="en-US" sz="2000" b="1" dirty="0"/>
        </a:p>
      </dgm:t>
    </dgm:pt>
    <dgm:pt modelId="{FAC6A7AA-B388-40E7-BD72-EC55760F9AF8}" type="parTrans" cxnId="{9C260EF4-CB66-4A48-804E-29DD2E5BCAF4}">
      <dgm:prSet/>
      <dgm:spPr/>
      <dgm:t>
        <a:bodyPr/>
        <a:lstStyle/>
        <a:p>
          <a:endParaRPr lang="en-US"/>
        </a:p>
      </dgm:t>
    </dgm:pt>
    <dgm:pt modelId="{25FE5F30-9B56-43AD-8B8F-CF737E86ADA5}" type="sibTrans" cxnId="{9C260EF4-CB66-4A48-804E-29DD2E5BCAF4}">
      <dgm:prSet/>
      <dgm:spPr/>
      <dgm:t>
        <a:bodyPr/>
        <a:lstStyle/>
        <a:p>
          <a:endParaRPr lang="en-US"/>
        </a:p>
      </dgm:t>
    </dgm:pt>
    <dgm:pt modelId="{AF687733-110B-409F-AA35-24E51753BDBF}">
      <dgm:prSet phldrT="[Text]" custT="1"/>
      <dgm:spPr/>
      <dgm:t>
        <a:bodyPr/>
        <a:lstStyle/>
        <a:p>
          <a:r>
            <a:rPr lang="en-US" sz="1800" b="1" i="0" dirty="0" smtClean="0"/>
            <a:t>Specialized Handling</a:t>
          </a:r>
        </a:p>
      </dgm:t>
    </dgm:pt>
    <dgm:pt modelId="{68D6E438-4371-4B29-A174-4A83E9C3491A}" type="parTrans" cxnId="{051BBB64-CE2C-47CA-A9E3-52F34BF1830B}">
      <dgm:prSet/>
      <dgm:spPr/>
      <dgm:t>
        <a:bodyPr/>
        <a:lstStyle/>
        <a:p>
          <a:endParaRPr lang="en-US"/>
        </a:p>
      </dgm:t>
    </dgm:pt>
    <dgm:pt modelId="{C6589701-6758-441E-AE12-7B2852E2371D}" type="sibTrans" cxnId="{051BBB64-CE2C-47CA-A9E3-52F34BF1830B}">
      <dgm:prSet/>
      <dgm:spPr/>
      <dgm:t>
        <a:bodyPr/>
        <a:lstStyle/>
        <a:p>
          <a:endParaRPr lang="en-US"/>
        </a:p>
      </dgm:t>
    </dgm:pt>
    <dgm:pt modelId="{6F15ED37-FFED-4D56-91D9-EBD2706DAA15}">
      <dgm:prSet phldrT="[Text]" custT="1"/>
      <dgm:spPr/>
      <dgm:t>
        <a:bodyPr/>
        <a:lstStyle/>
        <a:p>
          <a:r>
            <a:rPr lang="en-US" sz="2000" b="1" i="0" dirty="0" smtClean="0"/>
            <a:t>Built-in Support</a:t>
          </a:r>
        </a:p>
      </dgm:t>
    </dgm:pt>
    <dgm:pt modelId="{4C9D9EC3-6F48-4048-9E2B-F7277282220B}" type="parTrans" cxnId="{51B3D0A1-4902-4CEC-9EA2-887201740602}">
      <dgm:prSet/>
      <dgm:spPr/>
      <dgm:t>
        <a:bodyPr/>
        <a:lstStyle/>
        <a:p>
          <a:endParaRPr lang="en-US"/>
        </a:p>
      </dgm:t>
    </dgm:pt>
    <dgm:pt modelId="{ED860E16-5F8C-4B1D-8564-998E5D1EBA55}" type="sibTrans" cxnId="{51B3D0A1-4902-4CEC-9EA2-887201740602}">
      <dgm:prSet/>
      <dgm:spPr/>
      <dgm:t>
        <a:bodyPr/>
        <a:lstStyle/>
        <a:p>
          <a:endParaRPr lang="en-US"/>
        </a:p>
      </dgm:t>
    </dgm:pt>
    <dgm:pt modelId="{E6FAEC86-1ED3-4053-AA17-20380F8BC19E}">
      <dgm:prSet phldrT="[Text]" custT="1"/>
      <dgm:spPr/>
      <dgm:t>
        <a:bodyPr/>
        <a:lstStyle/>
        <a:p>
          <a:r>
            <a:rPr lang="en-US" sz="1800" b="1" i="0" dirty="0" smtClean="0"/>
            <a:t>Automated Support</a:t>
          </a:r>
        </a:p>
      </dgm:t>
    </dgm:pt>
    <dgm:pt modelId="{6859A1EC-5D24-4C28-9F6E-E2A9408598A3}" type="parTrans" cxnId="{6E64CA7E-BF09-4FB7-8B84-07C78CFD27C5}">
      <dgm:prSet/>
      <dgm:spPr/>
      <dgm:t>
        <a:bodyPr/>
        <a:lstStyle/>
        <a:p>
          <a:endParaRPr lang="en-US"/>
        </a:p>
      </dgm:t>
    </dgm:pt>
    <dgm:pt modelId="{493667A8-BEDC-48F9-8111-8DD03BD86041}" type="sibTrans" cxnId="{6E64CA7E-BF09-4FB7-8B84-07C78CFD27C5}">
      <dgm:prSet/>
      <dgm:spPr/>
      <dgm:t>
        <a:bodyPr/>
        <a:lstStyle/>
        <a:p>
          <a:endParaRPr lang="en-US"/>
        </a:p>
      </dgm:t>
    </dgm:pt>
    <dgm:pt modelId="{E4AEBBAB-BB49-4CDE-BFF2-3D412470F03A}" type="pres">
      <dgm:prSet presAssocID="{CBC0CE18-2208-4197-A302-588F2A8859E0}" presName="Name0" presStyleCnt="0">
        <dgm:presLayoutVars>
          <dgm:dir/>
          <dgm:resizeHandles val="exact"/>
        </dgm:presLayoutVars>
      </dgm:prSet>
      <dgm:spPr/>
    </dgm:pt>
    <dgm:pt modelId="{8E857022-3A0A-49CE-94CD-875FA91711CD}" type="pres">
      <dgm:prSet presAssocID="{A9A92F67-BDC4-40E8-96CC-6EB5D88E27B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44D58-900D-48EB-B0C5-A036D80E73BB}" type="pres">
      <dgm:prSet presAssocID="{5B137A05-35A5-467C-883F-FC668025D59C}" presName="sibTrans" presStyleCnt="0"/>
      <dgm:spPr/>
    </dgm:pt>
    <dgm:pt modelId="{BB42AE91-6423-4A8F-B296-C5E94C62A3A5}" type="pres">
      <dgm:prSet presAssocID="{07EB607B-C90B-40D6-96EF-36029FB26F3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01DCE-4C41-4162-B0F4-1CDB4D867082}" type="pres">
      <dgm:prSet presAssocID="{4D6BEC22-4E7F-4DF4-A99F-C566A758F034}" presName="sibTrans" presStyleCnt="0"/>
      <dgm:spPr/>
    </dgm:pt>
    <dgm:pt modelId="{AC9B451E-9335-4C47-A7F7-BF0AAAEE25F8}" type="pres">
      <dgm:prSet presAssocID="{B2DA59EE-CC88-419C-8C04-8BB229A7105C}" presName="node" presStyleLbl="node1" presStyleIdx="2" presStyleCnt="6" custScaleX="106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C9AA2-93A2-450F-9406-293FBC07E364}" type="pres">
      <dgm:prSet presAssocID="{25FE5F30-9B56-43AD-8B8F-CF737E86ADA5}" presName="sibTrans" presStyleCnt="0"/>
      <dgm:spPr/>
    </dgm:pt>
    <dgm:pt modelId="{71033EF9-9A34-4E8D-8A3C-2E872C7BEE13}" type="pres">
      <dgm:prSet presAssocID="{AF687733-110B-409F-AA35-24E51753BDBF}" presName="node" presStyleLbl="node1" presStyleIdx="3" presStyleCnt="6" custScaleX="122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C805D-2053-4612-B4C0-7FD189A6CE21}" type="pres">
      <dgm:prSet presAssocID="{C6589701-6758-441E-AE12-7B2852E2371D}" presName="sibTrans" presStyleCnt="0"/>
      <dgm:spPr/>
    </dgm:pt>
    <dgm:pt modelId="{0C5852EA-9D4D-4F3D-A4C3-E19C8117D8BF}" type="pres">
      <dgm:prSet presAssocID="{6F15ED37-FFED-4D56-91D9-EBD2706DAA1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BD5CC-9A6C-4DD8-BB68-3B7FABDEAC1A}" type="pres">
      <dgm:prSet presAssocID="{ED860E16-5F8C-4B1D-8564-998E5D1EBA55}" presName="sibTrans" presStyleCnt="0"/>
      <dgm:spPr/>
    </dgm:pt>
    <dgm:pt modelId="{159AECCD-42A5-450D-9F0E-DCFAA08406D1}" type="pres">
      <dgm:prSet presAssocID="{E6FAEC86-1ED3-4053-AA17-20380F8BC19E}" presName="node" presStyleLbl="node1" presStyleIdx="5" presStyleCnt="6" custScaleX="110143" custLinFactNeighborX="2626" custLinFactNeighborY="31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64CA7E-BF09-4FB7-8B84-07C78CFD27C5}" srcId="{CBC0CE18-2208-4197-A302-588F2A8859E0}" destId="{E6FAEC86-1ED3-4053-AA17-20380F8BC19E}" srcOrd="5" destOrd="0" parTransId="{6859A1EC-5D24-4C28-9F6E-E2A9408598A3}" sibTransId="{493667A8-BEDC-48F9-8111-8DD03BD86041}"/>
    <dgm:cxn modelId="{79C65E65-EA30-4DEE-9AAC-662942488C63}" type="presOf" srcId="{E6FAEC86-1ED3-4053-AA17-20380F8BC19E}" destId="{159AECCD-42A5-450D-9F0E-DCFAA08406D1}" srcOrd="0" destOrd="0" presId="urn:microsoft.com/office/officeart/2005/8/layout/hList6"/>
    <dgm:cxn modelId="{051BBB64-CE2C-47CA-A9E3-52F34BF1830B}" srcId="{CBC0CE18-2208-4197-A302-588F2A8859E0}" destId="{AF687733-110B-409F-AA35-24E51753BDBF}" srcOrd="3" destOrd="0" parTransId="{68D6E438-4371-4B29-A174-4A83E9C3491A}" sibTransId="{C6589701-6758-441E-AE12-7B2852E2371D}"/>
    <dgm:cxn modelId="{E77D4E8A-3F12-4371-A53C-1632BCC3E3A9}" type="presOf" srcId="{CBC0CE18-2208-4197-A302-588F2A8859E0}" destId="{E4AEBBAB-BB49-4CDE-BFF2-3D412470F03A}" srcOrd="0" destOrd="0" presId="urn:microsoft.com/office/officeart/2005/8/layout/hList6"/>
    <dgm:cxn modelId="{51B3D0A1-4902-4CEC-9EA2-887201740602}" srcId="{CBC0CE18-2208-4197-A302-588F2A8859E0}" destId="{6F15ED37-FFED-4D56-91D9-EBD2706DAA15}" srcOrd="4" destOrd="0" parTransId="{4C9D9EC3-6F48-4048-9E2B-F7277282220B}" sibTransId="{ED860E16-5F8C-4B1D-8564-998E5D1EBA55}"/>
    <dgm:cxn modelId="{73014EB2-FE3E-41E1-81A7-98BEDAD18F20}" type="presOf" srcId="{B2DA59EE-CC88-419C-8C04-8BB229A7105C}" destId="{AC9B451E-9335-4C47-A7F7-BF0AAAEE25F8}" srcOrd="0" destOrd="0" presId="urn:microsoft.com/office/officeart/2005/8/layout/hList6"/>
    <dgm:cxn modelId="{9C260EF4-CB66-4A48-804E-29DD2E5BCAF4}" srcId="{CBC0CE18-2208-4197-A302-588F2A8859E0}" destId="{B2DA59EE-CC88-419C-8C04-8BB229A7105C}" srcOrd="2" destOrd="0" parTransId="{FAC6A7AA-B388-40E7-BD72-EC55760F9AF8}" sibTransId="{25FE5F30-9B56-43AD-8B8F-CF737E86ADA5}"/>
    <dgm:cxn modelId="{432594B8-0626-4327-B497-B62217F18CE7}" type="presOf" srcId="{6F15ED37-FFED-4D56-91D9-EBD2706DAA15}" destId="{0C5852EA-9D4D-4F3D-A4C3-E19C8117D8BF}" srcOrd="0" destOrd="0" presId="urn:microsoft.com/office/officeart/2005/8/layout/hList6"/>
    <dgm:cxn modelId="{BDB025E4-7671-467A-9B8C-34CFA201E076}" srcId="{CBC0CE18-2208-4197-A302-588F2A8859E0}" destId="{07EB607B-C90B-40D6-96EF-36029FB26F38}" srcOrd="1" destOrd="0" parTransId="{6864FDE3-BB78-43C6-957D-7B14AD42E97E}" sibTransId="{4D6BEC22-4E7F-4DF4-A99F-C566A758F034}"/>
    <dgm:cxn modelId="{B5D2D13C-6E51-43D1-A06C-E9CEAEA5B4EC}" type="presOf" srcId="{A9A92F67-BDC4-40E8-96CC-6EB5D88E27B6}" destId="{8E857022-3A0A-49CE-94CD-875FA91711CD}" srcOrd="0" destOrd="0" presId="urn:microsoft.com/office/officeart/2005/8/layout/hList6"/>
    <dgm:cxn modelId="{3865308C-6121-4EB1-B232-81A982A34572}" srcId="{CBC0CE18-2208-4197-A302-588F2A8859E0}" destId="{A9A92F67-BDC4-40E8-96CC-6EB5D88E27B6}" srcOrd="0" destOrd="0" parTransId="{2C70DA6A-F70E-42D3-BE1A-B8BE19278F93}" sibTransId="{5B137A05-35A5-467C-883F-FC668025D59C}"/>
    <dgm:cxn modelId="{1710AAA8-5423-4B0F-B80C-F3AE2E0FA00F}" type="presOf" srcId="{AF687733-110B-409F-AA35-24E51753BDBF}" destId="{71033EF9-9A34-4E8D-8A3C-2E872C7BEE13}" srcOrd="0" destOrd="0" presId="urn:microsoft.com/office/officeart/2005/8/layout/hList6"/>
    <dgm:cxn modelId="{4C3A9847-EDB7-485D-8FFB-39FB805B6463}" type="presOf" srcId="{07EB607B-C90B-40D6-96EF-36029FB26F38}" destId="{BB42AE91-6423-4A8F-B296-C5E94C62A3A5}" srcOrd="0" destOrd="0" presId="urn:microsoft.com/office/officeart/2005/8/layout/hList6"/>
    <dgm:cxn modelId="{8BBD0DD7-6800-47CF-8E3A-DBC7A87394E7}" type="presParOf" srcId="{E4AEBBAB-BB49-4CDE-BFF2-3D412470F03A}" destId="{8E857022-3A0A-49CE-94CD-875FA91711CD}" srcOrd="0" destOrd="0" presId="urn:microsoft.com/office/officeart/2005/8/layout/hList6"/>
    <dgm:cxn modelId="{E71FB873-E344-4C1C-8351-D3520616702C}" type="presParOf" srcId="{E4AEBBAB-BB49-4CDE-BFF2-3D412470F03A}" destId="{19E44D58-900D-48EB-B0C5-A036D80E73BB}" srcOrd="1" destOrd="0" presId="urn:microsoft.com/office/officeart/2005/8/layout/hList6"/>
    <dgm:cxn modelId="{8C47FC5D-8C24-413E-A51A-F0ECF52D51E9}" type="presParOf" srcId="{E4AEBBAB-BB49-4CDE-BFF2-3D412470F03A}" destId="{BB42AE91-6423-4A8F-B296-C5E94C62A3A5}" srcOrd="2" destOrd="0" presId="urn:microsoft.com/office/officeart/2005/8/layout/hList6"/>
    <dgm:cxn modelId="{EE2CF54E-03FF-4595-9166-E7A747F23820}" type="presParOf" srcId="{E4AEBBAB-BB49-4CDE-BFF2-3D412470F03A}" destId="{87701DCE-4C41-4162-B0F4-1CDB4D867082}" srcOrd="3" destOrd="0" presId="urn:microsoft.com/office/officeart/2005/8/layout/hList6"/>
    <dgm:cxn modelId="{575458AB-C7BD-43BE-BF94-0070A8F7B29A}" type="presParOf" srcId="{E4AEBBAB-BB49-4CDE-BFF2-3D412470F03A}" destId="{AC9B451E-9335-4C47-A7F7-BF0AAAEE25F8}" srcOrd="4" destOrd="0" presId="urn:microsoft.com/office/officeart/2005/8/layout/hList6"/>
    <dgm:cxn modelId="{5B7FEF34-3D51-4EE4-955D-C768B5C0838D}" type="presParOf" srcId="{E4AEBBAB-BB49-4CDE-BFF2-3D412470F03A}" destId="{238C9AA2-93A2-450F-9406-293FBC07E364}" srcOrd="5" destOrd="0" presId="urn:microsoft.com/office/officeart/2005/8/layout/hList6"/>
    <dgm:cxn modelId="{643F9B8D-9F89-46D3-8BFD-C476135D4177}" type="presParOf" srcId="{E4AEBBAB-BB49-4CDE-BFF2-3D412470F03A}" destId="{71033EF9-9A34-4E8D-8A3C-2E872C7BEE13}" srcOrd="6" destOrd="0" presId="urn:microsoft.com/office/officeart/2005/8/layout/hList6"/>
    <dgm:cxn modelId="{CF38A7A6-A217-4E52-9727-B255C656D3AC}" type="presParOf" srcId="{E4AEBBAB-BB49-4CDE-BFF2-3D412470F03A}" destId="{8C5C805D-2053-4612-B4C0-7FD189A6CE21}" srcOrd="7" destOrd="0" presId="urn:microsoft.com/office/officeart/2005/8/layout/hList6"/>
    <dgm:cxn modelId="{8BD1C759-6658-4E04-9DDC-CF341B56E3B6}" type="presParOf" srcId="{E4AEBBAB-BB49-4CDE-BFF2-3D412470F03A}" destId="{0C5852EA-9D4D-4F3D-A4C3-E19C8117D8BF}" srcOrd="8" destOrd="0" presId="urn:microsoft.com/office/officeart/2005/8/layout/hList6"/>
    <dgm:cxn modelId="{478F072A-3F22-4D7C-8595-8DC5D73DAD07}" type="presParOf" srcId="{E4AEBBAB-BB49-4CDE-BFF2-3D412470F03A}" destId="{8B4BD5CC-9A6C-4DD8-BB68-3B7FABDEAC1A}" srcOrd="9" destOrd="0" presId="urn:microsoft.com/office/officeart/2005/8/layout/hList6"/>
    <dgm:cxn modelId="{F1226105-1323-4225-9DB3-9493B36E6C8A}" type="presParOf" srcId="{E4AEBBAB-BB49-4CDE-BFF2-3D412470F03A}" destId="{159AECCD-42A5-450D-9F0E-DCFAA08406D1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AB1624-9FB5-4235-8D87-FE4909F10564}">
      <dsp:nvSpPr>
        <dsp:cNvPr id="0" name=""/>
        <dsp:cNvSpPr/>
      </dsp:nvSpPr>
      <dsp:spPr>
        <a:xfrm>
          <a:off x="0" y="58162"/>
          <a:ext cx="91440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Gradient Boosting</a:t>
          </a:r>
          <a:endParaRPr lang="en-US" sz="2900" kern="1200" dirty="0"/>
        </a:p>
      </dsp:txBody>
      <dsp:txXfrm>
        <a:off x="0" y="58162"/>
        <a:ext cx="9144000" cy="695565"/>
      </dsp:txXfrm>
    </dsp:sp>
    <dsp:sp modelId="{CB5DFF18-7E63-4336-A675-1FC30897E8C1}">
      <dsp:nvSpPr>
        <dsp:cNvPr id="0" name=""/>
        <dsp:cNvSpPr/>
      </dsp:nvSpPr>
      <dsp:spPr>
        <a:xfrm>
          <a:off x="0" y="837247"/>
          <a:ext cx="91440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Histogram-based Algorithm</a:t>
          </a:r>
          <a:endParaRPr lang="en-US" sz="2900" b="1" kern="1200" dirty="0" smtClean="0"/>
        </a:p>
      </dsp:txBody>
      <dsp:txXfrm>
        <a:off x="0" y="837247"/>
        <a:ext cx="9144000" cy="695565"/>
      </dsp:txXfrm>
    </dsp:sp>
    <dsp:sp modelId="{1CA97768-BF9E-42F2-BEF5-7DDCAD50F4E3}">
      <dsp:nvSpPr>
        <dsp:cNvPr id="0" name=""/>
        <dsp:cNvSpPr/>
      </dsp:nvSpPr>
      <dsp:spPr>
        <a:xfrm>
          <a:off x="0" y="1616332"/>
          <a:ext cx="91440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Leaf-wise Tree Growth</a:t>
          </a:r>
          <a:endParaRPr lang="en-US" sz="2900" b="1" kern="1200" dirty="0" smtClean="0"/>
        </a:p>
      </dsp:txBody>
      <dsp:txXfrm>
        <a:off x="0" y="1616332"/>
        <a:ext cx="9144000" cy="695565"/>
      </dsp:txXfrm>
    </dsp:sp>
    <dsp:sp modelId="{A049EB99-2750-41CB-9E7E-EEAD37219D73}">
      <dsp:nvSpPr>
        <dsp:cNvPr id="0" name=""/>
        <dsp:cNvSpPr/>
      </dsp:nvSpPr>
      <dsp:spPr>
        <a:xfrm>
          <a:off x="0" y="2395417"/>
          <a:ext cx="91440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Gradient-Based One-Side Sampling (GOSS)</a:t>
          </a:r>
          <a:endParaRPr lang="en-US" sz="2900" b="1" kern="1200" dirty="0" smtClean="0"/>
        </a:p>
      </dsp:txBody>
      <dsp:txXfrm>
        <a:off x="0" y="2395417"/>
        <a:ext cx="9144000" cy="695565"/>
      </dsp:txXfrm>
    </dsp:sp>
    <dsp:sp modelId="{4274E779-BDC4-4E5B-B4EB-AD52D926F0AF}">
      <dsp:nvSpPr>
        <dsp:cNvPr id="0" name=""/>
        <dsp:cNvSpPr/>
      </dsp:nvSpPr>
      <dsp:spPr>
        <a:xfrm>
          <a:off x="0" y="3174502"/>
          <a:ext cx="91440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Exclusive Feature Bundling (EFB)</a:t>
          </a:r>
          <a:endParaRPr lang="en-US" sz="2900" b="1" kern="1200" dirty="0" smtClean="0"/>
        </a:p>
      </dsp:txBody>
      <dsp:txXfrm>
        <a:off x="0" y="3174502"/>
        <a:ext cx="9144000" cy="695565"/>
      </dsp:txXfrm>
    </dsp:sp>
    <dsp:sp modelId="{EA1B691F-AE78-4B34-B8A7-CB6200C8422D}">
      <dsp:nvSpPr>
        <dsp:cNvPr id="0" name=""/>
        <dsp:cNvSpPr/>
      </dsp:nvSpPr>
      <dsp:spPr>
        <a:xfrm>
          <a:off x="0" y="3953587"/>
          <a:ext cx="91440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Parallel and Distributed Learning</a:t>
          </a:r>
          <a:endParaRPr lang="en-US" sz="2900" b="1" kern="1200" dirty="0" smtClean="0"/>
        </a:p>
      </dsp:txBody>
      <dsp:txXfrm>
        <a:off x="0" y="3953587"/>
        <a:ext cx="9144000" cy="695565"/>
      </dsp:txXfrm>
    </dsp:sp>
    <dsp:sp modelId="{032B556D-9DD6-4A21-AB81-39912E935806}">
      <dsp:nvSpPr>
        <dsp:cNvPr id="0" name=""/>
        <dsp:cNvSpPr/>
      </dsp:nvSpPr>
      <dsp:spPr>
        <a:xfrm>
          <a:off x="0" y="4732672"/>
          <a:ext cx="91440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Open Source and Cross-Platform</a:t>
          </a:r>
          <a:endParaRPr lang="en-US" sz="2900" kern="1200" dirty="0"/>
        </a:p>
      </dsp:txBody>
      <dsp:txXfrm>
        <a:off x="0" y="4732672"/>
        <a:ext cx="9144000" cy="69556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7217F5-C2CE-406B-A399-072EFA64DB03}">
      <dsp:nvSpPr>
        <dsp:cNvPr id="0" name=""/>
        <dsp:cNvSpPr/>
      </dsp:nvSpPr>
      <dsp:spPr>
        <a:xfrm>
          <a:off x="367" y="1931029"/>
          <a:ext cx="1877011" cy="154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preprocessing</a:t>
          </a:r>
          <a:endParaRPr 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7" y="1931029"/>
        <a:ext cx="1877011" cy="1216397"/>
      </dsp:txXfrm>
    </dsp:sp>
    <dsp:sp modelId="{028B016C-26C6-4B7A-B9FA-EBCB0918C170}">
      <dsp:nvSpPr>
        <dsp:cNvPr id="0" name=""/>
        <dsp:cNvSpPr/>
      </dsp:nvSpPr>
      <dsp:spPr>
        <a:xfrm>
          <a:off x="1068487" y="2347477"/>
          <a:ext cx="1999485" cy="1999485"/>
        </a:xfrm>
        <a:prstGeom prst="leftCircularArrow">
          <a:avLst>
            <a:gd name="adj1" fmla="val 2804"/>
            <a:gd name="adj2" fmla="val 342265"/>
            <a:gd name="adj3" fmla="val 2117776"/>
            <a:gd name="adj4" fmla="val 9024489"/>
            <a:gd name="adj5" fmla="val 327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tint val="60000"/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FC48A3-1EBE-40B8-AB83-B3555908C990}">
      <dsp:nvSpPr>
        <dsp:cNvPr id="0" name=""/>
        <dsp:cNvSpPr/>
      </dsp:nvSpPr>
      <dsp:spPr>
        <a:xfrm>
          <a:off x="417481" y="3147426"/>
          <a:ext cx="1668454" cy="6634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Splitting the data</a:t>
          </a:r>
          <a:endParaRPr 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7481" y="3147426"/>
        <a:ext cx="1668454" cy="663489"/>
      </dsp:txXfrm>
    </dsp:sp>
    <dsp:sp modelId="{95315DB9-315C-4F09-BBA7-F9E27267D811}">
      <dsp:nvSpPr>
        <dsp:cNvPr id="0" name=""/>
        <dsp:cNvSpPr/>
      </dsp:nvSpPr>
      <dsp:spPr>
        <a:xfrm>
          <a:off x="2352933" y="1931029"/>
          <a:ext cx="1877011" cy="154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Splitting Nodes</a:t>
          </a:r>
          <a:endParaRPr 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Building Tree</a:t>
          </a:r>
          <a:endParaRPr 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52933" y="2262774"/>
        <a:ext cx="1877011" cy="1216397"/>
      </dsp:txXfrm>
    </dsp:sp>
    <dsp:sp modelId="{331A2A45-CA42-4EE0-9933-E0EFCF11E533}">
      <dsp:nvSpPr>
        <dsp:cNvPr id="0" name=""/>
        <dsp:cNvSpPr/>
      </dsp:nvSpPr>
      <dsp:spPr>
        <a:xfrm>
          <a:off x="3405411" y="1002536"/>
          <a:ext cx="2239325" cy="2239325"/>
        </a:xfrm>
        <a:prstGeom prst="circularArrow">
          <a:avLst>
            <a:gd name="adj1" fmla="val 2504"/>
            <a:gd name="adj2" fmla="val 303478"/>
            <a:gd name="adj3" fmla="val 19521011"/>
            <a:gd name="adj4" fmla="val 12575511"/>
            <a:gd name="adj5" fmla="val 292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tint val="60000"/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B3E9E3-F472-4444-B630-594EABDEC0D8}">
      <dsp:nvSpPr>
        <dsp:cNvPr id="0" name=""/>
        <dsp:cNvSpPr/>
      </dsp:nvSpPr>
      <dsp:spPr>
        <a:xfrm>
          <a:off x="2770046" y="1599285"/>
          <a:ext cx="1668454" cy="6634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Initialization</a:t>
          </a:r>
          <a:endParaRPr 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70046" y="1599285"/>
        <a:ext cx="1668454" cy="663489"/>
      </dsp:txXfrm>
    </dsp:sp>
    <dsp:sp modelId="{B212B15B-485B-4813-8080-6314AA989C0A}">
      <dsp:nvSpPr>
        <dsp:cNvPr id="0" name=""/>
        <dsp:cNvSpPr/>
      </dsp:nvSpPr>
      <dsp:spPr>
        <a:xfrm>
          <a:off x="4705498" y="1931029"/>
          <a:ext cx="1877011" cy="154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Gradient Boosting</a:t>
          </a:r>
          <a:endParaRPr 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05498" y="1931029"/>
        <a:ext cx="1877011" cy="1216397"/>
      </dsp:txXfrm>
    </dsp:sp>
    <dsp:sp modelId="{24EB7AEE-8966-4328-8FA9-85C057147CCD}">
      <dsp:nvSpPr>
        <dsp:cNvPr id="0" name=""/>
        <dsp:cNvSpPr/>
      </dsp:nvSpPr>
      <dsp:spPr>
        <a:xfrm>
          <a:off x="5773619" y="2347477"/>
          <a:ext cx="1999485" cy="1999485"/>
        </a:xfrm>
        <a:prstGeom prst="leftCircularArrow">
          <a:avLst>
            <a:gd name="adj1" fmla="val 2804"/>
            <a:gd name="adj2" fmla="val 342265"/>
            <a:gd name="adj3" fmla="val 2117776"/>
            <a:gd name="adj4" fmla="val 9024489"/>
            <a:gd name="adj5" fmla="val 327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tint val="60000"/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64E69C-936D-4EF4-93FC-BB094724BD01}">
      <dsp:nvSpPr>
        <dsp:cNvPr id="0" name=""/>
        <dsp:cNvSpPr/>
      </dsp:nvSpPr>
      <dsp:spPr>
        <a:xfrm>
          <a:off x="5122612" y="3147426"/>
          <a:ext cx="1668454" cy="6634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Regularization</a:t>
          </a:r>
          <a:endParaRPr 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22612" y="3147426"/>
        <a:ext cx="1668454" cy="663489"/>
      </dsp:txXfrm>
    </dsp:sp>
    <dsp:sp modelId="{680667E7-3CF1-4510-8BC5-C58C64B4CE94}">
      <dsp:nvSpPr>
        <dsp:cNvPr id="0" name=""/>
        <dsp:cNvSpPr/>
      </dsp:nvSpPr>
      <dsp:spPr>
        <a:xfrm>
          <a:off x="7058064" y="1931029"/>
          <a:ext cx="1877011" cy="154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 Evaluation</a:t>
          </a:r>
          <a:endParaRPr 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Parameter Tuning</a:t>
          </a:r>
          <a:endParaRPr 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58064" y="2262774"/>
        <a:ext cx="1877011" cy="1216397"/>
      </dsp:txXfrm>
    </dsp:sp>
    <dsp:sp modelId="{A96DC00F-4E0F-4B20-B404-683981C89FAB}">
      <dsp:nvSpPr>
        <dsp:cNvPr id="0" name=""/>
        <dsp:cNvSpPr/>
      </dsp:nvSpPr>
      <dsp:spPr>
        <a:xfrm>
          <a:off x="7475178" y="1599285"/>
          <a:ext cx="1668454" cy="6634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Prediction</a:t>
          </a:r>
          <a:endParaRPr 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475178" y="1599285"/>
        <a:ext cx="1668454" cy="66348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135DB-9696-4FA8-B31F-B836D1C75A65}">
      <dsp:nvSpPr>
        <dsp:cNvPr id="0" name=""/>
        <dsp:cNvSpPr/>
      </dsp:nvSpPr>
      <dsp:spPr>
        <a:xfrm>
          <a:off x="0" y="392807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5DFD5-1269-4261-8EEA-334C20CB6725}">
      <dsp:nvSpPr>
        <dsp:cNvPr id="0" name=""/>
        <dsp:cNvSpPr/>
      </dsp:nvSpPr>
      <dsp:spPr>
        <a:xfrm>
          <a:off x="411480" y="68087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Faster training speed</a:t>
          </a:r>
          <a:endParaRPr lang="en-US" sz="2800" kern="1200" dirty="0"/>
        </a:p>
      </dsp:txBody>
      <dsp:txXfrm>
        <a:off x="411480" y="68087"/>
        <a:ext cx="5760720" cy="649440"/>
      </dsp:txXfrm>
    </dsp:sp>
    <dsp:sp modelId="{A4526BCF-CEE4-4291-A4B8-7E117DDA7789}">
      <dsp:nvSpPr>
        <dsp:cNvPr id="0" name=""/>
        <dsp:cNvSpPr/>
      </dsp:nvSpPr>
      <dsp:spPr>
        <a:xfrm>
          <a:off x="0" y="1390727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D9C2F-7098-41D5-AC4B-28CF99E9255A}">
      <dsp:nvSpPr>
        <dsp:cNvPr id="0" name=""/>
        <dsp:cNvSpPr/>
      </dsp:nvSpPr>
      <dsp:spPr>
        <a:xfrm>
          <a:off x="411480" y="1066007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Lower memory usage</a:t>
          </a:r>
          <a:endParaRPr lang="en-US" sz="2800" b="1" kern="1200" dirty="0" smtClean="0"/>
        </a:p>
      </dsp:txBody>
      <dsp:txXfrm>
        <a:off x="411480" y="1066007"/>
        <a:ext cx="5760720" cy="649440"/>
      </dsp:txXfrm>
    </dsp:sp>
    <dsp:sp modelId="{571F6ECD-7091-47D7-8AD4-7E0D744D7B05}">
      <dsp:nvSpPr>
        <dsp:cNvPr id="0" name=""/>
        <dsp:cNvSpPr/>
      </dsp:nvSpPr>
      <dsp:spPr>
        <a:xfrm>
          <a:off x="0" y="2388647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AC241-FEF4-4D8C-A1DC-34D050BED503}">
      <dsp:nvSpPr>
        <dsp:cNvPr id="0" name=""/>
        <dsp:cNvSpPr/>
      </dsp:nvSpPr>
      <dsp:spPr>
        <a:xfrm>
          <a:off x="411480" y="2063927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Improved accuracy</a:t>
          </a:r>
          <a:endParaRPr lang="en-US" sz="2800" b="1" kern="1200" dirty="0" smtClean="0"/>
        </a:p>
      </dsp:txBody>
      <dsp:txXfrm>
        <a:off x="411480" y="2063927"/>
        <a:ext cx="5760720" cy="649440"/>
      </dsp:txXfrm>
    </dsp:sp>
    <dsp:sp modelId="{1FE10955-B73E-4813-9A25-D4CA29B9ADA3}">
      <dsp:nvSpPr>
        <dsp:cNvPr id="0" name=""/>
        <dsp:cNvSpPr/>
      </dsp:nvSpPr>
      <dsp:spPr>
        <a:xfrm>
          <a:off x="0" y="3386567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6BD6B-D2B1-4CE9-88E5-3AF95ACA2CD8}">
      <dsp:nvSpPr>
        <dsp:cNvPr id="0" name=""/>
        <dsp:cNvSpPr/>
      </dsp:nvSpPr>
      <dsp:spPr>
        <a:xfrm>
          <a:off x="411480" y="3061847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Scalability</a:t>
          </a:r>
          <a:endParaRPr lang="en-US" sz="2800" b="1" kern="1200" dirty="0" smtClean="0"/>
        </a:p>
      </dsp:txBody>
      <dsp:txXfrm>
        <a:off x="411480" y="3061847"/>
        <a:ext cx="5760720" cy="649440"/>
      </dsp:txXfrm>
    </dsp:sp>
    <dsp:sp modelId="{E2DDB2E1-3858-46F3-95CE-80628F41E90F}">
      <dsp:nvSpPr>
        <dsp:cNvPr id="0" name=""/>
        <dsp:cNvSpPr/>
      </dsp:nvSpPr>
      <dsp:spPr>
        <a:xfrm>
          <a:off x="0" y="4384487"/>
          <a:ext cx="8229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8F5DA-52BF-44D8-8A8A-F569E94E4398}">
      <dsp:nvSpPr>
        <dsp:cNvPr id="0" name=""/>
        <dsp:cNvSpPr/>
      </dsp:nvSpPr>
      <dsp:spPr>
        <a:xfrm>
          <a:off x="411480" y="4059767"/>
          <a:ext cx="57607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Flexibility</a:t>
          </a:r>
          <a:endParaRPr lang="en-US" sz="2800" kern="1200" dirty="0"/>
        </a:p>
      </dsp:txBody>
      <dsp:txXfrm>
        <a:off x="411480" y="4059767"/>
        <a:ext cx="5760720" cy="6494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AC8F53-B130-4E16-B003-887D097075BF}">
      <dsp:nvSpPr>
        <dsp:cNvPr id="0" name=""/>
        <dsp:cNvSpPr/>
      </dsp:nvSpPr>
      <dsp:spPr>
        <a:xfrm>
          <a:off x="1905000" y="22229"/>
          <a:ext cx="1645920" cy="9144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LightGBM</a:t>
          </a:r>
          <a:endParaRPr lang="en-US" sz="2400" b="1" kern="1200" dirty="0"/>
        </a:p>
      </dsp:txBody>
      <dsp:txXfrm>
        <a:off x="1905000" y="22229"/>
        <a:ext cx="1645920" cy="914400"/>
      </dsp:txXfrm>
    </dsp:sp>
    <dsp:sp modelId="{0CAADA00-AF71-47BF-BFAB-63E23FF3DEE0}">
      <dsp:nvSpPr>
        <dsp:cNvPr id="0" name=""/>
        <dsp:cNvSpPr/>
      </dsp:nvSpPr>
      <dsp:spPr>
        <a:xfrm>
          <a:off x="4572007" y="22229"/>
          <a:ext cx="1645920" cy="9144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XGBoost</a:t>
          </a:r>
          <a:endParaRPr lang="en-US" sz="2400" b="1" kern="1200" dirty="0"/>
        </a:p>
      </dsp:txBody>
      <dsp:txXfrm>
        <a:off x="4572007" y="22229"/>
        <a:ext cx="1645920" cy="914400"/>
      </dsp:txXfrm>
    </dsp:sp>
    <dsp:sp modelId="{0EC4305C-7505-4297-824B-1ACC4AA043E6}">
      <dsp:nvSpPr>
        <dsp:cNvPr id="0" name=""/>
        <dsp:cNvSpPr/>
      </dsp:nvSpPr>
      <dsp:spPr>
        <a:xfrm>
          <a:off x="3714951" y="3886200"/>
          <a:ext cx="685800" cy="6858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5506A9-5DE7-41E9-8968-571F94D7F964}">
      <dsp:nvSpPr>
        <dsp:cNvPr id="0" name=""/>
        <dsp:cNvSpPr/>
      </dsp:nvSpPr>
      <dsp:spPr>
        <a:xfrm>
          <a:off x="2000451" y="3599078"/>
          <a:ext cx="4114800" cy="2779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E723B1-0A93-4247-A127-D640E2A20211}">
      <dsp:nvSpPr>
        <dsp:cNvPr id="0" name=""/>
        <dsp:cNvSpPr/>
      </dsp:nvSpPr>
      <dsp:spPr>
        <a:xfrm>
          <a:off x="3991286" y="1089028"/>
          <a:ext cx="3243976" cy="24505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dirty="0" err="1" smtClean="0"/>
            <a:t>XGBoost</a:t>
          </a:r>
          <a:r>
            <a:rPr lang="en-US" sz="1700" b="1" i="0" kern="1200" dirty="0" smtClean="0"/>
            <a:t>: Uses a level-wise tree growth strategy, where all leaves at the same level are expanded before moving to the next level. </a:t>
          </a:r>
          <a:endParaRPr lang="en-US" sz="1700" b="1" kern="1200" dirty="0"/>
        </a:p>
      </dsp:txBody>
      <dsp:txXfrm>
        <a:off x="3991286" y="1089028"/>
        <a:ext cx="3243976" cy="2450592"/>
      </dsp:txXfrm>
    </dsp:sp>
    <dsp:sp modelId="{DCF9F433-8035-4F0E-AB6D-9744ABEA7AFC}">
      <dsp:nvSpPr>
        <dsp:cNvPr id="0" name=""/>
        <dsp:cNvSpPr/>
      </dsp:nvSpPr>
      <dsp:spPr>
        <a:xfrm>
          <a:off x="321698" y="1101219"/>
          <a:ext cx="3471771" cy="24262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0" kern="1200" dirty="0" err="1" smtClean="0"/>
            <a:t>LightGBM</a:t>
          </a:r>
          <a:r>
            <a:rPr lang="en-US" sz="1700" b="1" i="0" kern="1200" dirty="0" smtClean="0"/>
            <a:t>: Employs a leaf-wise tree growth strategy, focusing on splitting the leaf that yields the greatest reduction in loss, which can result in deeper but potentially more accurate trees. </a:t>
          </a:r>
          <a:endParaRPr lang="en-US" sz="1700" b="1" kern="1200" dirty="0"/>
        </a:p>
      </dsp:txBody>
      <dsp:txXfrm>
        <a:off x="321698" y="1101219"/>
        <a:ext cx="3471771" cy="242620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E857022-3A0A-49CE-94CD-875FA91711CD}">
      <dsp:nvSpPr>
        <dsp:cNvPr id="0" name=""/>
        <dsp:cNvSpPr/>
      </dsp:nvSpPr>
      <dsp:spPr>
        <a:xfrm rot="16200000">
          <a:off x="-1756956" y="1760506"/>
          <a:ext cx="5029199" cy="15081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High Efficiency</a:t>
          </a:r>
          <a:endParaRPr lang="en-US" sz="2000" b="1" kern="1200" dirty="0"/>
        </a:p>
      </dsp:txBody>
      <dsp:txXfrm rot="16200000">
        <a:off x="-1756956" y="1760506"/>
        <a:ext cx="5029199" cy="1508187"/>
      </dsp:txXfrm>
    </dsp:sp>
    <dsp:sp modelId="{BB42AE91-6423-4A8F-B296-C5E94C62A3A5}">
      <dsp:nvSpPr>
        <dsp:cNvPr id="0" name=""/>
        <dsp:cNvSpPr/>
      </dsp:nvSpPr>
      <dsp:spPr>
        <a:xfrm rot="16200000">
          <a:off x="-135655" y="1760506"/>
          <a:ext cx="5029199" cy="15081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Faster Learning</a:t>
          </a:r>
          <a:endParaRPr lang="en-US" sz="2000" b="1" kern="1200" dirty="0"/>
        </a:p>
      </dsp:txBody>
      <dsp:txXfrm rot="16200000">
        <a:off x="-135655" y="1760506"/>
        <a:ext cx="5029199" cy="1508187"/>
      </dsp:txXfrm>
    </dsp:sp>
    <dsp:sp modelId="{AC9B451E-9335-4C47-A7F7-BF0AAAEE25F8}">
      <dsp:nvSpPr>
        <dsp:cNvPr id="0" name=""/>
        <dsp:cNvSpPr/>
      </dsp:nvSpPr>
      <dsp:spPr>
        <a:xfrm rot="16200000">
          <a:off x="1536607" y="1709544"/>
          <a:ext cx="5029199" cy="161011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Scalability</a:t>
          </a:r>
          <a:endParaRPr lang="en-US" sz="2000" b="1" kern="1200" dirty="0"/>
        </a:p>
      </dsp:txBody>
      <dsp:txXfrm rot="16200000">
        <a:off x="1536607" y="1709544"/>
        <a:ext cx="5029199" cy="1610110"/>
      </dsp:txXfrm>
    </dsp:sp>
    <dsp:sp modelId="{71033EF9-9A34-4E8D-8A3C-2E872C7BEE13}">
      <dsp:nvSpPr>
        <dsp:cNvPr id="0" name=""/>
        <dsp:cNvSpPr/>
      </dsp:nvSpPr>
      <dsp:spPr>
        <a:xfrm rot="16200000">
          <a:off x="3375924" y="1593452"/>
          <a:ext cx="5029199" cy="184229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Specialized Handling</a:t>
          </a:r>
        </a:p>
      </dsp:txBody>
      <dsp:txXfrm rot="16200000">
        <a:off x="3375924" y="1593452"/>
        <a:ext cx="5029199" cy="1842295"/>
      </dsp:txXfrm>
    </dsp:sp>
    <dsp:sp modelId="{0C5852EA-9D4D-4F3D-A4C3-E19C8117D8BF}">
      <dsp:nvSpPr>
        <dsp:cNvPr id="0" name=""/>
        <dsp:cNvSpPr/>
      </dsp:nvSpPr>
      <dsp:spPr>
        <a:xfrm rot="16200000">
          <a:off x="5164279" y="1760506"/>
          <a:ext cx="5029199" cy="15081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Built-in Support</a:t>
          </a:r>
        </a:p>
      </dsp:txBody>
      <dsp:txXfrm rot="16200000">
        <a:off x="5164279" y="1760506"/>
        <a:ext cx="5029199" cy="1508187"/>
      </dsp:txXfrm>
    </dsp:sp>
    <dsp:sp modelId="{159AECCD-42A5-450D-9F0E-DCFAA08406D1}">
      <dsp:nvSpPr>
        <dsp:cNvPr id="0" name=""/>
        <dsp:cNvSpPr/>
      </dsp:nvSpPr>
      <dsp:spPr>
        <a:xfrm rot="16200000">
          <a:off x="6865038" y="1684018"/>
          <a:ext cx="5029199" cy="166116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Automated Support</a:t>
          </a:r>
        </a:p>
      </dsp:txBody>
      <dsp:txXfrm rot="16200000">
        <a:off x="6865038" y="1684018"/>
        <a:ext cx="5029199" cy="1661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82B2B11-1480-4012-8BE9-EA1A05C4373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79DE76-196F-4290-A4EA-0EBE9FD72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2B11-1480-4012-8BE9-EA1A05C4373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DE76-196F-4290-A4EA-0EBE9FD72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2B11-1480-4012-8BE9-EA1A05C4373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DE76-196F-4290-A4EA-0EBE9FD72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82B2B11-1480-4012-8BE9-EA1A05C4373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DE76-196F-4290-A4EA-0EBE9FD72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82B2B11-1480-4012-8BE9-EA1A05C4373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79DE76-196F-4290-A4EA-0EBE9FD72F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82B2B11-1480-4012-8BE9-EA1A05C4373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79DE76-196F-4290-A4EA-0EBE9FD72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82B2B11-1480-4012-8BE9-EA1A05C4373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79DE76-196F-4290-A4EA-0EBE9FD72F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2B11-1480-4012-8BE9-EA1A05C4373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DE76-196F-4290-A4EA-0EBE9FD72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82B2B11-1480-4012-8BE9-EA1A05C4373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79DE76-196F-4290-A4EA-0EBE9FD72F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82B2B11-1480-4012-8BE9-EA1A05C4373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79DE76-196F-4290-A4EA-0EBE9FD72F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82B2B11-1480-4012-8BE9-EA1A05C4373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79DE76-196F-4290-A4EA-0EBE9FD72F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82B2B11-1480-4012-8BE9-EA1A05C4373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79DE76-196F-4290-A4EA-0EBE9FD72FD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aspirant.com/gradient-boosting-algorith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112871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000" b="1" dirty="0" err="1" smtClean="0"/>
              <a:t>LightGBM</a:t>
            </a:r>
            <a:r>
              <a:rPr lang="en-US" sz="6000" b="1" dirty="0" smtClean="0"/>
              <a:t> Algorithm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7917656" cy="308372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algorithm is based on gradient</a:t>
            </a:r>
            <a:r>
              <a:rPr lang="en-US" sz="3600" b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 </a:t>
            </a:r>
            <a:r>
              <a:rPr lang="en-US" sz="3600" b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boosting and trains decision trees, making it particularly effective for handling structured and unstructured data</a:t>
            </a:r>
            <a:r>
              <a:rPr lang="en-US" sz="3600" b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3600" b="1" dirty="0" smtClean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Key features of </a:t>
            </a:r>
            <a:r>
              <a:rPr lang="en-US" sz="4800" b="1" dirty="0" err="1" smtClean="0"/>
              <a:t>LightGBM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533400" y="1371600"/>
          <a:ext cx="9144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Steps in </a:t>
            </a:r>
            <a:r>
              <a:rPr lang="en-US" sz="4400" b="1" dirty="0" err="1" smtClean="0"/>
              <a:t>LightGBM</a:t>
            </a:r>
            <a:r>
              <a:rPr lang="en-US" sz="4400" b="1" dirty="0" smtClean="0"/>
              <a:t> </a:t>
            </a:r>
            <a:r>
              <a:rPr lang="en-US" sz="4400" b="1" dirty="0" smtClean="0"/>
              <a:t>Algorithm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219200"/>
          <a:ext cx="9144000" cy="5410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>
            <a:normAutofit/>
          </a:bodyPr>
          <a:lstStyle/>
          <a:p>
            <a:r>
              <a:rPr lang="en-US" sz="4700" b="1" dirty="0" smtClean="0"/>
              <a:t>Benefits of using </a:t>
            </a:r>
            <a:r>
              <a:rPr lang="en-US" sz="4700" b="1" dirty="0" err="1" smtClean="0"/>
              <a:t>LightGBM</a:t>
            </a:r>
            <a:endParaRPr lang="en-US" sz="47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5006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</a:t>
            </a:r>
            <a:r>
              <a:rPr lang="en-US" b="1" dirty="0" err="1" smtClean="0"/>
              <a:t>LightGBM</a:t>
            </a:r>
            <a:r>
              <a:rPr lang="en-US" b="1" dirty="0" smtClean="0"/>
              <a:t> differ from </a:t>
            </a:r>
            <a:r>
              <a:rPr lang="en-US" b="1" dirty="0" err="1" smtClean="0"/>
              <a:t>XGBoost</a:t>
            </a:r>
            <a:r>
              <a:rPr lang="en-US" b="1" dirty="0" smtClean="0"/>
              <a:t>?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Advantages </a:t>
            </a:r>
            <a:r>
              <a:rPr lang="en-US" sz="4800" b="1" dirty="0" smtClean="0"/>
              <a:t>of </a:t>
            </a:r>
            <a:r>
              <a:rPr lang="en-US" sz="4800" b="1" dirty="0" err="1" smtClean="0"/>
              <a:t>LightGBM</a:t>
            </a:r>
            <a:endParaRPr lang="en-US" sz="48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-1066800" y="1524000"/>
          <a:ext cx="10210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156</TotalTime>
  <Words>101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LightGBM Algorithm</vt:lpstr>
      <vt:lpstr>Key features of LightGBM</vt:lpstr>
      <vt:lpstr>Steps in LightGBM Algorithm</vt:lpstr>
      <vt:lpstr>Benefits of using LightGBM</vt:lpstr>
      <vt:lpstr>How does LightGBM differ from XGBoost?</vt:lpstr>
      <vt:lpstr>Advantages of LightGBM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LightGBM Algorithm</dc:title>
  <dc:creator>USER</dc:creator>
  <cp:lastModifiedBy>USER</cp:lastModifiedBy>
  <cp:revision>20</cp:revision>
  <dcterms:created xsi:type="dcterms:W3CDTF">2025-04-28T14:06:21Z</dcterms:created>
  <dcterms:modified xsi:type="dcterms:W3CDTF">2025-04-28T16:43:10Z</dcterms:modified>
</cp:coreProperties>
</file>