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3" r:id="rId5"/>
    <p:sldId id="258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F4644-4998-4564-86FE-5C5BF12D7B6D}" type="doc">
      <dgm:prSet loTypeId="urn:microsoft.com/office/officeart/2005/8/layout/venn2" loCatId="relationship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3D6D35CA-C8B3-4BE7-BF6C-7FCCA74E7AB1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CEC73F-798F-459F-92DE-176225B9D550}" type="parTrans" cxnId="{8C2F4857-D33F-4A59-9336-A0A93D00B9F6}">
      <dgm:prSet/>
      <dgm:spPr/>
      <dgm:t>
        <a:bodyPr/>
        <a:lstStyle/>
        <a:p>
          <a:endParaRPr lang="en-US" sz="2100"/>
        </a:p>
      </dgm:t>
    </dgm:pt>
    <dgm:pt modelId="{106ADEE1-CE6E-4559-913E-A7355A2820D7}" type="sibTrans" cxnId="{8C2F4857-D33F-4A59-9336-A0A93D00B9F6}">
      <dgm:prSet/>
      <dgm:spPr/>
      <dgm:t>
        <a:bodyPr/>
        <a:lstStyle/>
        <a:p>
          <a:endParaRPr lang="en-US" sz="2100"/>
        </a:p>
      </dgm:t>
    </dgm:pt>
    <dgm:pt modelId="{08BA928E-6AE6-4E6F-93ED-1ECBE7D86ECE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Fit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633587-A2F0-489F-9BC9-0CD0B43537A8}" type="parTrans" cxnId="{A43205A1-0A92-40D3-A3F8-98F108597AF7}">
      <dgm:prSet/>
      <dgm:spPr/>
      <dgm:t>
        <a:bodyPr/>
        <a:lstStyle/>
        <a:p>
          <a:endParaRPr lang="en-US" sz="2100"/>
        </a:p>
      </dgm:t>
    </dgm:pt>
    <dgm:pt modelId="{5BF358FB-1F54-45CC-83E6-AE3442126895}" type="sibTrans" cxnId="{A43205A1-0A92-40D3-A3F8-98F108597AF7}">
      <dgm:prSet/>
      <dgm:spPr/>
      <dgm:t>
        <a:bodyPr/>
        <a:lstStyle/>
        <a:p>
          <a:endParaRPr lang="en-US" sz="2100"/>
        </a:p>
      </dgm:t>
    </dgm:pt>
    <dgm:pt modelId="{B60E45F5-70B7-428A-A840-9A274C82B44B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 New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FB1C40-3AB6-4FD1-B3FD-02284C4C33AD}" type="parTrans" cxnId="{F3FD59BF-4BB2-41D5-915D-597F10210213}">
      <dgm:prSet/>
      <dgm:spPr/>
      <dgm:t>
        <a:bodyPr/>
        <a:lstStyle/>
        <a:p>
          <a:endParaRPr lang="en-US" sz="2100"/>
        </a:p>
      </dgm:t>
    </dgm:pt>
    <dgm:pt modelId="{00A9EF45-7390-45EA-AF23-BE35F7BF8CE6}" type="sibTrans" cxnId="{F3FD59BF-4BB2-41D5-915D-597F10210213}">
      <dgm:prSet/>
      <dgm:spPr/>
      <dgm:t>
        <a:bodyPr/>
        <a:lstStyle/>
        <a:p>
          <a:endParaRPr lang="en-US" sz="2100"/>
        </a:p>
      </dgm:t>
    </dgm:pt>
    <dgm:pt modelId="{EAA03D66-32AD-40A3-8AEA-150D3371BF8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878F49-05FE-4DA6-A876-5243F8A83E6F}" type="parTrans" cxnId="{FA56AAEA-8BEE-4068-A98B-70C19C8EF6CD}">
      <dgm:prSet/>
      <dgm:spPr/>
      <dgm:t>
        <a:bodyPr/>
        <a:lstStyle/>
        <a:p>
          <a:endParaRPr lang="en-US" sz="2100"/>
        </a:p>
      </dgm:t>
    </dgm:pt>
    <dgm:pt modelId="{A54703D8-4F9F-448C-A9CB-22B226275954}" type="sibTrans" cxnId="{FA56AAEA-8BEE-4068-A98B-70C19C8EF6CD}">
      <dgm:prSet/>
      <dgm:spPr/>
      <dgm:t>
        <a:bodyPr/>
        <a:lstStyle/>
        <a:p>
          <a:endParaRPr lang="en-US" sz="2100"/>
        </a:p>
      </dgm:t>
    </dgm:pt>
    <dgm:pt modelId="{5D791026-0655-43D8-B450-BF39854EC014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3F3FFA-98D6-4E2E-B466-7CB8575B66A4}" type="parTrans" cxnId="{791BF58A-47E5-42C3-86AA-8110DA008C54}">
      <dgm:prSet/>
      <dgm:spPr/>
      <dgm:t>
        <a:bodyPr/>
        <a:lstStyle/>
        <a:p>
          <a:endParaRPr lang="en-US" sz="2100"/>
        </a:p>
      </dgm:t>
    </dgm:pt>
    <dgm:pt modelId="{42B85182-108C-40ED-BF8A-511372D7B567}" type="sibTrans" cxnId="{791BF58A-47E5-42C3-86AA-8110DA008C54}">
      <dgm:prSet/>
      <dgm:spPr/>
      <dgm:t>
        <a:bodyPr/>
        <a:lstStyle/>
        <a:p>
          <a:endParaRPr lang="en-US" sz="2100"/>
        </a:p>
      </dgm:t>
    </dgm:pt>
    <dgm:pt modelId="{B868DA1E-A631-4227-9E4A-0787126C69A9}" type="pres">
      <dgm:prSet presAssocID="{17FF4644-4998-4564-86FE-5C5BF12D7B6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16D9E-E417-484D-8A80-E83050AA0A8C}" type="pres">
      <dgm:prSet presAssocID="{17FF4644-4998-4564-86FE-5C5BF12D7B6D}" presName="comp1" presStyleCnt="0"/>
      <dgm:spPr/>
      <dgm:t>
        <a:bodyPr/>
        <a:lstStyle/>
        <a:p>
          <a:endParaRPr lang="en-US"/>
        </a:p>
      </dgm:t>
    </dgm:pt>
    <dgm:pt modelId="{5C0DBA30-FE00-4B57-994F-69008F915926}" type="pres">
      <dgm:prSet presAssocID="{17FF4644-4998-4564-86FE-5C5BF12D7B6D}" presName="circle1" presStyleLbl="node1" presStyleIdx="0" presStyleCnt="5" custScaleX="104348" custScaleY="95616"/>
      <dgm:spPr/>
      <dgm:t>
        <a:bodyPr/>
        <a:lstStyle/>
        <a:p>
          <a:endParaRPr lang="en-US"/>
        </a:p>
      </dgm:t>
    </dgm:pt>
    <dgm:pt modelId="{7ED89B5C-E4DE-4E5E-ABC5-5BB876D84B93}" type="pres">
      <dgm:prSet presAssocID="{17FF4644-4998-4564-86FE-5C5BF12D7B6D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945A6-D54E-44B1-91F4-13120F5B4897}" type="pres">
      <dgm:prSet presAssocID="{17FF4644-4998-4564-86FE-5C5BF12D7B6D}" presName="comp2" presStyleCnt="0"/>
      <dgm:spPr/>
      <dgm:t>
        <a:bodyPr/>
        <a:lstStyle/>
        <a:p>
          <a:endParaRPr lang="en-US"/>
        </a:p>
      </dgm:t>
    </dgm:pt>
    <dgm:pt modelId="{48EFBF32-3A9A-4618-9CAB-1D3C58EBCD7F}" type="pres">
      <dgm:prSet presAssocID="{17FF4644-4998-4564-86FE-5C5BF12D7B6D}" presName="circle2" presStyleLbl="node1" presStyleIdx="1" presStyleCnt="5" custScaleX="103953" custScaleY="98669"/>
      <dgm:spPr/>
      <dgm:t>
        <a:bodyPr/>
        <a:lstStyle/>
        <a:p>
          <a:endParaRPr lang="en-US"/>
        </a:p>
      </dgm:t>
    </dgm:pt>
    <dgm:pt modelId="{F70C1A33-9F98-445B-B352-D927722720D3}" type="pres">
      <dgm:prSet presAssocID="{17FF4644-4998-4564-86FE-5C5BF12D7B6D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3CEDA-D4C6-4479-8E03-1E40AFCA8AFE}" type="pres">
      <dgm:prSet presAssocID="{17FF4644-4998-4564-86FE-5C5BF12D7B6D}" presName="comp3" presStyleCnt="0"/>
      <dgm:spPr/>
      <dgm:t>
        <a:bodyPr/>
        <a:lstStyle/>
        <a:p>
          <a:endParaRPr lang="en-US"/>
        </a:p>
      </dgm:t>
    </dgm:pt>
    <dgm:pt modelId="{1F9771A9-FBAD-435B-A91B-5F3039810133}" type="pres">
      <dgm:prSet presAssocID="{17FF4644-4998-4564-86FE-5C5BF12D7B6D}" presName="circle3" presStyleLbl="node1" presStyleIdx="2" presStyleCnt="5" custScaleX="103953" custScaleY="101927"/>
      <dgm:spPr/>
      <dgm:t>
        <a:bodyPr/>
        <a:lstStyle/>
        <a:p>
          <a:endParaRPr lang="en-US"/>
        </a:p>
      </dgm:t>
    </dgm:pt>
    <dgm:pt modelId="{CA3B67B6-A352-4267-9DBA-34CD9CDDF1DB}" type="pres">
      <dgm:prSet presAssocID="{17FF4644-4998-4564-86FE-5C5BF12D7B6D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3031-1716-4C0C-8BC4-1D89926FC991}" type="pres">
      <dgm:prSet presAssocID="{17FF4644-4998-4564-86FE-5C5BF12D7B6D}" presName="comp4" presStyleCnt="0"/>
      <dgm:spPr/>
      <dgm:t>
        <a:bodyPr/>
        <a:lstStyle/>
        <a:p>
          <a:endParaRPr lang="en-US"/>
        </a:p>
      </dgm:t>
    </dgm:pt>
    <dgm:pt modelId="{E156C1F9-5195-4CDB-86B7-AB77D5658239}" type="pres">
      <dgm:prSet presAssocID="{17FF4644-4998-4564-86FE-5C5BF12D7B6D}" presName="circle4" presStyleLbl="node1" presStyleIdx="3" presStyleCnt="5" custScaleX="110672" custScaleY="110373"/>
      <dgm:spPr/>
      <dgm:t>
        <a:bodyPr/>
        <a:lstStyle/>
        <a:p>
          <a:endParaRPr lang="en-US"/>
        </a:p>
      </dgm:t>
    </dgm:pt>
    <dgm:pt modelId="{0BECF381-F85D-4B6B-83E0-BDB8ED00DF06}" type="pres">
      <dgm:prSet presAssocID="{17FF4644-4998-4564-86FE-5C5BF12D7B6D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50136-DE06-4E13-834F-38FF5C433533}" type="pres">
      <dgm:prSet presAssocID="{17FF4644-4998-4564-86FE-5C5BF12D7B6D}" presName="comp5" presStyleCnt="0"/>
      <dgm:spPr/>
      <dgm:t>
        <a:bodyPr/>
        <a:lstStyle/>
        <a:p>
          <a:endParaRPr lang="en-US"/>
        </a:p>
      </dgm:t>
    </dgm:pt>
    <dgm:pt modelId="{E384EC53-2699-4F46-BD8C-448943296A34}" type="pres">
      <dgm:prSet presAssocID="{17FF4644-4998-4564-86FE-5C5BF12D7B6D}" presName="circle5" presStyleLbl="node1" presStyleIdx="4" presStyleCnt="5" custScaleX="111940" custScaleY="107528"/>
      <dgm:spPr/>
      <dgm:t>
        <a:bodyPr/>
        <a:lstStyle/>
        <a:p>
          <a:endParaRPr lang="en-US"/>
        </a:p>
      </dgm:t>
    </dgm:pt>
    <dgm:pt modelId="{3E349ED6-B336-42AB-9FD8-A305D2FA69C8}" type="pres">
      <dgm:prSet presAssocID="{17FF4644-4998-4564-86FE-5C5BF12D7B6D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376A48-47AE-4FC3-9466-0770B29637B6}" type="presOf" srcId="{EAA03D66-32AD-40A3-8AEA-150D3371BF8D}" destId="{3E349ED6-B336-42AB-9FD8-A305D2FA69C8}" srcOrd="1" destOrd="0" presId="urn:microsoft.com/office/officeart/2005/8/layout/venn2"/>
    <dgm:cxn modelId="{E0127D0B-595B-40F7-8637-411C9C80421A}" type="presOf" srcId="{3D6D35CA-C8B3-4BE7-BF6C-7FCCA74E7AB1}" destId="{48EFBF32-3A9A-4618-9CAB-1D3C58EBCD7F}" srcOrd="0" destOrd="0" presId="urn:microsoft.com/office/officeart/2005/8/layout/venn2"/>
    <dgm:cxn modelId="{4F3CDD29-2465-4E4F-915C-E366987D5B18}" type="presOf" srcId="{5D791026-0655-43D8-B450-BF39854EC014}" destId="{5C0DBA30-FE00-4B57-994F-69008F915926}" srcOrd="0" destOrd="0" presId="urn:microsoft.com/office/officeart/2005/8/layout/venn2"/>
    <dgm:cxn modelId="{A43205A1-0A92-40D3-A3F8-98F108597AF7}" srcId="{17FF4644-4998-4564-86FE-5C5BF12D7B6D}" destId="{08BA928E-6AE6-4E6F-93ED-1ECBE7D86ECE}" srcOrd="2" destOrd="0" parTransId="{F8633587-A2F0-489F-9BC9-0CD0B43537A8}" sibTransId="{5BF358FB-1F54-45CC-83E6-AE3442126895}"/>
    <dgm:cxn modelId="{791BF58A-47E5-42C3-86AA-8110DA008C54}" srcId="{17FF4644-4998-4564-86FE-5C5BF12D7B6D}" destId="{5D791026-0655-43D8-B450-BF39854EC014}" srcOrd="0" destOrd="0" parTransId="{BA3F3FFA-98D6-4E2E-B466-7CB8575B66A4}" sibTransId="{42B85182-108C-40ED-BF8A-511372D7B567}"/>
    <dgm:cxn modelId="{F3FD59BF-4BB2-41D5-915D-597F10210213}" srcId="{17FF4644-4998-4564-86FE-5C5BF12D7B6D}" destId="{B60E45F5-70B7-428A-A840-9A274C82B44B}" srcOrd="3" destOrd="0" parTransId="{9BFB1C40-3AB6-4FD1-B3FD-02284C4C33AD}" sibTransId="{00A9EF45-7390-45EA-AF23-BE35F7BF8CE6}"/>
    <dgm:cxn modelId="{E27C5645-8BAD-440D-9F38-75C5AEB521A0}" type="presOf" srcId="{B60E45F5-70B7-428A-A840-9A274C82B44B}" destId="{0BECF381-F85D-4B6B-83E0-BDB8ED00DF06}" srcOrd="1" destOrd="0" presId="urn:microsoft.com/office/officeart/2005/8/layout/venn2"/>
    <dgm:cxn modelId="{FA56AAEA-8BEE-4068-A98B-70C19C8EF6CD}" srcId="{17FF4644-4998-4564-86FE-5C5BF12D7B6D}" destId="{EAA03D66-32AD-40A3-8AEA-150D3371BF8D}" srcOrd="4" destOrd="0" parTransId="{5E878F49-05FE-4DA6-A876-5243F8A83E6F}" sibTransId="{A54703D8-4F9F-448C-A9CB-22B226275954}"/>
    <dgm:cxn modelId="{DC8CF849-642B-4CF6-9675-7EE4A846ED91}" type="presOf" srcId="{3D6D35CA-C8B3-4BE7-BF6C-7FCCA74E7AB1}" destId="{F70C1A33-9F98-445B-B352-D927722720D3}" srcOrd="1" destOrd="0" presId="urn:microsoft.com/office/officeart/2005/8/layout/venn2"/>
    <dgm:cxn modelId="{78F20187-941E-4F8F-9303-DC47E3CDF5CE}" type="presOf" srcId="{08BA928E-6AE6-4E6F-93ED-1ECBE7D86ECE}" destId="{CA3B67B6-A352-4267-9DBA-34CD9CDDF1DB}" srcOrd="1" destOrd="0" presId="urn:microsoft.com/office/officeart/2005/8/layout/venn2"/>
    <dgm:cxn modelId="{F553DEBA-6B13-47A3-8B6F-ADF2AF756034}" type="presOf" srcId="{17FF4644-4998-4564-86FE-5C5BF12D7B6D}" destId="{B868DA1E-A631-4227-9E4A-0787126C69A9}" srcOrd="0" destOrd="0" presId="urn:microsoft.com/office/officeart/2005/8/layout/venn2"/>
    <dgm:cxn modelId="{B33CD23B-5FB6-4621-B7B5-9ACA8C99C4C1}" type="presOf" srcId="{EAA03D66-32AD-40A3-8AEA-150D3371BF8D}" destId="{E384EC53-2699-4F46-BD8C-448943296A34}" srcOrd="0" destOrd="0" presId="urn:microsoft.com/office/officeart/2005/8/layout/venn2"/>
    <dgm:cxn modelId="{229A4FEA-4B82-4437-8190-E09A8D251271}" type="presOf" srcId="{08BA928E-6AE6-4E6F-93ED-1ECBE7D86ECE}" destId="{1F9771A9-FBAD-435B-A91B-5F3039810133}" srcOrd="0" destOrd="0" presId="urn:microsoft.com/office/officeart/2005/8/layout/venn2"/>
    <dgm:cxn modelId="{4F6FC604-053F-46F6-B7EE-BAB66001609F}" type="presOf" srcId="{B60E45F5-70B7-428A-A840-9A274C82B44B}" destId="{E156C1F9-5195-4CDB-86B7-AB77D5658239}" srcOrd="0" destOrd="0" presId="urn:microsoft.com/office/officeart/2005/8/layout/venn2"/>
    <dgm:cxn modelId="{8C2F4857-D33F-4A59-9336-A0A93D00B9F6}" srcId="{17FF4644-4998-4564-86FE-5C5BF12D7B6D}" destId="{3D6D35CA-C8B3-4BE7-BF6C-7FCCA74E7AB1}" srcOrd="1" destOrd="0" parTransId="{D5CEC73F-798F-459F-92DE-176225B9D550}" sibTransId="{106ADEE1-CE6E-4559-913E-A7355A2820D7}"/>
    <dgm:cxn modelId="{1C8A551D-3779-4410-A83B-0296973325A0}" type="presOf" srcId="{5D791026-0655-43D8-B450-BF39854EC014}" destId="{7ED89B5C-E4DE-4E5E-ABC5-5BB876D84B93}" srcOrd="1" destOrd="0" presId="urn:microsoft.com/office/officeart/2005/8/layout/venn2"/>
    <dgm:cxn modelId="{D8599BB7-5C22-4D51-A0DA-9B9AA5FACF15}" type="presParOf" srcId="{B868DA1E-A631-4227-9E4A-0787126C69A9}" destId="{60016D9E-E417-484D-8A80-E83050AA0A8C}" srcOrd="0" destOrd="0" presId="urn:microsoft.com/office/officeart/2005/8/layout/venn2"/>
    <dgm:cxn modelId="{9A5548CC-39B9-4179-B75D-35A130632650}" type="presParOf" srcId="{60016D9E-E417-484D-8A80-E83050AA0A8C}" destId="{5C0DBA30-FE00-4B57-994F-69008F915926}" srcOrd="0" destOrd="0" presId="urn:microsoft.com/office/officeart/2005/8/layout/venn2"/>
    <dgm:cxn modelId="{44B865E7-9679-4139-8BC6-B1FF76D5FA2C}" type="presParOf" srcId="{60016D9E-E417-484D-8A80-E83050AA0A8C}" destId="{7ED89B5C-E4DE-4E5E-ABC5-5BB876D84B93}" srcOrd="1" destOrd="0" presId="urn:microsoft.com/office/officeart/2005/8/layout/venn2"/>
    <dgm:cxn modelId="{BEE9CA76-2334-465B-958B-A328C86AC8CD}" type="presParOf" srcId="{B868DA1E-A631-4227-9E4A-0787126C69A9}" destId="{92C945A6-D54E-44B1-91F4-13120F5B4897}" srcOrd="1" destOrd="0" presId="urn:microsoft.com/office/officeart/2005/8/layout/venn2"/>
    <dgm:cxn modelId="{9CD36963-46B1-47F2-80AF-9FABE73B2435}" type="presParOf" srcId="{92C945A6-D54E-44B1-91F4-13120F5B4897}" destId="{48EFBF32-3A9A-4618-9CAB-1D3C58EBCD7F}" srcOrd="0" destOrd="0" presId="urn:microsoft.com/office/officeart/2005/8/layout/venn2"/>
    <dgm:cxn modelId="{EDAA8E91-7BAB-4807-93D1-FFFA6A963A88}" type="presParOf" srcId="{92C945A6-D54E-44B1-91F4-13120F5B4897}" destId="{F70C1A33-9F98-445B-B352-D927722720D3}" srcOrd="1" destOrd="0" presId="urn:microsoft.com/office/officeart/2005/8/layout/venn2"/>
    <dgm:cxn modelId="{DC8FB7D6-80DE-4F58-A279-55102BD81475}" type="presParOf" srcId="{B868DA1E-A631-4227-9E4A-0787126C69A9}" destId="{2D83CEDA-D4C6-4479-8E03-1E40AFCA8AFE}" srcOrd="2" destOrd="0" presId="urn:microsoft.com/office/officeart/2005/8/layout/venn2"/>
    <dgm:cxn modelId="{BA6E8024-EF46-4EB6-9339-545638F18EC6}" type="presParOf" srcId="{2D83CEDA-D4C6-4479-8E03-1E40AFCA8AFE}" destId="{1F9771A9-FBAD-435B-A91B-5F3039810133}" srcOrd="0" destOrd="0" presId="urn:microsoft.com/office/officeart/2005/8/layout/venn2"/>
    <dgm:cxn modelId="{F8B24C56-FBCE-4C81-9CF5-641A4606E80D}" type="presParOf" srcId="{2D83CEDA-D4C6-4479-8E03-1E40AFCA8AFE}" destId="{CA3B67B6-A352-4267-9DBA-34CD9CDDF1DB}" srcOrd="1" destOrd="0" presId="urn:microsoft.com/office/officeart/2005/8/layout/venn2"/>
    <dgm:cxn modelId="{E756305E-ED6B-442A-8800-FB847E54BDE0}" type="presParOf" srcId="{B868DA1E-A631-4227-9E4A-0787126C69A9}" destId="{4C293031-1716-4C0C-8BC4-1D89926FC991}" srcOrd="3" destOrd="0" presId="urn:microsoft.com/office/officeart/2005/8/layout/venn2"/>
    <dgm:cxn modelId="{D4CF4841-535B-40D4-BA65-28F92BF6C320}" type="presParOf" srcId="{4C293031-1716-4C0C-8BC4-1D89926FC991}" destId="{E156C1F9-5195-4CDB-86B7-AB77D5658239}" srcOrd="0" destOrd="0" presId="urn:microsoft.com/office/officeart/2005/8/layout/venn2"/>
    <dgm:cxn modelId="{C9381B0D-BDE2-4CBA-9A69-67B172D75945}" type="presParOf" srcId="{4C293031-1716-4C0C-8BC4-1D89926FC991}" destId="{0BECF381-F85D-4B6B-83E0-BDB8ED00DF06}" srcOrd="1" destOrd="0" presId="urn:microsoft.com/office/officeart/2005/8/layout/venn2"/>
    <dgm:cxn modelId="{7B1D837C-37A2-468E-BB2D-FD1BB46A222C}" type="presParOf" srcId="{B868DA1E-A631-4227-9E4A-0787126C69A9}" destId="{75150136-DE06-4E13-834F-38FF5C433533}" srcOrd="4" destOrd="0" presId="urn:microsoft.com/office/officeart/2005/8/layout/venn2"/>
    <dgm:cxn modelId="{54B21DCA-3D2A-40B3-B173-18D65C7D7B7F}" type="presParOf" srcId="{75150136-DE06-4E13-834F-38FF5C433533}" destId="{E384EC53-2699-4F46-BD8C-448943296A34}" srcOrd="0" destOrd="0" presId="urn:microsoft.com/office/officeart/2005/8/layout/venn2"/>
    <dgm:cxn modelId="{C655791C-5203-4144-8F77-0B559AAC9936}" type="presParOf" srcId="{75150136-DE06-4E13-834F-38FF5C433533}" destId="{3E349ED6-B336-42AB-9FD8-A305D2FA69C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CBB68-E896-42F9-ACB7-9D68FD190FD8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8039CE-028A-458C-BEA5-CFC3531B2A6B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Initialize the base learner</a:t>
          </a:r>
          <a:endParaRPr lang="en-US" sz="2400">
            <a:solidFill>
              <a:schemeClr val="tx1"/>
            </a:solidFill>
          </a:endParaRPr>
        </a:p>
      </dgm:t>
    </dgm:pt>
    <dgm:pt modelId="{4A526534-1D22-441E-B21B-97F73D210F95}" type="parTrans" cxnId="{CDCA0CAB-5CDA-4568-BDA7-EEB4EFE738A9}">
      <dgm:prSet/>
      <dgm:spPr/>
      <dgm:t>
        <a:bodyPr/>
        <a:lstStyle/>
        <a:p>
          <a:endParaRPr lang="en-US"/>
        </a:p>
      </dgm:t>
    </dgm:pt>
    <dgm:pt modelId="{E6F6E823-4403-4FEA-BE81-06FD8CA2CDDE}" type="sibTrans" cxnId="{CDCA0CAB-5CDA-4568-BDA7-EEB4EFE738A9}">
      <dgm:prSet/>
      <dgm:spPr/>
      <dgm:t>
        <a:bodyPr/>
        <a:lstStyle/>
        <a:p>
          <a:endParaRPr lang="en-US"/>
        </a:p>
      </dgm:t>
    </dgm:pt>
    <dgm:pt modelId="{E2E9051E-EE87-4528-B893-8E66A7B8166F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Compute the residuals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6BED3455-B3C7-44E6-9B7E-3F79F40693C2}" type="parTrans" cxnId="{221712BE-0471-4044-BC30-738BB00000DB}">
      <dgm:prSet/>
      <dgm:spPr/>
      <dgm:t>
        <a:bodyPr/>
        <a:lstStyle/>
        <a:p>
          <a:endParaRPr lang="en-US"/>
        </a:p>
      </dgm:t>
    </dgm:pt>
    <dgm:pt modelId="{5A25A74E-31AF-4EBC-A149-162C70E91BD5}" type="sibTrans" cxnId="{221712BE-0471-4044-BC30-738BB00000DB}">
      <dgm:prSet/>
      <dgm:spPr/>
      <dgm:t>
        <a:bodyPr/>
        <a:lstStyle/>
        <a:p>
          <a:endParaRPr lang="en-US"/>
        </a:p>
      </dgm:t>
    </dgm:pt>
    <dgm:pt modelId="{153DE119-4587-407B-990A-4D14787CC32A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Build a Tree to Predict Residuals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2AD6AD49-8163-4FBD-9391-B8C31ACEA4E4}" type="parTrans" cxnId="{F5EDF72D-BEAE-465F-8CA5-289A91179F86}">
      <dgm:prSet/>
      <dgm:spPr/>
      <dgm:t>
        <a:bodyPr/>
        <a:lstStyle/>
        <a:p>
          <a:endParaRPr lang="en-US"/>
        </a:p>
      </dgm:t>
    </dgm:pt>
    <dgm:pt modelId="{887D945E-F668-476A-BFA2-85B351CF77C4}" type="sibTrans" cxnId="{F5EDF72D-BEAE-465F-8CA5-289A91179F86}">
      <dgm:prSet/>
      <dgm:spPr/>
      <dgm:t>
        <a:bodyPr/>
        <a:lstStyle/>
        <a:p>
          <a:endParaRPr lang="en-US"/>
        </a:p>
      </dgm:t>
    </dgm:pt>
    <dgm:pt modelId="{7A34FA0C-8598-43CF-9C60-35EE4357CECA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Update Predictions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472125F7-624A-430F-817E-49211D871688}" type="parTrans" cxnId="{5A1A144F-58FC-4302-9308-457AAC75C77A}">
      <dgm:prSet/>
      <dgm:spPr/>
      <dgm:t>
        <a:bodyPr/>
        <a:lstStyle/>
        <a:p>
          <a:endParaRPr lang="en-US"/>
        </a:p>
      </dgm:t>
    </dgm:pt>
    <dgm:pt modelId="{738481CB-366C-475F-8913-B9A70CFF4BAD}" type="sibTrans" cxnId="{5A1A144F-58FC-4302-9308-457AAC75C77A}">
      <dgm:prSet/>
      <dgm:spPr/>
      <dgm:t>
        <a:bodyPr/>
        <a:lstStyle/>
        <a:p>
          <a:endParaRPr lang="en-US"/>
        </a:p>
      </dgm:t>
    </dgm:pt>
    <dgm:pt modelId="{86995682-4B8A-4DB0-AACC-E157F6797E70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Calculate New Residuals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287BA54C-FB6D-4D27-B550-D5433D53BF19}" type="parTrans" cxnId="{19E11859-E028-4D4C-AA4E-ED4E0886FEAF}">
      <dgm:prSet/>
      <dgm:spPr/>
      <dgm:t>
        <a:bodyPr/>
        <a:lstStyle/>
        <a:p>
          <a:endParaRPr lang="en-US"/>
        </a:p>
      </dgm:t>
    </dgm:pt>
    <dgm:pt modelId="{6EB88196-79FB-4A2F-AE75-E56A8B34DDE9}" type="sibTrans" cxnId="{19E11859-E028-4D4C-AA4E-ED4E0886FEAF}">
      <dgm:prSet/>
      <dgm:spPr/>
      <dgm:t>
        <a:bodyPr/>
        <a:lstStyle/>
        <a:p>
          <a:endParaRPr lang="en-US"/>
        </a:p>
      </dgm:t>
    </dgm:pt>
    <dgm:pt modelId="{7DD5CDEF-C63C-4E85-8DCD-3B0F96C8B568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Build Another Tree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4841E342-4BE2-4F5F-A7AE-FED061E07027}" type="parTrans" cxnId="{787D3608-81DE-444C-95E8-DE50966FD720}">
      <dgm:prSet/>
      <dgm:spPr/>
      <dgm:t>
        <a:bodyPr/>
        <a:lstStyle/>
        <a:p>
          <a:endParaRPr lang="en-US"/>
        </a:p>
      </dgm:t>
    </dgm:pt>
    <dgm:pt modelId="{26E438B2-C113-4D23-9A0E-EF11C11AA17B}" type="sibTrans" cxnId="{787D3608-81DE-444C-95E8-DE50966FD720}">
      <dgm:prSet/>
      <dgm:spPr/>
      <dgm:t>
        <a:bodyPr/>
        <a:lstStyle/>
        <a:p>
          <a:endParaRPr lang="en-US"/>
        </a:p>
      </dgm:t>
    </dgm:pt>
    <dgm:pt modelId="{11CD96E5-6F8D-4F46-BA96-B10DA384ECE7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Combine Predictions</a:t>
          </a:r>
          <a:endParaRPr lang="en-US" sz="2400" b="1" dirty="0">
            <a:solidFill>
              <a:schemeClr val="tx1"/>
            </a:solidFill>
          </a:endParaRPr>
        </a:p>
      </dgm:t>
    </dgm:pt>
    <dgm:pt modelId="{F1E76C58-FCCA-48B6-A306-AA35D1AF2BF7}" type="parTrans" cxnId="{1F66B27C-4F8A-440A-919F-5DF833FA3A3C}">
      <dgm:prSet/>
      <dgm:spPr/>
      <dgm:t>
        <a:bodyPr/>
        <a:lstStyle/>
        <a:p>
          <a:endParaRPr lang="en-US"/>
        </a:p>
      </dgm:t>
    </dgm:pt>
    <dgm:pt modelId="{5511B7C1-6995-42F4-B5B6-7EA93256260B}" type="sibTrans" cxnId="{1F66B27C-4F8A-440A-919F-5DF833FA3A3C}">
      <dgm:prSet/>
      <dgm:spPr/>
      <dgm:t>
        <a:bodyPr/>
        <a:lstStyle/>
        <a:p>
          <a:endParaRPr lang="en-US"/>
        </a:p>
      </dgm:t>
    </dgm:pt>
    <dgm:pt modelId="{B393339B-D23B-4266-BA8B-5A80598834D3}" type="pres">
      <dgm:prSet presAssocID="{EC2CBB68-E896-42F9-ACB7-9D68FD190FD8}" presName="linear" presStyleCnt="0">
        <dgm:presLayoutVars>
          <dgm:dir/>
          <dgm:animLvl val="lvl"/>
          <dgm:resizeHandles val="exact"/>
        </dgm:presLayoutVars>
      </dgm:prSet>
      <dgm:spPr/>
    </dgm:pt>
    <dgm:pt modelId="{E25BDF72-66C9-45E0-968A-F3F126F4F563}" type="pres">
      <dgm:prSet presAssocID="{A08039CE-028A-458C-BEA5-CFC3531B2A6B}" presName="parentLin" presStyleCnt="0"/>
      <dgm:spPr/>
    </dgm:pt>
    <dgm:pt modelId="{F5CEC753-5FA4-448F-B2AD-443AB681E40E}" type="pres">
      <dgm:prSet presAssocID="{A08039CE-028A-458C-BEA5-CFC3531B2A6B}" presName="parentLeftMargin" presStyleLbl="node1" presStyleIdx="0" presStyleCnt="7"/>
      <dgm:spPr/>
    </dgm:pt>
    <dgm:pt modelId="{50C265BC-0E42-4128-9030-646DEC53E821}" type="pres">
      <dgm:prSet presAssocID="{A08039CE-028A-458C-BEA5-CFC3531B2A6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27B03-B0FD-4673-BB26-52C35A6C1BE9}" type="pres">
      <dgm:prSet presAssocID="{A08039CE-028A-458C-BEA5-CFC3531B2A6B}" presName="negativeSpace" presStyleCnt="0"/>
      <dgm:spPr/>
    </dgm:pt>
    <dgm:pt modelId="{018F5EBC-769A-4A4B-82BB-6DBB648FADE8}" type="pres">
      <dgm:prSet presAssocID="{A08039CE-028A-458C-BEA5-CFC3531B2A6B}" presName="childText" presStyleLbl="conFgAcc1" presStyleIdx="0" presStyleCnt="7">
        <dgm:presLayoutVars>
          <dgm:bulletEnabled val="1"/>
        </dgm:presLayoutVars>
      </dgm:prSet>
      <dgm:spPr/>
    </dgm:pt>
    <dgm:pt modelId="{00D85BF7-7208-430B-89F5-D9A634FB5F12}" type="pres">
      <dgm:prSet presAssocID="{E6F6E823-4403-4FEA-BE81-06FD8CA2CDDE}" presName="spaceBetweenRectangles" presStyleCnt="0"/>
      <dgm:spPr/>
    </dgm:pt>
    <dgm:pt modelId="{712760D7-8224-401F-96D5-ECD53600306E}" type="pres">
      <dgm:prSet presAssocID="{E2E9051E-EE87-4528-B893-8E66A7B8166F}" presName="parentLin" presStyleCnt="0"/>
      <dgm:spPr/>
    </dgm:pt>
    <dgm:pt modelId="{5B25B1F7-8B06-4B80-9C7E-05550DE630FF}" type="pres">
      <dgm:prSet presAssocID="{E2E9051E-EE87-4528-B893-8E66A7B8166F}" presName="parentLeftMargin" presStyleLbl="node1" presStyleIdx="0" presStyleCnt="7"/>
      <dgm:spPr/>
    </dgm:pt>
    <dgm:pt modelId="{6B912F39-6B12-41BC-9C2A-E63C7C9AAD1B}" type="pres">
      <dgm:prSet presAssocID="{E2E9051E-EE87-4528-B893-8E66A7B8166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5BDB5A7-3C66-4C38-A8C6-02C8A4201ED8}" type="pres">
      <dgm:prSet presAssocID="{E2E9051E-EE87-4528-B893-8E66A7B8166F}" presName="negativeSpace" presStyleCnt="0"/>
      <dgm:spPr/>
    </dgm:pt>
    <dgm:pt modelId="{AFC75136-D7B2-4A6A-8596-5B97C31FE389}" type="pres">
      <dgm:prSet presAssocID="{E2E9051E-EE87-4528-B893-8E66A7B8166F}" presName="childText" presStyleLbl="conFgAcc1" presStyleIdx="1" presStyleCnt="7">
        <dgm:presLayoutVars>
          <dgm:bulletEnabled val="1"/>
        </dgm:presLayoutVars>
      </dgm:prSet>
      <dgm:spPr/>
    </dgm:pt>
    <dgm:pt modelId="{69581C86-3D89-4145-9C4E-B8A82EB1B24D}" type="pres">
      <dgm:prSet presAssocID="{5A25A74E-31AF-4EBC-A149-162C70E91BD5}" presName="spaceBetweenRectangles" presStyleCnt="0"/>
      <dgm:spPr/>
    </dgm:pt>
    <dgm:pt modelId="{6DB1EFC1-0AFB-45F9-9D31-9089B4E8B903}" type="pres">
      <dgm:prSet presAssocID="{153DE119-4587-407B-990A-4D14787CC32A}" presName="parentLin" presStyleCnt="0"/>
      <dgm:spPr/>
    </dgm:pt>
    <dgm:pt modelId="{2E20AC61-9891-4309-AC29-2BF30F79B1B1}" type="pres">
      <dgm:prSet presAssocID="{153DE119-4587-407B-990A-4D14787CC32A}" presName="parentLeftMargin" presStyleLbl="node1" presStyleIdx="1" presStyleCnt="7"/>
      <dgm:spPr/>
    </dgm:pt>
    <dgm:pt modelId="{613429FB-12D4-4152-8E1C-7E19710CF564}" type="pres">
      <dgm:prSet presAssocID="{153DE119-4587-407B-990A-4D14787CC3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80D954F-8D3F-4DF2-82A5-A941493A6A49}" type="pres">
      <dgm:prSet presAssocID="{153DE119-4587-407B-990A-4D14787CC32A}" presName="negativeSpace" presStyleCnt="0"/>
      <dgm:spPr/>
    </dgm:pt>
    <dgm:pt modelId="{91BF3F02-CCF3-4573-BABE-86A0EDCBEC86}" type="pres">
      <dgm:prSet presAssocID="{153DE119-4587-407B-990A-4D14787CC32A}" presName="childText" presStyleLbl="conFgAcc1" presStyleIdx="2" presStyleCnt="7">
        <dgm:presLayoutVars>
          <dgm:bulletEnabled val="1"/>
        </dgm:presLayoutVars>
      </dgm:prSet>
      <dgm:spPr/>
    </dgm:pt>
    <dgm:pt modelId="{90DE91EB-9573-4E4D-A04D-7AB7C585AE27}" type="pres">
      <dgm:prSet presAssocID="{887D945E-F668-476A-BFA2-85B351CF77C4}" presName="spaceBetweenRectangles" presStyleCnt="0"/>
      <dgm:spPr/>
    </dgm:pt>
    <dgm:pt modelId="{F1B901CF-6D7F-49EE-928C-5CD5E99F0AEA}" type="pres">
      <dgm:prSet presAssocID="{7A34FA0C-8598-43CF-9C60-35EE4357CECA}" presName="parentLin" presStyleCnt="0"/>
      <dgm:spPr/>
    </dgm:pt>
    <dgm:pt modelId="{F7837EE3-A112-410E-886E-05925DB0CCA9}" type="pres">
      <dgm:prSet presAssocID="{7A34FA0C-8598-43CF-9C60-35EE4357CECA}" presName="parentLeftMargin" presStyleLbl="node1" presStyleIdx="2" presStyleCnt="7"/>
      <dgm:spPr/>
    </dgm:pt>
    <dgm:pt modelId="{46D9E2B2-EBA6-47EF-AEB9-013F40FBEAD3}" type="pres">
      <dgm:prSet presAssocID="{7A34FA0C-8598-43CF-9C60-35EE4357CEC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971D98D-7D74-481A-8B15-AFBDD3B4BE07}" type="pres">
      <dgm:prSet presAssocID="{7A34FA0C-8598-43CF-9C60-35EE4357CECA}" presName="negativeSpace" presStyleCnt="0"/>
      <dgm:spPr/>
    </dgm:pt>
    <dgm:pt modelId="{6D0977D6-87CA-4484-B9F5-93977C85CFCE}" type="pres">
      <dgm:prSet presAssocID="{7A34FA0C-8598-43CF-9C60-35EE4357CECA}" presName="childText" presStyleLbl="conFgAcc1" presStyleIdx="3" presStyleCnt="7">
        <dgm:presLayoutVars>
          <dgm:bulletEnabled val="1"/>
        </dgm:presLayoutVars>
      </dgm:prSet>
      <dgm:spPr/>
    </dgm:pt>
    <dgm:pt modelId="{31840CBB-58CD-4DA4-AF1E-21A6F948C23E}" type="pres">
      <dgm:prSet presAssocID="{738481CB-366C-475F-8913-B9A70CFF4BAD}" presName="spaceBetweenRectangles" presStyleCnt="0"/>
      <dgm:spPr/>
    </dgm:pt>
    <dgm:pt modelId="{B76F0767-DBAC-43F1-A637-7B83FD3B0E33}" type="pres">
      <dgm:prSet presAssocID="{86995682-4B8A-4DB0-AACC-E157F6797E70}" presName="parentLin" presStyleCnt="0"/>
      <dgm:spPr/>
    </dgm:pt>
    <dgm:pt modelId="{0F546FFB-CD00-4A77-8998-412A012137EA}" type="pres">
      <dgm:prSet presAssocID="{86995682-4B8A-4DB0-AACC-E157F6797E70}" presName="parentLeftMargin" presStyleLbl="node1" presStyleIdx="3" presStyleCnt="7"/>
      <dgm:spPr/>
    </dgm:pt>
    <dgm:pt modelId="{311EC71D-436F-40E2-A804-6D61BB5C3429}" type="pres">
      <dgm:prSet presAssocID="{86995682-4B8A-4DB0-AACC-E157F6797E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1EFC11-CAD3-412E-8A81-B590B63DA501}" type="pres">
      <dgm:prSet presAssocID="{86995682-4B8A-4DB0-AACC-E157F6797E70}" presName="negativeSpace" presStyleCnt="0"/>
      <dgm:spPr/>
    </dgm:pt>
    <dgm:pt modelId="{8A173E21-7FE5-4548-BDCF-EA95A7C4CBC7}" type="pres">
      <dgm:prSet presAssocID="{86995682-4B8A-4DB0-AACC-E157F6797E70}" presName="childText" presStyleLbl="conFgAcc1" presStyleIdx="4" presStyleCnt="7">
        <dgm:presLayoutVars>
          <dgm:bulletEnabled val="1"/>
        </dgm:presLayoutVars>
      </dgm:prSet>
      <dgm:spPr/>
    </dgm:pt>
    <dgm:pt modelId="{F785B5EB-9C12-42B9-84C2-BA5711930400}" type="pres">
      <dgm:prSet presAssocID="{6EB88196-79FB-4A2F-AE75-E56A8B34DDE9}" presName="spaceBetweenRectangles" presStyleCnt="0"/>
      <dgm:spPr/>
    </dgm:pt>
    <dgm:pt modelId="{02FB5907-9F1A-40F5-8880-19A54FED50D8}" type="pres">
      <dgm:prSet presAssocID="{7DD5CDEF-C63C-4E85-8DCD-3B0F96C8B568}" presName="parentLin" presStyleCnt="0"/>
      <dgm:spPr/>
    </dgm:pt>
    <dgm:pt modelId="{6DCDC8EA-CE1A-4EF9-95BC-BD2FDB8058F1}" type="pres">
      <dgm:prSet presAssocID="{7DD5CDEF-C63C-4E85-8DCD-3B0F96C8B568}" presName="parentLeftMargin" presStyleLbl="node1" presStyleIdx="4" presStyleCnt="7"/>
      <dgm:spPr/>
    </dgm:pt>
    <dgm:pt modelId="{0BAB4333-6CCF-4557-BD87-A8B2C32CC49E}" type="pres">
      <dgm:prSet presAssocID="{7DD5CDEF-C63C-4E85-8DCD-3B0F96C8B5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4B4F3BF-136E-4347-A137-E2A13E8C29E2}" type="pres">
      <dgm:prSet presAssocID="{7DD5CDEF-C63C-4E85-8DCD-3B0F96C8B568}" presName="negativeSpace" presStyleCnt="0"/>
      <dgm:spPr/>
    </dgm:pt>
    <dgm:pt modelId="{6591D00D-C313-439D-8DE3-4D97E88E2103}" type="pres">
      <dgm:prSet presAssocID="{7DD5CDEF-C63C-4E85-8DCD-3B0F96C8B568}" presName="childText" presStyleLbl="conFgAcc1" presStyleIdx="5" presStyleCnt="7">
        <dgm:presLayoutVars>
          <dgm:bulletEnabled val="1"/>
        </dgm:presLayoutVars>
      </dgm:prSet>
      <dgm:spPr/>
    </dgm:pt>
    <dgm:pt modelId="{5F096A82-F0F0-4897-9225-8053399C060B}" type="pres">
      <dgm:prSet presAssocID="{26E438B2-C113-4D23-9A0E-EF11C11AA17B}" presName="spaceBetweenRectangles" presStyleCnt="0"/>
      <dgm:spPr/>
    </dgm:pt>
    <dgm:pt modelId="{1AC20D0B-E64B-4623-A296-8FBB3914F9F6}" type="pres">
      <dgm:prSet presAssocID="{11CD96E5-6F8D-4F46-BA96-B10DA384ECE7}" presName="parentLin" presStyleCnt="0"/>
      <dgm:spPr/>
    </dgm:pt>
    <dgm:pt modelId="{B43FD828-3407-4ECE-9CC3-BB6D5B3FF424}" type="pres">
      <dgm:prSet presAssocID="{11CD96E5-6F8D-4F46-BA96-B10DA384ECE7}" presName="parentLeftMargin" presStyleLbl="node1" presStyleIdx="5" presStyleCnt="7"/>
      <dgm:spPr/>
    </dgm:pt>
    <dgm:pt modelId="{A5C9AB22-63C8-44BA-A29A-82C3D5A8F41C}" type="pres">
      <dgm:prSet presAssocID="{11CD96E5-6F8D-4F46-BA96-B10DA384ECE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60DAFD5-5667-4E1A-9A99-1BA1989AAEAB}" type="pres">
      <dgm:prSet presAssocID="{11CD96E5-6F8D-4F46-BA96-B10DA384ECE7}" presName="negativeSpace" presStyleCnt="0"/>
      <dgm:spPr/>
    </dgm:pt>
    <dgm:pt modelId="{CDB6E1ED-A73B-4E4A-83CE-84D5FC59BA70}" type="pres">
      <dgm:prSet presAssocID="{11CD96E5-6F8D-4F46-BA96-B10DA384EC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2AFAC1B-5F1F-48FD-86B6-5E01999E4C66}" type="presOf" srcId="{E2E9051E-EE87-4528-B893-8E66A7B8166F}" destId="{6B912F39-6B12-41BC-9C2A-E63C7C9AAD1B}" srcOrd="1" destOrd="0" presId="urn:microsoft.com/office/officeart/2005/8/layout/list1"/>
    <dgm:cxn modelId="{787D3608-81DE-444C-95E8-DE50966FD720}" srcId="{EC2CBB68-E896-42F9-ACB7-9D68FD190FD8}" destId="{7DD5CDEF-C63C-4E85-8DCD-3B0F96C8B568}" srcOrd="5" destOrd="0" parTransId="{4841E342-4BE2-4F5F-A7AE-FED061E07027}" sibTransId="{26E438B2-C113-4D23-9A0E-EF11C11AA17B}"/>
    <dgm:cxn modelId="{13575AAE-382B-4F83-B217-FDD28779B23F}" type="presOf" srcId="{153DE119-4587-407B-990A-4D14787CC32A}" destId="{613429FB-12D4-4152-8E1C-7E19710CF564}" srcOrd="1" destOrd="0" presId="urn:microsoft.com/office/officeart/2005/8/layout/list1"/>
    <dgm:cxn modelId="{4BF63A15-4574-4F9C-98EF-5A6EA659EAF3}" type="presOf" srcId="{7A34FA0C-8598-43CF-9C60-35EE4357CECA}" destId="{46D9E2B2-EBA6-47EF-AEB9-013F40FBEAD3}" srcOrd="1" destOrd="0" presId="urn:microsoft.com/office/officeart/2005/8/layout/list1"/>
    <dgm:cxn modelId="{94F6A57C-F1BA-4D5A-B459-A4D3FDB75EA0}" type="presOf" srcId="{86995682-4B8A-4DB0-AACC-E157F6797E70}" destId="{0F546FFB-CD00-4A77-8998-412A012137EA}" srcOrd="0" destOrd="0" presId="urn:microsoft.com/office/officeart/2005/8/layout/list1"/>
    <dgm:cxn modelId="{2552F86D-9428-4764-9CDA-871D69E8EF99}" type="presOf" srcId="{7DD5CDEF-C63C-4E85-8DCD-3B0F96C8B568}" destId="{6DCDC8EA-CE1A-4EF9-95BC-BD2FDB8058F1}" srcOrd="0" destOrd="0" presId="urn:microsoft.com/office/officeart/2005/8/layout/list1"/>
    <dgm:cxn modelId="{FBC5F97B-7E31-4527-A354-0411F4B89E4D}" type="presOf" srcId="{EC2CBB68-E896-42F9-ACB7-9D68FD190FD8}" destId="{B393339B-D23B-4266-BA8B-5A80598834D3}" srcOrd="0" destOrd="0" presId="urn:microsoft.com/office/officeart/2005/8/layout/list1"/>
    <dgm:cxn modelId="{3EC1C64D-C7B4-43F2-B780-D56D9983B3FE}" type="presOf" srcId="{11CD96E5-6F8D-4F46-BA96-B10DA384ECE7}" destId="{A5C9AB22-63C8-44BA-A29A-82C3D5A8F41C}" srcOrd="1" destOrd="0" presId="urn:microsoft.com/office/officeart/2005/8/layout/list1"/>
    <dgm:cxn modelId="{2CE12A06-6CC2-4C9A-BB60-33524AA67AFE}" type="presOf" srcId="{E2E9051E-EE87-4528-B893-8E66A7B8166F}" destId="{5B25B1F7-8B06-4B80-9C7E-05550DE630FF}" srcOrd="0" destOrd="0" presId="urn:microsoft.com/office/officeart/2005/8/layout/list1"/>
    <dgm:cxn modelId="{F5EDF72D-BEAE-465F-8CA5-289A91179F86}" srcId="{EC2CBB68-E896-42F9-ACB7-9D68FD190FD8}" destId="{153DE119-4587-407B-990A-4D14787CC32A}" srcOrd="2" destOrd="0" parTransId="{2AD6AD49-8163-4FBD-9391-B8C31ACEA4E4}" sibTransId="{887D945E-F668-476A-BFA2-85B351CF77C4}"/>
    <dgm:cxn modelId="{BC2A35B3-A983-4943-8060-E81BA8937534}" type="presOf" srcId="{86995682-4B8A-4DB0-AACC-E157F6797E70}" destId="{311EC71D-436F-40E2-A804-6D61BB5C3429}" srcOrd="1" destOrd="0" presId="urn:microsoft.com/office/officeart/2005/8/layout/list1"/>
    <dgm:cxn modelId="{19E11859-E028-4D4C-AA4E-ED4E0886FEAF}" srcId="{EC2CBB68-E896-42F9-ACB7-9D68FD190FD8}" destId="{86995682-4B8A-4DB0-AACC-E157F6797E70}" srcOrd="4" destOrd="0" parTransId="{287BA54C-FB6D-4D27-B550-D5433D53BF19}" sibTransId="{6EB88196-79FB-4A2F-AE75-E56A8B34DDE9}"/>
    <dgm:cxn modelId="{5A1A144F-58FC-4302-9308-457AAC75C77A}" srcId="{EC2CBB68-E896-42F9-ACB7-9D68FD190FD8}" destId="{7A34FA0C-8598-43CF-9C60-35EE4357CECA}" srcOrd="3" destOrd="0" parTransId="{472125F7-624A-430F-817E-49211D871688}" sibTransId="{738481CB-366C-475F-8913-B9A70CFF4BAD}"/>
    <dgm:cxn modelId="{CDCA0CAB-5CDA-4568-BDA7-EEB4EFE738A9}" srcId="{EC2CBB68-E896-42F9-ACB7-9D68FD190FD8}" destId="{A08039CE-028A-458C-BEA5-CFC3531B2A6B}" srcOrd="0" destOrd="0" parTransId="{4A526534-1D22-441E-B21B-97F73D210F95}" sibTransId="{E6F6E823-4403-4FEA-BE81-06FD8CA2CDDE}"/>
    <dgm:cxn modelId="{221712BE-0471-4044-BC30-738BB00000DB}" srcId="{EC2CBB68-E896-42F9-ACB7-9D68FD190FD8}" destId="{E2E9051E-EE87-4528-B893-8E66A7B8166F}" srcOrd="1" destOrd="0" parTransId="{6BED3455-B3C7-44E6-9B7E-3F79F40693C2}" sibTransId="{5A25A74E-31AF-4EBC-A149-162C70E91BD5}"/>
    <dgm:cxn modelId="{70FA61EA-F2CD-42DC-A1D3-7D0A91E3EC19}" type="presOf" srcId="{11CD96E5-6F8D-4F46-BA96-B10DA384ECE7}" destId="{B43FD828-3407-4ECE-9CC3-BB6D5B3FF424}" srcOrd="0" destOrd="0" presId="urn:microsoft.com/office/officeart/2005/8/layout/list1"/>
    <dgm:cxn modelId="{0703E0C8-194F-4234-9483-6F1E47AA8ABF}" type="presOf" srcId="{7DD5CDEF-C63C-4E85-8DCD-3B0F96C8B568}" destId="{0BAB4333-6CCF-4557-BD87-A8B2C32CC49E}" srcOrd="1" destOrd="0" presId="urn:microsoft.com/office/officeart/2005/8/layout/list1"/>
    <dgm:cxn modelId="{6DD55C3C-3F3D-466C-AD61-3635708EB48B}" type="presOf" srcId="{A08039CE-028A-458C-BEA5-CFC3531B2A6B}" destId="{F5CEC753-5FA4-448F-B2AD-443AB681E40E}" srcOrd="0" destOrd="0" presId="urn:microsoft.com/office/officeart/2005/8/layout/list1"/>
    <dgm:cxn modelId="{D4818552-F9BF-44C2-92B8-CF5B8958B2F7}" type="presOf" srcId="{153DE119-4587-407B-990A-4D14787CC32A}" destId="{2E20AC61-9891-4309-AC29-2BF30F79B1B1}" srcOrd="0" destOrd="0" presId="urn:microsoft.com/office/officeart/2005/8/layout/list1"/>
    <dgm:cxn modelId="{7805A097-DEFC-4386-943B-95A48A882868}" type="presOf" srcId="{7A34FA0C-8598-43CF-9C60-35EE4357CECA}" destId="{F7837EE3-A112-410E-886E-05925DB0CCA9}" srcOrd="0" destOrd="0" presId="urn:microsoft.com/office/officeart/2005/8/layout/list1"/>
    <dgm:cxn modelId="{93B41611-A17A-4F54-A667-532B049612FD}" type="presOf" srcId="{A08039CE-028A-458C-BEA5-CFC3531B2A6B}" destId="{50C265BC-0E42-4128-9030-646DEC53E821}" srcOrd="1" destOrd="0" presId="urn:microsoft.com/office/officeart/2005/8/layout/list1"/>
    <dgm:cxn modelId="{1F66B27C-4F8A-440A-919F-5DF833FA3A3C}" srcId="{EC2CBB68-E896-42F9-ACB7-9D68FD190FD8}" destId="{11CD96E5-6F8D-4F46-BA96-B10DA384ECE7}" srcOrd="6" destOrd="0" parTransId="{F1E76C58-FCCA-48B6-A306-AA35D1AF2BF7}" sibTransId="{5511B7C1-6995-42F4-B5B6-7EA93256260B}"/>
    <dgm:cxn modelId="{C8C3B218-7C81-47E0-A263-CC432F75CB56}" type="presParOf" srcId="{B393339B-D23B-4266-BA8B-5A80598834D3}" destId="{E25BDF72-66C9-45E0-968A-F3F126F4F563}" srcOrd="0" destOrd="0" presId="urn:microsoft.com/office/officeart/2005/8/layout/list1"/>
    <dgm:cxn modelId="{1B644D07-36C0-445D-98D7-84A42D33224A}" type="presParOf" srcId="{E25BDF72-66C9-45E0-968A-F3F126F4F563}" destId="{F5CEC753-5FA4-448F-B2AD-443AB681E40E}" srcOrd="0" destOrd="0" presId="urn:microsoft.com/office/officeart/2005/8/layout/list1"/>
    <dgm:cxn modelId="{2752B3EF-0363-48DB-8D4A-20A606D377D9}" type="presParOf" srcId="{E25BDF72-66C9-45E0-968A-F3F126F4F563}" destId="{50C265BC-0E42-4128-9030-646DEC53E821}" srcOrd="1" destOrd="0" presId="urn:microsoft.com/office/officeart/2005/8/layout/list1"/>
    <dgm:cxn modelId="{03FC31C3-6221-4298-9952-F06CB087E555}" type="presParOf" srcId="{B393339B-D23B-4266-BA8B-5A80598834D3}" destId="{2DC27B03-B0FD-4673-BB26-52C35A6C1BE9}" srcOrd="1" destOrd="0" presId="urn:microsoft.com/office/officeart/2005/8/layout/list1"/>
    <dgm:cxn modelId="{6915EDE7-B0BA-4324-8064-EAB1A6221E77}" type="presParOf" srcId="{B393339B-D23B-4266-BA8B-5A80598834D3}" destId="{018F5EBC-769A-4A4B-82BB-6DBB648FADE8}" srcOrd="2" destOrd="0" presId="urn:microsoft.com/office/officeart/2005/8/layout/list1"/>
    <dgm:cxn modelId="{C1859E3D-5CA7-47F6-A88E-052E72237457}" type="presParOf" srcId="{B393339B-D23B-4266-BA8B-5A80598834D3}" destId="{00D85BF7-7208-430B-89F5-D9A634FB5F12}" srcOrd="3" destOrd="0" presId="urn:microsoft.com/office/officeart/2005/8/layout/list1"/>
    <dgm:cxn modelId="{936917BE-5C4E-4FB4-9E3B-2624C6905622}" type="presParOf" srcId="{B393339B-D23B-4266-BA8B-5A80598834D3}" destId="{712760D7-8224-401F-96D5-ECD53600306E}" srcOrd="4" destOrd="0" presId="urn:microsoft.com/office/officeart/2005/8/layout/list1"/>
    <dgm:cxn modelId="{5F1FBD7D-34F8-4E1D-930F-9B571ED2FF55}" type="presParOf" srcId="{712760D7-8224-401F-96D5-ECD53600306E}" destId="{5B25B1F7-8B06-4B80-9C7E-05550DE630FF}" srcOrd="0" destOrd="0" presId="urn:microsoft.com/office/officeart/2005/8/layout/list1"/>
    <dgm:cxn modelId="{B76FC9A1-1B3F-42EC-92A6-96DE648A31CC}" type="presParOf" srcId="{712760D7-8224-401F-96D5-ECD53600306E}" destId="{6B912F39-6B12-41BC-9C2A-E63C7C9AAD1B}" srcOrd="1" destOrd="0" presId="urn:microsoft.com/office/officeart/2005/8/layout/list1"/>
    <dgm:cxn modelId="{7B13D5B9-E44C-43FC-B5EB-2C979A2618A1}" type="presParOf" srcId="{B393339B-D23B-4266-BA8B-5A80598834D3}" destId="{05BDB5A7-3C66-4C38-A8C6-02C8A4201ED8}" srcOrd="5" destOrd="0" presId="urn:microsoft.com/office/officeart/2005/8/layout/list1"/>
    <dgm:cxn modelId="{DA6241E3-B711-40D5-967F-321FF0E79F8F}" type="presParOf" srcId="{B393339B-D23B-4266-BA8B-5A80598834D3}" destId="{AFC75136-D7B2-4A6A-8596-5B97C31FE389}" srcOrd="6" destOrd="0" presId="urn:microsoft.com/office/officeart/2005/8/layout/list1"/>
    <dgm:cxn modelId="{D5AD83F4-0B58-44F4-8688-B575E09385D8}" type="presParOf" srcId="{B393339B-D23B-4266-BA8B-5A80598834D3}" destId="{69581C86-3D89-4145-9C4E-B8A82EB1B24D}" srcOrd="7" destOrd="0" presId="urn:microsoft.com/office/officeart/2005/8/layout/list1"/>
    <dgm:cxn modelId="{41E756DD-C390-40EE-8F0F-9E0B359BE638}" type="presParOf" srcId="{B393339B-D23B-4266-BA8B-5A80598834D3}" destId="{6DB1EFC1-0AFB-45F9-9D31-9089B4E8B903}" srcOrd="8" destOrd="0" presId="urn:microsoft.com/office/officeart/2005/8/layout/list1"/>
    <dgm:cxn modelId="{BC30DE6A-B18D-4F91-9FEF-C66683892AE3}" type="presParOf" srcId="{6DB1EFC1-0AFB-45F9-9D31-9089B4E8B903}" destId="{2E20AC61-9891-4309-AC29-2BF30F79B1B1}" srcOrd="0" destOrd="0" presId="urn:microsoft.com/office/officeart/2005/8/layout/list1"/>
    <dgm:cxn modelId="{74FE9399-AE07-4448-BD0D-01D1D32D198F}" type="presParOf" srcId="{6DB1EFC1-0AFB-45F9-9D31-9089B4E8B903}" destId="{613429FB-12D4-4152-8E1C-7E19710CF564}" srcOrd="1" destOrd="0" presId="urn:microsoft.com/office/officeart/2005/8/layout/list1"/>
    <dgm:cxn modelId="{806B5CCA-0A15-43AC-A7DA-7F9C2024D056}" type="presParOf" srcId="{B393339B-D23B-4266-BA8B-5A80598834D3}" destId="{780D954F-8D3F-4DF2-82A5-A941493A6A49}" srcOrd="9" destOrd="0" presId="urn:microsoft.com/office/officeart/2005/8/layout/list1"/>
    <dgm:cxn modelId="{CE53A3C7-F41B-45BC-A1EA-082EE8D3C56A}" type="presParOf" srcId="{B393339B-D23B-4266-BA8B-5A80598834D3}" destId="{91BF3F02-CCF3-4573-BABE-86A0EDCBEC86}" srcOrd="10" destOrd="0" presId="urn:microsoft.com/office/officeart/2005/8/layout/list1"/>
    <dgm:cxn modelId="{CDB7EF13-97A8-41AD-8CE2-FE06C46385DE}" type="presParOf" srcId="{B393339B-D23B-4266-BA8B-5A80598834D3}" destId="{90DE91EB-9573-4E4D-A04D-7AB7C585AE27}" srcOrd="11" destOrd="0" presId="urn:microsoft.com/office/officeart/2005/8/layout/list1"/>
    <dgm:cxn modelId="{0A4F4DF0-BE73-46F7-9F3A-B4532DE031BD}" type="presParOf" srcId="{B393339B-D23B-4266-BA8B-5A80598834D3}" destId="{F1B901CF-6D7F-49EE-928C-5CD5E99F0AEA}" srcOrd="12" destOrd="0" presId="urn:microsoft.com/office/officeart/2005/8/layout/list1"/>
    <dgm:cxn modelId="{43085DE3-2174-4D19-8ECE-3ADAC8D97BAB}" type="presParOf" srcId="{F1B901CF-6D7F-49EE-928C-5CD5E99F0AEA}" destId="{F7837EE3-A112-410E-886E-05925DB0CCA9}" srcOrd="0" destOrd="0" presId="urn:microsoft.com/office/officeart/2005/8/layout/list1"/>
    <dgm:cxn modelId="{2ACAB37A-6E73-4130-8ED8-B9FCD38D7817}" type="presParOf" srcId="{F1B901CF-6D7F-49EE-928C-5CD5E99F0AEA}" destId="{46D9E2B2-EBA6-47EF-AEB9-013F40FBEAD3}" srcOrd="1" destOrd="0" presId="urn:microsoft.com/office/officeart/2005/8/layout/list1"/>
    <dgm:cxn modelId="{5BB2E8E5-8678-47A1-B0BD-D1A55E99DAEE}" type="presParOf" srcId="{B393339B-D23B-4266-BA8B-5A80598834D3}" destId="{8971D98D-7D74-481A-8B15-AFBDD3B4BE07}" srcOrd="13" destOrd="0" presId="urn:microsoft.com/office/officeart/2005/8/layout/list1"/>
    <dgm:cxn modelId="{A3B71147-33A6-4D10-9C3B-105AE83A75B9}" type="presParOf" srcId="{B393339B-D23B-4266-BA8B-5A80598834D3}" destId="{6D0977D6-87CA-4484-B9F5-93977C85CFCE}" srcOrd="14" destOrd="0" presId="urn:microsoft.com/office/officeart/2005/8/layout/list1"/>
    <dgm:cxn modelId="{1E4836A1-4CE4-461D-A8B2-7F3CF39D3CF1}" type="presParOf" srcId="{B393339B-D23B-4266-BA8B-5A80598834D3}" destId="{31840CBB-58CD-4DA4-AF1E-21A6F948C23E}" srcOrd="15" destOrd="0" presId="urn:microsoft.com/office/officeart/2005/8/layout/list1"/>
    <dgm:cxn modelId="{2802EE0A-530C-4C17-8F64-B9C2D87E8D23}" type="presParOf" srcId="{B393339B-D23B-4266-BA8B-5A80598834D3}" destId="{B76F0767-DBAC-43F1-A637-7B83FD3B0E33}" srcOrd="16" destOrd="0" presId="urn:microsoft.com/office/officeart/2005/8/layout/list1"/>
    <dgm:cxn modelId="{A5E9ED7C-2810-488C-B8B5-6D0EFB2B91D7}" type="presParOf" srcId="{B76F0767-DBAC-43F1-A637-7B83FD3B0E33}" destId="{0F546FFB-CD00-4A77-8998-412A012137EA}" srcOrd="0" destOrd="0" presId="urn:microsoft.com/office/officeart/2005/8/layout/list1"/>
    <dgm:cxn modelId="{5D2C705B-FC1C-433F-8194-19831EDC407B}" type="presParOf" srcId="{B76F0767-DBAC-43F1-A637-7B83FD3B0E33}" destId="{311EC71D-436F-40E2-A804-6D61BB5C3429}" srcOrd="1" destOrd="0" presId="urn:microsoft.com/office/officeart/2005/8/layout/list1"/>
    <dgm:cxn modelId="{BC62BE14-5ED5-4760-9BF5-6C19B4818956}" type="presParOf" srcId="{B393339B-D23B-4266-BA8B-5A80598834D3}" destId="{A51EFC11-CAD3-412E-8A81-B590B63DA501}" srcOrd="17" destOrd="0" presId="urn:microsoft.com/office/officeart/2005/8/layout/list1"/>
    <dgm:cxn modelId="{089D652B-0F32-426F-AF7B-F7A57203E127}" type="presParOf" srcId="{B393339B-D23B-4266-BA8B-5A80598834D3}" destId="{8A173E21-7FE5-4548-BDCF-EA95A7C4CBC7}" srcOrd="18" destOrd="0" presId="urn:microsoft.com/office/officeart/2005/8/layout/list1"/>
    <dgm:cxn modelId="{3DFFD596-785C-444D-8044-21766F05097F}" type="presParOf" srcId="{B393339B-D23B-4266-BA8B-5A80598834D3}" destId="{F785B5EB-9C12-42B9-84C2-BA5711930400}" srcOrd="19" destOrd="0" presId="urn:microsoft.com/office/officeart/2005/8/layout/list1"/>
    <dgm:cxn modelId="{B2103756-45DA-4BD2-AA38-A3782F0FC15E}" type="presParOf" srcId="{B393339B-D23B-4266-BA8B-5A80598834D3}" destId="{02FB5907-9F1A-40F5-8880-19A54FED50D8}" srcOrd="20" destOrd="0" presId="urn:microsoft.com/office/officeart/2005/8/layout/list1"/>
    <dgm:cxn modelId="{BBE295DF-942D-4AB9-82EF-E6C1B0694175}" type="presParOf" srcId="{02FB5907-9F1A-40F5-8880-19A54FED50D8}" destId="{6DCDC8EA-CE1A-4EF9-95BC-BD2FDB8058F1}" srcOrd="0" destOrd="0" presId="urn:microsoft.com/office/officeart/2005/8/layout/list1"/>
    <dgm:cxn modelId="{A38D25F8-407E-4111-A33B-7364D2DAC643}" type="presParOf" srcId="{02FB5907-9F1A-40F5-8880-19A54FED50D8}" destId="{0BAB4333-6CCF-4557-BD87-A8B2C32CC49E}" srcOrd="1" destOrd="0" presId="urn:microsoft.com/office/officeart/2005/8/layout/list1"/>
    <dgm:cxn modelId="{D673061B-C490-470F-9F2B-97149A4C2C3A}" type="presParOf" srcId="{B393339B-D23B-4266-BA8B-5A80598834D3}" destId="{A4B4F3BF-136E-4347-A137-E2A13E8C29E2}" srcOrd="21" destOrd="0" presId="urn:microsoft.com/office/officeart/2005/8/layout/list1"/>
    <dgm:cxn modelId="{0A238EDC-ADD6-48E1-82E5-0692F2F58AE5}" type="presParOf" srcId="{B393339B-D23B-4266-BA8B-5A80598834D3}" destId="{6591D00D-C313-439D-8DE3-4D97E88E2103}" srcOrd="22" destOrd="0" presId="urn:microsoft.com/office/officeart/2005/8/layout/list1"/>
    <dgm:cxn modelId="{8519343F-7CF9-4DEA-BD77-637F2A3C9E52}" type="presParOf" srcId="{B393339B-D23B-4266-BA8B-5A80598834D3}" destId="{5F096A82-F0F0-4897-9225-8053399C060B}" srcOrd="23" destOrd="0" presId="urn:microsoft.com/office/officeart/2005/8/layout/list1"/>
    <dgm:cxn modelId="{0090E754-CB9C-4C15-A8A7-903B065F125A}" type="presParOf" srcId="{B393339B-D23B-4266-BA8B-5A80598834D3}" destId="{1AC20D0B-E64B-4623-A296-8FBB3914F9F6}" srcOrd="24" destOrd="0" presId="urn:microsoft.com/office/officeart/2005/8/layout/list1"/>
    <dgm:cxn modelId="{75EF1934-96E4-4232-91F7-510DB15E90A8}" type="presParOf" srcId="{1AC20D0B-E64B-4623-A296-8FBB3914F9F6}" destId="{B43FD828-3407-4ECE-9CC3-BB6D5B3FF424}" srcOrd="0" destOrd="0" presId="urn:microsoft.com/office/officeart/2005/8/layout/list1"/>
    <dgm:cxn modelId="{63993C85-4A3A-4EB9-BFF0-CCBF133FE747}" type="presParOf" srcId="{1AC20D0B-E64B-4623-A296-8FBB3914F9F6}" destId="{A5C9AB22-63C8-44BA-A29A-82C3D5A8F41C}" srcOrd="1" destOrd="0" presId="urn:microsoft.com/office/officeart/2005/8/layout/list1"/>
    <dgm:cxn modelId="{D9283BB9-D144-4F10-B682-FD6C9B16BBF4}" type="presParOf" srcId="{B393339B-D23B-4266-BA8B-5A80598834D3}" destId="{060DAFD5-5667-4E1A-9A99-1BA1989AAEAB}" srcOrd="25" destOrd="0" presId="urn:microsoft.com/office/officeart/2005/8/layout/list1"/>
    <dgm:cxn modelId="{6E7CF2B5-4253-4CB4-BA06-133605F89B22}" type="presParOf" srcId="{B393339B-D23B-4266-BA8B-5A80598834D3}" destId="{CDB6E1ED-A73B-4E4A-83CE-84D5FC59BA7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43A62-855B-4CC6-AC6F-DCCD5716CB8A}" type="doc">
      <dgm:prSet loTypeId="urn:microsoft.com/office/officeart/2005/8/layout/hList6" loCatId="list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EDC323E-AE5C-4FB6-8170-31AAA6A8983D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Scalability</a:t>
          </a:r>
          <a:endParaRPr lang="en-US" sz="22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B4EBE4-1688-4289-953F-47887E31454A}" type="parTrans" cxnId="{A9FFE00D-092F-4072-9D47-8A22A77DA82A}">
      <dgm:prSet/>
      <dgm:spPr/>
      <dgm:t>
        <a:bodyPr/>
        <a:lstStyle/>
        <a:p>
          <a:endParaRPr lang="en-US"/>
        </a:p>
      </dgm:t>
    </dgm:pt>
    <dgm:pt modelId="{1BA26DDF-AFE7-4B13-8803-5DD8F5675986}" type="sibTrans" cxnId="{A9FFE00D-092F-4072-9D47-8A22A77DA82A}">
      <dgm:prSet/>
      <dgm:spPr/>
      <dgm:t>
        <a:bodyPr/>
        <a:lstStyle/>
        <a:p>
          <a:endParaRPr lang="en-US"/>
        </a:p>
      </dgm:t>
    </dgm:pt>
    <dgm:pt modelId="{817A7A14-B7ED-42C6-BB08-DFAD3B662379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</a:t>
          </a:r>
          <a:endParaRPr lang="en-US" sz="20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CBECC-6BDF-4E46-ADB2-AEBFC60EA51E}" type="parTrans" cxnId="{CF5FEFF8-AF01-4937-89BC-E2349CE836C2}">
      <dgm:prSet/>
      <dgm:spPr/>
      <dgm:t>
        <a:bodyPr/>
        <a:lstStyle/>
        <a:p>
          <a:endParaRPr lang="en-US"/>
        </a:p>
      </dgm:t>
    </dgm:pt>
    <dgm:pt modelId="{E32542AF-1C5F-44FE-A69F-4F2561F8FF46}" type="sibTrans" cxnId="{CF5FEFF8-AF01-4937-89BC-E2349CE836C2}">
      <dgm:prSet/>
      <dgm:spPr/>
      <dgm:t>
        <a:bodyPr/>
        <a:lstStyle/>
        <a:p>
          <a:endParaRPr lang="en-US"/>
        </a:p>
      </dgm:t>
    </dgm:pt>
    <dgm:pt modelId="{F1617922-8494-449C-BBBB-D27577DDBB06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Flexibility</a:t>
          </a:r>
        </a:p>
      </dgm:t>
    </dgm:pt>
    <dgm:pt modelId="{2671328E-650F-42C9-A60A-EE9B36D858B6}" type="parTrans" cxnId="{730DF950-8270-4354-A0A4-4929F6A27A84}">
      <dgm:prSet/>
      <dgm:spPr/>
      <dgm:t>
        <a:bodyPr/>
        <a:lstStyle/>
        <a:p>
          <a:endParaRPr lang="en-US"/>
        </a:p>
      </dgm:t>
    </dgm:pt>
    <dgm:pt modelId="{87175D23-1CB2-472F-AEF0-AE0D1E32C856}" type="sibTrans" cxnId="{730DF950-8270-4354-A0A4-4929F6A27A84}">
      <dgm:prSet/>
      <dgm:spPr/>
      <dgm:t>
        <a:bodyPr/>
        <a:lstStyle/>
        <a:p>
          <a:endParaRPr lang="en-US"/>
        </a:p>
      </dgm:t>
    </dgm:pt>
    <dgm:pt modelId="{9EF52D64-6B9E-4188-A539-A4B4C67F5E6A}">
      <dgm:prSet phldrT="[Text]" custT="1"/>
      <dgm:spPr/>
      <dgm:t>
        <a:bodyPr/>
        <a:lstStyle/>
        <a:p>
          <a:r>
            <a:rPr lang="en-US" sz="23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Robustness</a:t>
          </a:r>
        </a:p>
      </dgm:t>
    </dgm:pt>
    <dgm:pt modelId="{0ADE6546-AC81-4318-AE52-1DFF2CBEE4E7}" type="parTrans" cxnId="{317D74DF-FA7F-4515-A7BA-5CE4815D3D8D}">
      <dgm:prSet/>
      <dgm:spPr/>
      <dgm:t>
        <a:bodyPr/>
        <a:lstStyle/>
        <a:p>
          <a:endParaRPr lang="en-US"/>
        </a:p>
      </dgm:t>
    </dgm:pt>
    <dgm:pt modelId="{0BBD0835-37EC-4399-90B4-662276E3E39B}" type="sibTrans" cxnId="{317D74DF-FA7F-4515-A7BA-5CE4815D3D8D}">
      <dgm:prSet/>
      <dgm:spPr/>
      <dgm:t>
        <a:bodyPr/>
        <a:lstStyle/>
        <a:p>
          <a:endParaRPr lang="en-US"/>
        </a:p>
      </dgm:t>
    </dgm:pt>
    <dgm:pt modelId="{152B43D3-48B6-4E5F-A737-9E8CCD543603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accuracy</a:t>
          </a:r>
          <a:endParaRPr lang="en-US" sz="2000" b="1" dirty="0" smtClean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463DC3-4D88-4B30-BA15-F5177984B32A}" type="parTrans" cxnId="{8EBC3F86-62BE-4CFC-96FB-814A42317A0A}">
      <dgm:prSet/>
      <dgm:spPr/>
      <dgm:t>
        <a:bodyPr/>
        <a:lstStyle/>
        <a:p>
          <a:endParaRPr lang="en-US"/>
        </a:p>
      </dgm:t>
    </dgm:pt>
    <dgm:pt modelId="{21F40026-1DCB-45DE-AE6F-64F7F7E74823}" type="sibTrans" cxnId="{8EBC3F86-62BE-4CFC-96FB-814A42317A0A}">
      <dgm:prSet/>
      <dgm:spPr/>
      <dgm:t>
        <a:bodyPr/>
        <a:lstStyle/>
        <a:p>
          <a:endParaRPr lang="en-US"/>
        </a:p>
      </dgm:t>
    </dgm:pt>
    <dgm:pt modelId="{71E1CEBD-50AB-49FD-B997-068E2A0FD127}" type="pres">
      <dgm:prSet presAssocID="{B9C43A62-855B-4CC6-AC6F-DCCD5716C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0E51E-B515-4A5C-936F-E66C0DFB169A}" type="pres">
      <dgm:prSet presAssocID="{AEDC323E-AE5C-4FB6-8170-31AAA6A898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339E7-D456-4446-A5A1-AD34212184E3}" type="pres">
      <dgm:prSet presAssocID="{1BA26DDF-AFE7-4B13-8803-5DD8F5675986}" presName="sibTrans" presStyleCnt="0"/>
      <dgm:spPr/>
    </dgm:pt>
    <dgm:pt modelId="{FC931DC4-362E-475C-A8BF-FED87C83F8C9}" type="pres">
      <dgm:prSet presAssocID="{817A7A14-B7ED-42C6-BB08-DFAD3B66237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0E584-9EA9-4B46-918B-E2A551ABF5A2}" type="pres">
      <dgm:prSet presAssocID="{E32542AF-1C5F-44FE-A69F-4F2561F8FF46}" presName="sibTrans" presStyleCnt="0"/>
      <dgm:spPr/>
    </dgm:pt>
    <dgm:pt modelId="{EABDA2D3-2C94-4949-AF6F-0614DCCC0993}" type="pres">
      <dgm:prSet presAssocID="{F1617922-8494-449C-BBBB-D27577DDBB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0291B-9AB2-4A8A-BB6A-E5B5FC8093EB}" type="pres">
      <dgm:prSet presAssocID="{87175D23-1CB2-472F-AEF0-AE0D1E32C856}" presName="sibTrans" presStyleCnt="0"/>
      <dgm:spPr/>
    </dgm:pt>
    <dgm:pt modelId="{F0514CD0-351C-4AC8-9FF0-013B3B42D333}" type="pres">
      <dgm:prSet presAssocID="{9EF52D64-6B9E-4188-A539-A4B4C67F5E6A}" presName="node" presStyleLbl="node1" presStyleIdx="3" presStyleCnt="5" custScaleX="111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C7FA-CB4D-499B-83CF-035D5D00FEDF}" type="pres">
      <dgm:prSet presAssocID="{0BBD0835-37EC-4399-90B4-662276E3E39B}" presName="sibTrans" presStyleCnt="0"/>
      <dgm:spPr/>
    </dgm:pt>
    <dgm:pt modelId="{9B6806D5-5B5D-40EC-9028-D83C7491B38D}" type="pres">
      <dgm:prSet presAssocID="{152B43D3-48B6-4E5F-A737-9E8CCD5436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DF950-8270-4354-A0A4-4929F6A27A84}" srcId="{B9C43A62-855B-4CC6-AC6F-DCCD5716CB8A}" destId="{F1617922-8494-449C-BBBB-D27577DDBB06}" srcOrd="2" destOrd="0" parTransId="{2671328E-650F-42C9-A60A-EE9B36D858B6}" sibTransId="{87175D23-1CB2-472F-AEF0-AE0D1E32C856}"/>
    <dgm:cxn modelId="{CF5FEFF8-AF01-4937-89BC-E2349CE836C2}" srcId="{B9C43A62-855B-4CC6-AC6F-DCCD5716CB8A}" destId="{817A7A14-B7ED-42C6-BB08-DFAD3B662379}" srcOrd="1" destOrd="0" parTransId="{CCBCBECC-6BDF-4E46-ADB2-AEBFC60EA51E}" sibTransId="{E32542AF-1C5F-44FE-A69F-4F2561F8FF46}"/>
    <dgm:cxn modelId="{57FF5E02-B1FD-4BF2-B172-633CA56E52AF}" type="presOf" srcId="{152B43D3-48B6-4E5F-A737-9E8CCD543603}" destId="{9B6806D5-5B5D-40EC-9028-D83C7491B38D}" srcOrd="0" destOrd="0" presId="urn:microsoft.com/office/officeart/2005/8/layout/hList6"/>
    <dgm:cxn modelId="{317D74DF-FA7F-4515-A7BA-5CE4815D3D8D}" srcId="{B9C43A62-855B-4CC6-AC6F-DCCD5716CB8A}" destId="{9EF52D64-6B9E-4188-A539-A4B4C67F5E6A}" srcOrd="3" destOrd="0" parTransId="{0ADE6546-AC81-4318-AE52-1DFF2CBEE4E7}" sibTransId="{0BBD0835-37EC-4399-90B4-662276E3E39B}"/>
    <dgm:cxn modelId="{8EBC3F86-62BE-4CFC-96FB-814A42317A0A}" srcId="{B9C43A62-855B-4CC6-AC6F-DCCD5716CB8A}" destId="{152B43D3-48B6-4E5F-A737-9E8CCD543603}" srcOrd="4" destOrd="0" parTransId="{A3463DC3-4D88-4B30-BA15-F5177984B32A}" sibTransId="{21F40026-1DCB-45DE-AE6F-64F7F7E74823}"/>
    <dgm:cxn modelId="{E9343EC3-3F95-4D08-B831-DEBF919A7744}" type="presOf" srcId="{F1617922-8494-449C-BBBB-D27577DDBB06}" destId="{EABDA2D3-2C94-4949-AF6F-0614DCCC0993}" srcOrd="0" destOrd="0" presId="urn:microsoft.com/office/officeart/2005/8/layout/hList6"/>
    <dgm:cxn modelId="{CA5934C8-D64C-4404-BC67-781112767E2C}" type="presOf" srcId="{AEDC323E-AE5C-4FB6-8170-31AAA6A8983D}" destId="{0690E51E-B515-4A5C-936F-E66C0DFB169A}" srcOrd="0" destOrd="0" presId="urn:microsoft.com/office/officeart/2005/8/layout/hList6"/>
    <dgm:cxn modelId="{8EBD3F11-3B01-4AED-9FEE-8B590BB6A8E1}" type="presOf" srcId="{9EF52D64-6B9E-4188-A539-A4B4C67F5E6A}" destId="{F0514CD0-351C-4AC8-9FF0-013B3B42D333}" srcOrd="0" destOrd="0" presId="urn:microsoft.com/office/officeart/2005/8/layout/hList6"/>
    <dgm:cxn modelId="{4CCC88CC-914C-4458-9221-55DE8E4A380F}" type="presOf" srcId="{817A7A14-B7ED-42C6-BB08-DFAD3B662379}" destId="{FC931DC4-362E-475C-A8BF-FED87C83F8C9}" srcOrd="0" destOrd="0" presId="urn:microsoft.com/office/officeart/2005/8/layout/hList6"/>
    <dgm:cxn modelId="{F053E24A-90A0-4A94-A403-9D59318CF802}" type="presOf" srcId="{B9C43A62-855B-4CC6-AC6F-DCCD5716CB8A}" destId="{71E1CEBD-50AB-49FD-B997-068E2A0FD127}" srcOrd="0" destOrd="0" presId="urn:microsoft.com/office/officeart/2005/8/layout/hList6"/>
    <dgm:cxn modelId="{A9FFE00D-092F-4072-9D47-8A22A77DA82A}" srcId="{B9C43A62-855B-4CC6-AC6F-DCCD5716CB8A}" destId="{AEDC323E-AE5C-4FB6-8170-31AAA6A8983D}" srcOrd="0" destOrd="0" parTransId="{E0B4EBE4-1688-4289-953F-47887E31454A}" sibTransId="{1BA26DDF-AFE7-4B13-8803-5DD8F5675986}"/>
    <dgm:cxn modelId="{951993EB-2F50-46C4-BCCC-D46940776AFD}" type="presParOf" srcId="{71E1CEBD-50AB-49FD-B997-068E2A0FD127}" destId="{0690E51E-B515-4A5C-936F-E66C0DFB169A}" srcOrd="0" destOrd="0" presId="urn:microsoft.com/office/officeart/2005/8/layout/hList6"/>
    <dgm:cxn modelId="{F8369BC1-18DB-42AD-A4A8-805A364756AA}" type="presParOf" srcId="{71E1CEBD-50AB-49FD-B997-068E2A0FD127}" destId="{653339E7-D456-4446-A5A1-AD34212184E3}" srcOrd="1" destOrd="0" presId="urn:microsoft.com/office/officeart/2005/8/layout/hList6"/>
    <dgm:cxn modelId="{B69866DF-5CD1-49C5-A918-E19C79DD1605}" type="presParOf" srcId="{71E1CEBD-50AB-49FD-B997-068E2A0FD127}" destId="{FC931DC4-362E-475C-A8BF-FED87C83F8C9}" srcOrd="2" destOrd="0" presId="urn:microsoft.com/office/officeart/2005/8/layout/hList6"/>
    <dgm:cxn modelId="{25CE4C80-5DFE-42CA-BF0E-1619AAC6ADC1}" type="presParOf" srcId="{71E1CEBD-50AB-49FD-B997-068E2A0FD127}" destId="{3020E584-9EA9-4B46-918B-E2A551ABF5A2}" srcOrd="3" destOrd="0" presId="urn:microsoft.com/office/officeart/2005/8/layout/hList6"/>
    <dgm:cxn modelId="{4A722856-578E-4B8B-9B28-B34F9630BC2E}" type="presParOf" srcId="{71E1CEBD-50AB-49FD-B997-068E2A0FD127}" destId="{EABDA2D3-2C94-4949-AF6F-0614DCCC0993}" srcOrd="4" destOrd="0" presId="urn:microsoft.com/office/officeart/2005/8/layout/hList6"/>
    <dgm:cxn modelId="{B70D6B8D-9035-4A8A-810E-2283018FF9FE}" type="presParOf" srcId="{71E1CEBD-50AB-49FD-B997-068E2A0FD127}" destId="{3CC0291B-9AB2-4A8A-BB6A-E5B5FC8093EB}" srcOrd="5" destOrd="0" presId="urn:microsoft.com/office/officeart/2005/8/layout/hList6"/>
    <dgm:cxn modelId="{99E12663-D0CB-4C8C-A770-E91142F4334C}" type="presParOf" srcId="{71E1CEBD-50AB-49FD-B997-068E2A0FD127}" destId="{F0514CD0-351C-4AC8-9FF0-013B3B42D333}" srcOrd="6" destOrd="0" presId="urn:microsoft.com/office/officeart/2005/8/layout/hList6"/>
    <dgm:cxn modelId="{E9BAAE2B-6FF1-4FD1-8161-070B7A5D1D21}" type="presParOf" srcId="{71E1CEBD-50AB-49FD-B997-068E2A0FD127}" destId="{D093C7FA-CB4D-499B-83CF-035D5D00FEDF}" srcOrd="7" destOrd="0" presId="urn:microsoft.com/office/officeart/2005/8/layout/hList6"/>
    <dgm:cxn modelId="{12B388E1-B2D3-4F69-9334-B4D802069FFB}" type="presParOf" srcId="{71E1CEBD-50AB-49FD-B997-068E2A0FD127}" destId="{9B6806D5-5B5D-40EC-9028-D83C7491B38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26D32-B853-404D-913D-7C3638EF3C8E}" type="doc">
      <dgm:prSet loTypeId="urn:microsoft.com/office/officeart/2005/8/layout/vList2" loCatId="list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F9198F-B70C-48AA-B998-06CBD1F9A256}">
      <dgm:prSet phldrT="[Text]"/>
      <dgm:spPr/>
      <dgm:t>
        <a:bodyPr/>
        <a:lstStyle/>
        <a:p>
          <a:r>
            <a:rPr lang="en-US" b="1" dirty="0" smtClean="0"/>
            <a:t>Overall, </a:t>
          </a:r>
          <a:r>
            <a:rPr lang="en-US" b="1" dirty="0" err="1" smtClean="0"/>
            <a:t>XGBoost</a:t>
          </a:r>
          <a:r>
            <a:rPr lang="en-US" b="1" dirty="0" smtClean="0"/>
            <a:t> is a powerful and widely used machine learning algorithm that is well-suited for large-scale data problems. Its speed and accuracy make it a popular choice for many machine learning tasks, but it is important to consider the complexity and over fitting risk when deciding whether it is the best algorithm for a particular use case.</a:t>
          </a:r>
          <a:endParaRPr lang="en-US" dirty="0"/>
        </a:p>
      </dgm:t>
    </dgm:pt>
    <dgm:pt modelId="{30088031-9B2F-4F56-A558-707C6A8ACF6D}" type="parTrans" cxnId="{017F962B-D50B-481D-8C3C-14CA4FED9835}">
      <dgm:prSet/>
      <dgm:spPr/>
      <dgm:t>
        <a:bodyPr/>
        <a:lstStyle/>
        <a:p>
          <a:endParaRPr lang="en-US"/>
        </a:p>
      </dgm:t>
    </dgm:pt>
    <dgm:pt modelId="{1BA4FA0A-4B52-4BBD-8760-3868E061862F}" type="sibTrans" cxnId="{017F962B-D50B-481D-8C3C-14CA4FED9835}">
      <dgm:prSet/>
      <dgm:spPr/>
      <dgm:t>
        <a:bodyPr/>
        <a:lstStyle/>
        <a:p>
          <a:endParaRPr lang="en-US"/>
        </a:p>
      </dgm:t>
    </dgm:pt>
    <dgm:pt modelId="{455BE845-3A08-43FB-A1A7-E0EF77AC8E29}" type="pres">
      <dgm:prSet presAssocID="{E2126D32-B853-404D-913D-7C3638EF3C8E}" presName="linear" presStyleCnt="0">
        <dgm:presLayoutVars>
          <dgm:animLvl val="lvl"/>
          <dgm:resizeHandles val="exact"/>
        </dgm:presLayoutVars>
      </dgm:prSet>
      <dgm:spPr/>
    </dgm:pt>
    <dgm:pt modelId="{31C70205-21BD-4233-A85C-1CB028DB0FD7}" type="pres">
      <dgm:prSet presAssocID="{AEF9198F-B70C-48AA-B998-06CBD1F9A2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C315F-5745-4A92-B8F2-56ADDF7C6DB6}" type="presOf" srcId="{AEF9198F-B70C-48AA-B998-06CBD1F9A256}" destId="{31C70205-21BD-4233-A85C-1CB028DB0FD7}" srcOrd="0" destOrd="0" presId="urn:microsoft.com/office/officeart/2005/8/layout/vList2"/>
    <dgm:cxn modelId="{017F962B-D50B-481D-8C3C-14CA4FED9835}" srcId="{E2126D32-B853-404D-913D-7C3638EF3C8E}" destId="{AEF9198F-B70C-48AA-B998-06CBD1F9A256}" srcOrd="0" destOrd="0" parTransId="{30088031-9B2F-4F56-A558-707C6A8ACF6D}" sibTransId="{1BA4FA0A-4B52-4BBD-8760-3868E061862F}"/>
    <dgm:cxn modelId="{310AA49A-2BBC-4BAF-ABFA-C8B2ABA6E0A1}" type="presOf" srcId="{E2126D32-B853-404D-913D-7C3638EF3C8E}" destId="{455BE845-3A08-43FB-A1A7-E0EF77AC8E29}" srcOrd="0" destOrd="0" presId="urn:microsoft.com/office/officeart/2005/8/layout/vList2"/>
    <dgm:cxn modelId="{A5922705-F70D-4FC7-834F-6934983A88A3}" type="presParOf" srcId="{455BE845-3A08-43FB-A1A7-E0EF77AC8E29}" destId="{31C70205-21BD-4233-A85C-1CB028DB0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0DBA30-FE00-4B57-994F-69008F915926}">
      <dsp:nvSpPr>
        <dsp:cNvPr id="0" name=""/>
        <dsp:cNvSpPr/>
      </dsp:nvSpPr>
      <dsp:spPr>
        <a:xfrm>
          <a:off x="1828795" y="-17365"/>
          <a:ext cx="5486409" cy="5027298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3298" y="233999"/>
        <a:ext cx="2057403" cy="502729"/>
      </dsp:txXfrm>
    </dsp:sp>
    <dsp:sp modelId="{48EFBF32-3A9A-4618-9CAB-1D3C58EBCD7F}">
      <dsp:nvSpPr>
        <dsp:cNvPr id="0" name=""/>
        <dsp:cNvSpPr/>
      </dsp:nvSpPr>
      <dsp:spPr>
        <a:xfrm>
          <a:off x="2249102" y="685795"/>
          <a:ext cx="4645794" cy="4409645"/>
        </a:xfrm>
        <a:prstGeom prst="ellipse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70250" y="939349"/>
        <a:ext cx="2003498" cy="507109"/>
      </dsp:txXfrm>
    </dsp:sp>
    <dsp:sp modelId="{1F9771A9-FBAD-435B-A91B-5F3039810133}">
      <dsp:nvSpPr>
        <dsp:cNvPr id="0" name=""/>
        <dsp:cNvSpPr/>
      </dsp:nvSpPr>
      <dsp:spPr>
        <a:xfrm>
          <a:off x="2659025" y="1409261"/>
          <a:ext cx="3825948" cy="3751382"/>
        </a:xfrm>
        <a:prstGeom prst="ellipse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Fit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82035" y="1668107"/>
        <a:ext cx="1979928" cy="517690"/>
      </dsp:txXfrm>
    </dsp:sp>
    <dsp:sp modelId="{E156C1F9-5195-4CDB-86B7-AB77D5658239}">
      <dsp:nvSpPr>
        <dsp:cNvPr id="0" name=""/>
        <dsp:cNvSpPr/>
      </dsp:nvSpPr>
      <dsp:spPr>
        <a:xfrm>
          <a:off x="2971799" y="2083410"/>
          <a:ext cx="3200401" cy="3191755"/>
        </a:xfrm>
        <a:prstGeom prst="ellipse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 New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7891" y="2370668"/>
        <a:ext cx="1728216" cy="574515"/>
      </dsp:txXfrm>
    </dsp:sp>
    <dsp:sp modelId="{E384EC53-2699-4F46-BD8C-448943296A34}">
      <dsp:nvSpPr>
        <dsp:cNvPr id="0" name=""/>
        <dsp:cNvSpPr/>
      </dsp:nvSpPr>
      <dsp:spPr>
        <a:xfrm>
          <a:off x="3394883" y="2942901"/>
          <a:ext cx="2354232" cy="2261442"/>
        </a:xfrm>
        <a:prstGeom prst="ellipse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9653" y="3508262"/>
        <a:ext cx="1664693" cy="11307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8F5EBC-769A-4A4B-82BB-6DBB648FADE8}">
      <dsp:nvSpPr>
        <dsp:cNvPr id="0" name=""/>
        <dsp:cNvSpPr/>
      </dsp:nvSpPr>
      <dsp:spPr>
        <a:xfrm>
          <a:off x="0" y="2426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265BC-0E42-4128-9030-646DEC53E821}">
      <dsp:nvSpPr>
        <dsp:cNvPr id="0" name=""/>
        <dsp:cNvSpPr/>
      </dsp:nvSpPr>
      <dsp:spPr>
        <a:xfrm>
          <a:off x="396240" y="21299"/>
          <a:ext cx="554736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Initialize the base learner</a:t>
          </a:r>
          <a:endParaRPr lang="en-US" sz="2400" kern="1200">
            <a:solidFill>
              <a:schemeClr val="tx1"/>
            </a:solidFill>
          </a:endParaRPr>
        </a:p>
      </dsp:txBody>
      <dsp:txXfrm>
        <a:off x="396240" y="21299"/>
        <a:ext cx="5547360" cy="442800"/>
      </dsp:txXfrm>
    </dsp:sp>
    <dsp:sp modelId="{AFC75136-D7B2-4A6A-8596-5B97C31FE389}">
      <dsp:nvSpPr>
        <dsp:cNvPr id="0" name=""/>
        <dsp:cNvSpPr/>
      </dsp:nvSpPr>
      <dsp:spPr>
        <a:xfrm>
          <a:off x="0" y="9230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2F39-6B12-41BC-9C2A-E63C7C9AAD1B}">
      <dsp:nvSpPr>
        <dsp:cNvPr id="0" name=""/>
        <dsp:cNvSpPr/>
      </dsp:nvSpPr>
      <dsp:spPr>
        <a:xfrm>
          <a:off x="396240" y="701699"/>
          <a:ext cx="5547360" cy="442800"/>
        </a:xfrm>
        <a:prstGeom prst="roundRect">
          <a:avLst/>
        </a:prstGeom>
        <a:solidFill>
          <a:schemeClr val="accent2">
            <a:hueOff val="-139687"/>
            <a:satOff val="-1610"/>
            <a:lumOff val="360"/>
            <a:alphaOff val="0"/>
          </a:schemeClr>
        </a:solidFill>
        <a:ln>
          <a:noFill/>
        </a:ln>
        <a:effectLst>
          <a:glow rad="63500">
            <a:schemeClr val="accent2">
              <a:hueOff val="-139687"/>
              <a:satOff val="-1610"/>
              <a:lumOff val="36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Compute the residuals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701699"/>
        <a:ext cx="5547360" cy="442800"/>
      </dsp:txXfrm>
    </dsp:sp>
    <dsp:sp modelId="{91BF3F02-CCF3-4573-BABE-86A0EDCBEC86}">
      <dsp:nvSpPr>
        <dsp:cNvPr id="0" name=""/>
        <dsp:cNvSpPr/>
      </dsp:nvSpPr>
      <dsp:spPr>
        <a:xfrm>
          <a:off x="0" y="16035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429FB-12D4-4152-8E1C-7E19710CF564}">
      <dsp:nvSpPr>
        <dsp:cNvPr id="0" name=""/>
        <dsp:cNvSpPr/>
      </dsp:nvSpPr>
      <dsp:spPr>
        <a:xfrm>
          <a:off x="396240" y="1382099"/>
          <a:ext cx="5547360" cy="4428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>
          <a:noFill/>
        </a:ln>
        <a:effectLst>
          <a:glow rad="63500">
            <a:schemeClr val="accent2">
              <a:hueOff val="-279374"/>
              <a:satOff val="-3219"/>
              <a:lumOff val="72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Build a Tree to Predict Residuals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1382099"/>
        <a:ext cx="5547360" cy="442800"/>
      </dsp:txXfrm>
    </dsp:sp>
    <dsp:sp modelId="{6D0977D6-87CA-4484-B9F5-93977C85CFCE}">
      <dsp:nvSpPr>
        <dsp:cNvPr id="0" name=""/>
        <dsp:cNvSpPr/>
      </dsp:nvSpPr>
      <dsp:spPr>
        <a:xfrm>
          <a:off x="0" y="22839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9E2B2-EBA6-47EF-AEB9-013F40FBEAD3}">
      <dsp:nvSpPr>
        <dsp:cNvPr id="0" name=""/>
        <dsp:cNvSpPr/>
      </dsp:nvSpPr>
      <dsp:spPr>
        <a:xfrm>
          <a:off x="396240" y="2062500"/>
          <a:ext cx="5547360" cy="442800"/>
        </a:xfrm>
        <a:prstGeom prst="roundRec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>
          <a:glow rad="63500">
            <a:schemeClr val="accent2">
              <a:hueOff val="-419062"/>
              <a:satOff val="-4829"/>
              <a:lumOff val="107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Update Predictions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2062500"/>
        <a:ext cx="5547360" cy="442800"/>
      </dsp:txXfrm>
    </dsp:sp>
    <dsp:sp modelId="{8A173E21-7FE5-4548-BDCF-EA95A7C4CBC7}">
      <dsp:nvSpPr>
        <dsp:cNvPr id="0" name=""/>
        <dsp:cNvSpPr/>
      </dsp:nvSpPr>
      <dsp:spPr>
        <a:xfrm>
          <a:off x="0" y="29643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EC71D-436F-40E2-A804-6D61BB5C3429}">
      <dsp:nvSpPr>
        <dsp:cNvPr id="0" name=""/>
        <dsp:cNvSpPr/>
      </dsp:nvSpPr>
      <dsp:spPr>
        <a:xfrm>
          <a:off x="396240" y="2742900"/>
          <a:ext cx="5547360" cy="4428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>
          <a:noFill/>
        </a:ln>
        <a:effectLst>
          <a:glow rad="63500">
            <a:schemeClr val="accent2">
              <a:hueOff val="-558749"/>
              <a:satOff val="-6439"/>
              <a:lumOff val="143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Calculate New Residuals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2742900"/>
        <a:ext cx="5547360" cy="442800"/>
      </dsp:txXfrm>
    </dsp:sp>
    <dsp:sp modelId="{6591D00D-C313-439D-8DE3-4D97E88E2103}">
      <dsp:nvSpPr>
        <dsp:cNvPr id="0" name=""/>
        <dsp:cNvSpPr/>
      </dsp:nvSpPr>
      <dsp:spPr>
        <a:xfrm>
          <a:off x="0" y="36447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4333-6CCF-4557-BD87-A8B2C32CC49E}">
      <dsp:nvSpPr>
        <dsp:cNvPr id="0" name=""/>
        <dsp:cNvSpPr/>
      </dsp:nvSpPr>
      <dsp:spPr>
        <a:xfrm>
          <a:off x="396240" y="3423300"/>
          <a:ext cx="5547360" cy="442800"/>
        </a:xfrm>
        <a:prstGeom prst="roundRect">
          <a:avLst/>
        </a:prstGeom>
        <a:solidFill>
          <a:schemeClr val="accent2">
            <a:hueOff val="-698436"/>
            <a:satOff val="-8048"/>
            <a:lumOff val="1799"/>
            <a:alphaOff val="0"/>
          </a:schemeClr>
        </a:solidFill>
        <a:ln>
          <a:noFill/>
        </a:ln>
        <a:effectLst>
          <a:glow rad="63500">
            <a:schemeClr val="accent2">
              <a:hueOff val="-698436"/>
              <a:satOff val="-8048"/>
              <a:lumOff val="179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Build Another Tree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3423300"/>
        <a:ext cx="5547360" cy="442800"/>
      </dsp:txXfrm>
    </dsp:sp>
    <dsp:sp modelId="{CDB6E1ED-A73B-4E4A-83CE-84D5FC59BA70}">
      <dsp:nvSpPr>
        <dsp:cNvPr id="0" name=""/>
        <dsp:cNvSpPr/>
      </dsp:nvSpPr>
      <dsp:spPr>
        <a:xfrm>
          <a:off x="0" y="43250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AB22-63C8-44BA-A29A-82C3D5A8F41C}">
      <dsp:nvSpPr>
        <dsp:cNvPr id="0" name=""/>
        <dsp:cNvSpPr/>
      </dsp:nvSpPr>
      <dsp:spPr>
        <a:xfrm>
          <a:off x="396240" y="4103700"/>
          <a:ext cx="5547360" cy="4428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>
          <a:glow rad="63500">
            <a:schemeClr val="accent2">
              <a:hueOff val="-838123"/>
              <a:satOff val="-9658"/>
              <a:lumOff val="215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Combine Predictions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96240" y="4103700"/>
        <a:ext cx="5547360" cy="442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90E51E-B515-4A5C-936F-E66C0DFB169A}">
      <dsp:nvSpPr>
        <dsp:cNvPr id="0" name=""/>
        <dsp:cNvSpPr/>
      </dsp:nvSpPr>
      <dsp:spPr>
        <a:xfrm rot="16200000">
          <a:off x="-1859788" y="1860128"/>
          <a:ext cx="5410200" cy="1689943"/>
        </a:xfrm>
        <a:prstGeom prst="flowChartManualOperati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Scalability</a:t>
          </a:r>
          <a:endParaRPr lang="en-US" sz="22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1859788" y="1860128"/>
        <a:ext cx="5410200" cy="1689943"/>
      </dsp:txXfrm>
    </dsp:sp>
    <dsp:sp modelId="{FC931DC4-362E-475C-A8BF-FED87C83F8C9}">
      <dsp:nvSpPr>
        <dsp:cNvPr id="0" name=""/>
        <dsp:cNvSpPr/>
      </dsp:nvSpPr>
      <dsp:spPr>
        <a:xfrm rot="16200000">
          <a:off x="-43099" y="1860128"/>
          <a:ext cx="5410200" cy="1689943"/>
        </a:xfrm>
        <a:prstGeom prst="flowChartManualOperation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</a:t>
          </a:r>
          <a:endParaRPr lang="en-US" sz="20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43099" y="1860128"/>
        <a:ext cx="5410200" cy="1689943"/>
      </dsp:txXfrm>
    </dsp:sp>
    <dsp:sp modelId="{EABDA2D3-2C94-4949-AF6F-0614DCCC0993}">
      <dsp:nvSpPr>
        <dsp:cNvPr id="0" name=""/>
        <dsp:cNvSpPr/>
      </dsp:nvSpPr>
      <dsp:spPr>
        <a:xfrm rot="16200000">
          <a:off x="1773589" y="1860128"/>
          <a:ext cx="5410200" cy="1689943"/>
        </a:xfrm>
        <a:prstGeom prst="flowChartManualOperation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Flexibility</a:t>
          </a:r>
        </a:p>
      </dsp:txBody>
      <dsp:txXfrm rot="16200000">
        <a:off x="1773589" y="1860128"/>
        <a:ext cx="5410200" cy="1689943"/>
      </dsp:txXfrm>
    </dsp:sp>
    <dsp:sp modelId="{F0514CD0-351C-4AC8-9FF0-013B3B42D333}">
      <dsp:nvSpPr>
        <dsp:cNvPr id="0" name=""/>
        <dsp:cNvSpPr/>
      </dsp:nvSpPr>
      <dsp:spPr>
        <a:xfrm rot="16200000">
          <a:off x="3683589" y="1766818"/>
          <a:ext cx="5410200" cy="1876563"/>
        </a:xfrm>
        <a:prstGeom prst="flowChartManualOperation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Robustness</a:t>
          </a:r>
        </a:p>
      </dsp:txBody>
      <dsp:txXfrm rot="16200000">
        <a:off x="3683589" y="1766818"/>
        <a:ext cx="5410200" cy="1876563"/>
      </dsp:txXfrm>
    </dsp:sp>
    <dsp:sp modelId="{9B6806D5-5B5D-40EC-9028-D83C7491B38D}">
      <dsp:nvSpPr>
        <dsp:cNvPr id="0" name=""/>
        <dsp:cNvSpPr/>
      </dsp:nvSpPr>
      <dsp:spPr>
        <a:xfrm rot="16200000">
          <a:off x="5593588" y="1860128"/>
          <a:ext cx="5410200" cy="1689943"/>
        </a:xfrm>
        <a:prstGeom prst="flowChartManualOperation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accuracy</a:t>
          </a:r>
          <a:endParaRPr lang="en-US" sz="2000" b="1" kern="1200" dirty="0" smtClean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5593588" y="1860128"/>
        <a:ext cx="5410200" cy="168994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C70205-21BD-4233-A85C-1CB028DB0FD7}">
      <dsp:nvSpPr>
        <dsp:cNvPr id="0" name=""/>
        <dsp:cNvSpPr/>
      </dsp:nvSpPr>
      <dsp:spPr>
        <a:xfrm>
          <a:off x="0" y="78600"/>
          <a:ext cx="8534400" cy="5405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Overall, </a:t>
          </a:r>
          <a:r>
            <a:rPr lang="en-US" sz="3300" b="1" kern="1200" dirty="0" err="1" smtClean="0"/>
            <a:t>XGBoost</a:t>
          </a:r>
          <a:r>
            <a:rPr lang="en-US" sz="3300" b="1" kern="1200" dirty="0" smtClean="0"/>
            <a:t> is a powerful and widely used machine learning algorithm that is well-suited for large-scale data problems. Its speed and accuracy make it a popular choice for many machine learning tasks, but it is important to consider the complexity and over fitting risk when deciding whether it is the best algorithm for a particular use case.</a:t>
          </a:r>
          <a:endParaRPr lang="en-US" sz="3300" kern="1200" dirty="0"/>
        </a:p>
      </dsp:txBody>
      <dsp:txXfrm>
        <a:off x="0" y="78600"/>
        <a:ext cx="8534400" cy="540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3554C7-0BFA-455A-B35C-549D298467D1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981200"/>
          </a:xfrm>
        </p:spPr>
        <p:txBody>
          <a:bodyPr>
            <a:noAutofit/>
          </a:bodyPr>
          <a:lstStyle/>
          <a:p>
            <a:r>
              <a:rPr lang="en-US" sz="7500" b="1" dirty="0" err="1" smtClean="0">
                <a:solidFill>
                  <a:srgbClr val="002060"/>
                </a:solidFill>
              </a:rPr>
              <a:t>XGBoost</a:t>
            </a:r>
            <a:r>
              <a:rPr lang="en-US" sz="7500" b="1" dirty="0" smtClean="0">
                <a:solidFill>
                  <a:srgbClr val="002060"/>
                </a:solidFill>
              </a:rPr>
              <a:t> Algorithm</a:t>
            </a:r>
            <a:endParaRPr lang="en-US" sz="75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err="1"/>
              <a:t>XGBoost</a:t>
            </a:r>
            <a:r>
              <a:rPr lang="en-US" sz="4000" b="1" dirty="0"/>
              <a:t> creates decision trees using an ensemble learning approach, also known as </a:t>
            </a:r>
            <a:r>
              <a:rPr lang="en-US" sz="4000" b="1" dirty="0" smtClean="0"/>
              <a:t>extreme gradient </a:t>
            </a:r>
            <a:r>
              <a:rPr lang="en-US" sz="4000" b="1" dirty="0"/>
              <a:t>boosting.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How trees are formed in XG Boost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114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The basic idea behind gradient boosting is to train weak learners in a sequential manner and combine their predictions to form a strong model.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Simplified Structure of </a:t>
            </a:r>
            <a:r>
              <a:rPr lang="en-US" sz="4800" b="1" dirty="0" err="1" smtClean="0"/>
              <a:t>XGBoost</a:t>
            </a:r>
            <a:endParaRPr lang="en-US" sz="4800" b="1" dirty="0"/>
          </a:p>
        </p:txBody>
      </p:sp>
      <p:pic>
        <p:nvPicPr>
          <p:cNvPr id="4" name="Content Placeholder 3" descr="xgboost pic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Steps involved in creating trees in </a:t>
            </a:r>
            <a:r>
              <a:rPr lang="en-US" sz="4000" b="1" dirty="0" err="1" smtClean="0"/>
              <a:t>XGBoost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Simplified explanation of how </a:t>
            </a:r>
            <a:r>
              <a:rPr lang="en-US" sz="4400" b="1" dirty="0" err="1" smtClean="0"/>
              <a:t>XGBoost</a:t>
            </a:r>
            <a:r>
              <a:rPr lang="en-US" sz="4400" b="1" dirty="0" smtClean="0"/>
              <a:t> works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133600"/>
          <a:ext cx="7924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Advantages of </a:t>
            </a:r>
            <a:r>
              <a:rPr lang="en-US" sz="5400" b="1" dirty="0" err="1" smtClean="0"/>
              <a:t>XGBoost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288</TotalTime>
  <Words>164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XGBoost Algorithm</vt:lpstr>
      <vt:lpstr>How trees are formed in XG Boost</vt:lpstr>
      <vt:lpstr>Simplified Structure of XGBoost</vt:lpstr>
      <vt:lpstr>Steps involved in creating trees in XGBoost</vt:lpstr>
      <vt:lpstr>Simplified explanation of how XGBoost works</vt:lpstr>
      <vt:lpstr> Advantages of XGBoost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USER</dc:creator>
  <cp:lastModifiedBy>USER</cp:lastModifiedBy>
  <cp:revision>34</cp:revision>
  <dcterms:created xsi:type="dcterms:W3CDTF">2025-04-27T14:43:04Z</dcterms:created>
  <dcterms:modified xsi:type="dcterms:W3CDTF">2025-04-28T17:12:29Z</dcterms:modified>
</cp:coreProperties>
</file>