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143500" cx="9144000"/>
  <p:notesSz cx="6858000" cy="9144000"/>
  <p:embeddedFontLs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QuattrocentoSans-bold.fntdata"/><Relationship Id="rId14" Type="http://schemas.openxmlformats.org/officeDocument/2006/relationships/slide" Target="slides/slide10.xml"/><Relationship Id="rId36" Type="http://schemas.openxmlformats.org/officeDocument/2006/relationships/font" Target="fonts/QuattrocentoSans-regular.fntdata"/><Relationship Id="rId17" Type="http://schemas.openxmlformats.org/officeDocument/2006/relationships/slide" Target="slides/slide13.xml"/><Relationship Id="rId39" Type="http://schemas.openxmlformats.org/officeDocument/2006/relationships/font" Target="fonts/QuattrocentoSans-boldItalic.fntdata"/><Relationship Id="rId16" Type="http://schemas.openxmlformats.org/officeDocument/2006/relationships/slide" Target="slides/slide12.xml"/><Relationship Id="rId38" Type="http://schemas.openxmlformats.org/officeDocument/2006/relationships/font" Target="fonts/QuattrocentoSa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7_Title Slide">
    <p:bg>
      <p:bgPr>
        <a:solidFill>
          <a:schemeClr val="lt1"/>
        </a:solidFill>
      </p:bgPr>
    </p:bg>
    <p:spTree>
      <p:nvGrpSpPr>
        <p:cNvPr id="9" name="Shape 9"/>
        <p:cNvGrpSpPr/>
        <p:nvPr/>
      </p:nvGrpSpPr>
      <p:grpSpPr>
        <a:xfrm>
          <a:off x="0" y="0"/>
          <a:ext cx="0" cy="0"/>
          <a:chOff x="0" y="0"/>
          <a:chExt cx="0" cy="0"/>
        </a:xfrm>
      </p:grpSpPr>
      <p:pic>
        <p:nvPicPr>
          <p:cNvPr descr="http://www.kasfriak.com/sites/all/themes/touchm/images/aboutus/world-map-dotted.jpg" id="10" name="Shape 10"/>
          <p:cNvPicPr preferRelativeResize="0"/>
          <p:nvPr/>
        </p:nvPicPr>
        <p:blipFill rotWithShape="1">
          <a:blip r:embed="rId2">
            <a:alphaModFix/>
          </a:blip>
          <a:srcRect b="0" l="0" r="0" t="0"/>
          <a:stretch/>
        </p:blipFill>
        <p:spPr>
          <a:xfrm>
            <a:off x="1007588" y="64293"/>
            <a:ext cx="7128900" cy="3497700"/>
          </a:xfrm>
          <a:prstGeom prst="rect">
            <a:avLst/>
          </a:prstGeom>
          <a:noFill/>
          <a:ln>
            <a:noFill/>
          </a:ln>
        </p:spPr>
      </p:pic>
      <p:pic>
        <p:nvPicPr>
          <p:cNvPr id="11" name="Shape 11"/>
          <p:cNvPicPr preferRelativeResize="0"/>
          <p:nvPr/>
        </p:nvPicPr>
        <p:blipFill rotWithShape="1">
          <a:blip r:embed="rId3">
            <a:alphaModFix/>
          </a:blip>
          <a:srcRect b="0" l="0" r="0" t="0"/>
          <a:stretch/>
        </p:blipFill>
        <p:spPr>
          <a:xfrm>
            <a:off x="-22860" y="114300"/>
            <a:ext cx="1609200" cy="589800"/>
          </a:xfrm>
          <a:prstGeom prst="rect">
            <a:avLst/>
          </a:prstGeom>
          <a:noFill/>
          <a:ln>
            <a:noFill/>
          </a:ln>
        </p:spPr>
      </p:pic>
      <p:sp>
        <p:nvSpPr>
          <p:cNvPr id="12" name="Shape 12"/>
          <p:cNvSpPr/>
          <p:nvPr/>
        </p:nvSpPr>
        <p:spPr>
          <a:xfrm>
            <a:off x="2343150" y="1085850"/>
            <a:ext cx="68700" cy="68700"/>
          </a:xfrm>
          <a:prstGeom prst="ellipse">
            <a:avLst/>
          </a:prstGeom>
          <a:solidFill>
            <a:srgbClr val="FF0000"/>
          </a:solidFill>
          <a:ln cap="flat" cmpd="dbl" w="53975">
            <a:solidFill>
              <a:srgbClr val="FF0000"/>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13" name="Shape 13"/>
          <p:cNvSpPr/>
          <p:nvPr/>
        </p:nvSpPr>
        <p:spPr>
          <a:xfrm>
            <a:off x="5886450" y="1931669"/>
            <a:ext cx="68700" cy="68700"/>
          </a:xfrm>
          <a:prstGeom prst="ellipse">
            <a:avLst/>
          </a:prstGeom>
          <a:solidFill>
            <a:srgbClr val="FF0000"/>
          </a:solidFill>
          <a:ln cap="flat" cmpd="dbl" w="53975">
            <a:solidFill>
              <a:srgbClr val="FF0000"/>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14" name="Shape 14"/>
          <p:cNvSpPr/>
          <p:nvPr/>
        </p:nvSpPr>
        <p:spPr>
          <a:xfrm>
            <a:off x="7018020" y="2788920"/>
            <a:ext cx="68700" cy="68700"/>
          </a:xfrm>
          <a:prstGeom prst="ellipse">
            <a:avLst/>
          </a:prstGeom>
          <a:solidFill>
            <a:srgbClr val="FF0000"/>
          </a:solidFill>
          <a:ln cap="flat" cmpd="dbl" w="53975">
            <a:solidFill>
              <a:srgbClr val="FF0000"/>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15" name="Shape 15"/>
          <p:cNvSpPr/>
          <p:nvPr/>
        </p:nvSpPr>
        <p:spPr>
          <a:xfrm>
            <a:off x="4274820" y="1085850"/>
            <a:ext cx="68700" cy="68700"/>
          </a:xfrm>
          <a:prstGeom prst="ellipse">
            <a:avLst/>
          </a:prstGeom>
          <a:solidFill>
            <a:srgbClr val="FF0000"/>
          </a:solidFill>
          <a:ln cap="flat" cmpd="dbl" w="53975">
            <a:solidFill>
              <a:srgbClr val="FF0000"/>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16" name="Shape 16"/>
          <p:cNvSpPr/>
          <p:nvPr/>
        </p:nvSpPr>
        <p:spPr>
          <a:xfrm>
            <a:off x="-28965" y="10737"/>
            <a:ext cx="34200" cy="3030600"/>
          </a:xfrm>
          <a:prstGeom prst="rect">
            <a:avLst/>
          </a:prstGeom>
          <a:solidFill>
            <a:srgbClr val="FFFFFF"/>
          </a:solid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chemeClr val="lt1"/>
              </a:buClr>
              <a:buSzPct val="25000"/>
              <a:buFont typeface="Calibri"/>
              <a:buNone/>
            </a:pPr>
            <a:r>
              <a:rPr b="0" i="0" lang="en" sz="1400" u="none" cap="none" strike="noStrike">
                <a:solidFill>
                  <a:schemeClr val="lt1"/>
                </a:solidFill>
                <a:latin typeface="Calibri"/>
                <a:ea typeface="Calibri"/>
                <a:cs typeface="Calibri"/>
                <a:sym typeface="Calibri"/>
              </a:rPr>
              <a:t>11111</a:t>
            </a:r>
          </a:p>
        </p:txBody>
      </p:sp>
      <p:grpSp>
        <p:nvGrpSpPr>
          <p:cNvPr id="17" name="Shape 17"/>
          <p:cNvGrpSpPr/>
          <p:nvPr/>
        </p:nvGrpSpPr>
        <p:grpSpPr>
          <a:xfrm>
            <a:off x="1904" y="3049171"/>
            <a:ext cx="9140071" cy="2094300"/>
            <a:chOff x="2539" y="4065562"/>
            <a:chExt cx="12186761" cy="2792400"/>
          </a:xfrm>
        </p:grpSpPr>
        <p:pic>
          <p:nvPicPr>
            <p:cNvPr id="18" name="Shape 18"/>
            <p:cNvPicPr preferRelativeResize="0"/>
            <p:nvPr/>
          </p:nvPicPr>
          <p:blipFill rotWithShape="1">
            <a:blip r:embed="rId4">
              <a:alphaModFix/>
            </a:blip>
            <a:srcRect b="0" l="0" r="0" t="0"/>
            <a:stretch/>
          </p:blipFill>
          <p:spPr>
            <a:xfrm>
              <a:off x="9525000" y="4069080"/>
              <a:ext cx="2664300" cy="2788800"/>
            </a:xfrm>
            <a:prstGeom prst="rect">
              <a:avLst/>
            </a:prstGeom>
            <a:noFill/>
            <a:ln>
              <a:noFill/>
            </a:ln>
          </p:spPr>
        </p:pic>
        <p:pic>
          <p:nvPicPr>
            <p:cNvPr id="19" name="Shape 19"/>
            <p:cNvPicPr preferRelativeResize="0"/>
            <p:nvPr/>
          </p:nvPicPr>
          <p:blipFill rotWithShape="1">
            <a:blip r:embed="rId5">
              <a:alphaModFix/>
            </a:blip>
            <a:srcRect b="0" l="0" r="0" t="0"/>
            <a:stretch/>
          </p:blipFill>
          <p:spPr>
            <a:xfrm>
              <a:off x="2539" y="4069080"/>
              <a:ext cx="2611800" cy="2788800"/>
            </a:xfrm>
            <a:prstGeom prst="rect">
              <a:avLst/>
            </a:prstGeom>
            <a:noFill/>
            <a:ln>
              <a:noFill/>
            </a:ln>
          </p:spPr>
        </p:pic>
        <p:sp>
          <p:nvSpPr>
            <p:cNvPr id="20" name="Shape 20"/>
            <p:cNvSpPr/>
            <p:nvPr/>
          </p:nvSpPr>
          <p:spPr>
            <a:xfrm>
              <a:off x="2616780" y="4065562"/>
              <a:ext cx="6908100" cy="2792400"/>
            </a:xfrm>
            <a:prstGeom prst="rect">
              <a:avLst/>
            </a:prstGeom>
            <a:blipFill rotWithShape="1">
              <a:blip r:embed="rId6">
                <a:alphaModFix/>
              </a:blip>
              <a:stretch>
                <a:fillRect b="0" l="0" r="0" t="0"/>
              </a:stretch>
            </a:blip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3000" u="none" cap="none" strike="noStrike">
                <a:solidFill>
                  <a:schemeClr val="lt1"/>
                </a:solidFill>
                <a:latin typeface="Quattrocento Sans"/>
                <a:ea typeface="Quattrocento Sans"/>
                <a:cs typeface="Quattrocento Sans"/>
                <a:sym typeface="Quattrocento Sans"/>
              </a:endParaRPr>
            </a:p>
          </p:txBody>
        </p:sp>
      </p:grpSp>
      <p:sp>
        <p:nvSpPr>
          <p:cNvPr id="21" name="Shape 21"/>
          <p:cNvSpPr txBox="1"/>
          <p:nvPr>
            <p:ph type="title"/>
          </p:nvPr>
        </p:nvSpPr>
        <p:spPr>
          <a:xfrm>
            <a:off x="1960680" y="3651993"/>
            <a:ext cx="5057400" cy="857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Font typeface="Calibri"/>
              <a:buNone/>
              <a:defRPr b="0" i="0" sz="33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
                                        </p:tgtEl>
                                        <p:attrNameLst>
                                          <p:attrName>style.visibility</p:attrName>
                                        </p:attrNameLst>
                                      </p:cBhvr>
                                      <p:to>
                                        <p:strVal val="visible"/>
                                      </p:to>
                                    </p:set>
                                    <p:animEffect filter="fade" transition="in">
                                      <p:cBhvr>
                                        <p:cTn dur="1000"/>
                                        <p:tgtEl>
                                          <p:spTgt spid="12"/>
                                        </p:tgtEl>
                                      </p:cBhvr>
                                    </p:animEffect>
                                  </p:childTnLst>
                                </p:cTn>
                              </p:par>
                              <p:par>
                                <p:cTn fill="hold" nodeType="withEffect" presetClass="entr" presetID="10" presetSubtype="0">
                                  <p:stCondLst>
                                    <p:cond delay="0"/>
                                  </p:stCondLst>
                                  <p:childTnLst>
                                    <p:set>
                                      <p:cBhvr>
                                        <p:cTn dur="1" fill="hold">
                                          <p:stCondLst>
                                            <p:cond delay="0"/>
                                          </p:stCondLst>
                                        </p:cTn>
                                        <p:tgtEl>
                                          <p:spTgt spid="15"/>
                                        </p:tgtEl>
                                        <p:attrNameLst>
                                          <p:attrName>style.visibility</p:attrName>
                                        </p:attrNameLst>
                                      </p:cBhvr>
                                      <p:to>
                                        <p:strVal val="visible"/>
                                      </p:to>
                                    </p:set>
                                    <p:animEffect filter="fade" transition="in">
                                      <p:cBhvr>
                                        <p:cTn dur="1000"/>
                                        <p:tgtEl>
                                          <p:spTgt spid="15"/>
                                        </p:tgtEl>
                                      </p:cBhvr>
                                    </p:animEffect>
                                  </p:childTnLst>
                                </p:cTn>
                              </p:par>
                              <p:par>
                                <p:cTn fill="hold" nodeType="withEffect" presetClass="entr" presetID="10" presetSubtype="0">
                                  <p:stCondLst>
                                    <p:cond delay="0"/>
                                  </p:stCondLst>
                                  <p:childTnLst>
                                    <p:set>
                                      <p:cBhvr>
                                        <p:cTn dur="1" fill="hold">
                                          <p:stCondLst>
                                            <p:cond delay="0"/>
                                          </p:stCondLst>
                                        </p:cTn>
                                        <p:tgtEl>
                                          <p:spTgt spid="13"/>
                                        </p:tgtEl>
                                        <p:attrNameLst>
                                          <p:attrName>style.visibility</p:attrName>
                                        </p:attrNameLst>
                                      </p:cBhvr>
                                      <p:to>
                                        <p:strVal val="visible"/>
                                      </p:to>
                                    </p:set>
                                    <p:animEffect filter="fade" transition="in">
                                      <p:cBhvr>
                                        <p:cTn dur="1000"/>
                                        <p:tgtEl>
                                          <p:spTgt spid="13"/>
                                        </p:tgtEl>
                                      </p:cBhvr>
                                    </p:animEffect>
                                  </p:childTnLst>
                                </p:cTn>
                              </p:par>
                              <p:par>
                                <p:cTn fill="hold" nodeType="withEffect" presetClass="entr" presetID="10" presetSubtype="0">
                                  <p:stCondLst>
                                    <p:cond delay="0"/>
                                  </p:stCondLst>
                                  <p:childTnLst>
                                    <p:set>
                                      <p:cBhvr>
                                        <p:cTn dur="1" fill="hold">
                                          <p:stCondLst>
                                            <p:cond delay="0"/>
                                          </p:stCondLst>
                                        </p:cTn>
                                        <p:tgtEl>
                                          <p:spTgt spid="14"/>
                                        </p:tgtEl>
                                        <p:attrNameLst>
                                          <p:attrName>style.visibility</p:attrName>
                                        </p:attrNameLst>
                                      </p:cBhvr>
                                      <p:to>
                                        <p:strVal val="visible"/>
                                      </p:to>
                                    </p:set>
                                    <p:animEffect filter="fade" transition="in">
                                      <p:cBhvr>
                                        <p:cTn dur="1000"/>
                                        <p:tgtEl>
                                          <p:spTgt spid="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ntent with Caption">
    <p:spTree>
      <p:nvGrpSpPr>
        <p:cNvPr id="59" name="Shape 59"/>
        <p:cNvGrpSpPr/>
        <p:nvPr/>
      </p:nvGrpSpPr>
      <p:grpSpPr>
        <a:xfrm>
          <a:off x="0" y="0"/>
          <a:ext cx="0" cy="0"/>
          <a:chOff x="0" y="0"/>
          <a:chExt cx="0" cy="0"/>
        </a:xfrm>
      </p:grpSpPr>
      <p:sp>
        <p:nvSpPr>
          <p:cNvPr id="60" name="Shape 60"/>
          <p:cNvSpPr txBox="1"/>
          <p:nvPr>
            <p:ph idx="1" type="body"/>
          </p:nvPr>
        </p:nvSpPr>
        <p:spPr>
          <a:xfrm>
            <a:off x="381000" y="1225153"/>
            <a:ext cx="3200400" cy="35184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Font typeface="Arial"/>
              <a:buNone/>
              <a:defRPr b="0" i="0" sz="1100" u="none" cap="none" strike="noStrike">
                <a:solidFill>
                  <a:schemeClr val="lt1"/>
                </a:solidFill>
                <a:latin typeface="Arial"/>
                <a:ea typeface="Arial"/>
                <a:cs typeface="Arial"/>
                <a:sym typeface="Arial"/>
              </a:defRPr>
            </a:lvl1pPr>
            <a:lvl2pPr indent="0" lvl="1" marL="342900" marR="0" rtl="0" algn="l">
              <a:lnSpc>
                <a:spcPct val="100000"/>
              </a:lnSpc>
              <a:spcBef>
                <a:spcPts val="0"/>
              </a:spcBef>
              <a:spcAft>
                <a:spcPts val="0"/>
              </a:spcAft>
              <a:buClr>
                <a:schemeClr val="lt1"/>
              </a:buClr>
              <a:buFont typeface="Calibri"/>
              <a:buNone/>
              <a:defRPr b="0" i="0" sz="900" u="none" cap="none" strike="noStrike">
                <a:solidFill>
                  <a:schemeClr val="lt1"/>
                </a:solidFill>
                <a:latin typeface="Calibri"/>
                <a:ea typeface="Calibri"/>
                <a:cs typeface="Calibri"/>
                <a:sym typeface="Calibri"/>
              </a:defRPr>
            </a:lvl2pPr>
            <a:lvl3pPr indent="0" lvl="2" marL="685800" marR="0" rtl="0" algn="l">
              <a:lnSpc>
                <a:spcPct val="100000"/>
              </a:lnSpc>
              <a:spcBef>
                <a:spcPts val="0"/>
              </a:spcBef>
              <a:spcAft>
                <a:spcPts val="0"/>
              </a:spcAft>
              <a:buClr>
                <a:schemeClr val="lt1"/>
              </a:buClr>
              <a:buFont typeface="Calibri"/>
              <a:buNone/>
              <a:defRPr b="0" i="0" sz="800" u="none" cap="none" strike="noStrike">
                <a:solidFill>
                  <a:schemeClr val="lt1"/>
                </a:solidFill>
                <a:latin typeface="Calibri"/>
                <a:ea typeface="Calibri"/>
                <a:cs typeface="Calibri"/>
                <a:sym typeface="Calibri"/>
              </a:defRPr>
            </a:lvl3pPr>
            <a:lvl4pPr indent="0" lvl="3" marL="1028700" marR="0" rtl="0" algn="l">
              <a:lnSpc>
                <a:spcPct val="100000"/>
              </a:lnSpc>
              <a:spcBef>
                <a:spcPts val="0"/>
              </a:spcBef>
              <a:spcAft>
                <a:spcPts val="0"/>
              </a:spcAft>
              <a:buClr>
                <a:schemeClr val="lt1"/>
              </a:buClr>
              <a:buFont typeface="Calibri"/>
              <a:buNone/>
              <a:defRPr b="0" i="0" sz="700" u="none" cap="none" strike="noStrike">
                <a:solidFill>
                  <a:schemeClr val="lt1"/>
                </a:solidFill>
                <a:latin typeface="Calibri"/>
                <a:ea typeface="Calibri"/>
                <a:cs typeface="Calibri"/>
                <a:sym typeface="Calibri"/>
              </a:defRPr>
            </a:lvl4pPr>
            <a:lvl5pPr indent="0" lvl="4" marL="1371600" marR="0" rtl="0" algn="l">
              <a:lnSpc>
                <a:spcPct val="100000"/>
              </a:lnSpc>
              <a:spcBef>
                <a:spcPts val="0"/>
              </a:spcBef>
              <a:spcAft>
                <a:spcPts val="0"/>
              </a:spcAft>
              <a:buClr>
                <a:schemeClr val="lt1"/>
              </a:buClr>
              <a:buFont typeface="Calibri"/>
              <a:buNone/>
              <a:defRPr b="0" i="0" sz="700" u="none" cap="none" strike="noStrike">
                <a:solidFill>
                  <a:schemeClr val="lt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Font typeface="Calibri"/>
              <a:buNone/>
              <a:defRPr b="0" i="0" sz="7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Font typeface="Calibri"/>
              <a:buNone/>
              <a:defRPr b="0" i="0" sz="7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Font typeface="Calibri"/>
              <a:buNone/>
              <a:defRPr b="0" i="0" sz="7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Font typeface="Calibri"/>
              <a:buNone/>
              <a:defRPr b="0" i="0" sz="700" u="none" cap="none" strike="noStrike">
                <a:solidFill>
                  <a:schemeClr val="dk1"/>
                </a:solidFill>
                <a:latin typeface="Calibri"/>
                <a:ea typeface="Calibri"/>
                <a:cs typeface="Calibri"/>
                <a:sym typeface="Calibri"/>
              </a:defRPr>
            </a:lvl9pPr>
          </a:lstStyle>
          <a:p/>
        </p:txBody>
      </p:sp>
      <p:sp>
        <p:nvSpPr>
          <p:cNvPr id="61" name="Shape 61"/>
          <p:cNvSpPr txBox="1"/>
          <p:nvPr>
            <p:ph type="title"/>
          </p:nvPr>
        </p:nvSpPr>
        <p:spPr>
          <a:xfrm>
            <a:off x="381000" y="663177"/>
            <a:ext cx="32004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
        <p:nvSpPr>
          <p:cNvPr id="62" name="Shape 62"/>
          <p:cNvSpPr txBox="1"/>
          <p:nvPr>
            <p:ph idx="2" type="body"/>
          </p:nvPr>
        </p:nvSpPr>
        <p:spPr>
          <a:xfrm>
            <a:off x="3733800" y="663177"/>
            <a:ext cx="4953000" cy="4057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icture with Caption">
    <p:spTree>
      <p:nvGrpSpPr>
        <p:cNvPr id="63" name="Shape 63"/>
        <p:cNvGrpSpPr/>
        <p:nvPr/>
      </p:nvGrpSpPr>
      <p:grpSpPr>
        <a:xfrm>
          <a:off x="0" y="0"/>
          <a:ext cx="0" cy="0"/>
          <a:chOff x="0" y="0"/>
          <a:chExt cx="0" cy="0"/>
        </a:xfrm>
      </p:grpSpPr>
      <p:sp>
        <p:nvSpPr>
          <p:cNvPr id="64" name="Shape 64"/>
          <p:cNvSpPr/>
          <p:nvPr>
            <p:ph idx="2" type="pic"/>
          </p:nvPr>
        </p:nvSpPr>
        <p:spPr>
          <a:xfrm>
            <a:off x="1792287" y="651271"/>
            <a:ext cx="5486400" cy="29742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Font typeface="Calibri"/>
              <a:buNone/>
              <a:defRPr b="0" i="0" sz="2400" u="none" cap="none" strike="noStrike">
                <a:solidFill>
                  <a:schemeClr val="dk1"/>
                </a:solidFill>
                <a:latin typeface="Calibri"/>
                <a:ea typeface="Calibri"/>
                <a:cs typeface="Calibri"/>
                <a:sym typeface="Calibri"/>
              </a:defRPr>
            </a:lvl1pPr>
            <a:lvl2pPr indent="0" lvl="1" marL="342900" marR="0" rtl="0" algn="l">
              <a:lnSpc>
                <a:spcPct val="100000"/>
              </a:lnSpc>
              <a:spcBef>
                <a:spcPts val="0"/>
              </a:spcBef>
              <a:spcAft>
                <a:spcPts val="0"/>
              </a:spcAft>
              <a:buClr>
                <a:schemeClr val="dk1"/>
              </a:buClr>
              <a:buFont typeface="Calibri"/>
              <a:buNone/>
              <a:defRPr b="0" i="0" sz="2100" u="none" cap="none" strike="noStrike">
                <a:solidFill>
                  <a:schemeClr val="dk1"/>
                </a:solidFill>
                <a:latin typeface="Calibri"/>
                <a:ea typeface="Calibri"/>
                <a:cs typeface="Calibri"/>
                <a:sym typeface="Calibri"/>
              </a:defRPr>
            </a:lvl2pPr>
            <a:lvl3pPr indent="0" lvl="2" marL="685800" marR="0" rtl="0" algn="l">
              <a:lnSpc>
                <a:spcPct val="100000"/>
              </a:lnSpc>
              <a:spcBef>
                <a:spcPts val="0"/>
              </a:spcBef>
              <a:spcAft>
                <a:spcPts val="0"/>
              </a:spcAft>
              <a:buClr>
                <a:schemeClr val="dk1"/>
              </a:buClr>
              <a:buFont typeface="Calibri"/>
              <a:buNone/>
              <a:defRPr b="0" i="0" sz="1800" u="none" cap="none" strike="noStrike">
                <a:solidFill>
                  <a:schemeClr val="dk1"/>
                </a:solidFill>
                <a:latin typeface="Calibri"/>
                <a:ea typeface="Calibri"/>
                <a:cs typeface="Calibri"/>
                <a:sym typeface="Calibri"/>
              </a:defRPr>
            </a:lvl3pPr>
            <a:lvl4pPr indent="0" lvl="3" marL="1028700" marR="0" rtl="0" algn="l">
              <a:lnSpc>
                <a:spcPct val="100000"/>
              </a:lnSpc>
              <a:spcBef>
                <a:spcPts val="0"/>
              </a:spcBef>
              <a:spcAft>
                <a:spcPts val="0"/>
              </a:spcAft>
              <a:buClr>
                <a:schemeClr val="dk1"/>
              </a:buClr>
              <a:buFont typeface="Calibri"/>
              <a:buNone/>
              <a:defRPr b="0" i="0" sz="1500" u="none" cap="none" strike="noStrike">
                <a:solidFill>
                  <a:schemeClr val="dk1"/>
                </a:solidFill>
                <a:latin typeface="Calibri"/>
                <a:ea typeface="Calibri"/>
                <a:cs typeface="Calibri"/>
                <a:sym typeface="Calibri"/>
              </a:defRPr>
            </a:lvl4pPr>
            <a:lvl5pPr indent="0" lvl="4" marL="1371600" marR="0" rtl="0" algn="l">
              <a:lnSpc>
                <a:spcPct val="100000"/>
              </a:lnSpc>
              <a:spcBef>
                <a:spcPts val="0"/>
              </a:spcBef>
              <a:spcAft>
                <a:spcPts val="0"/>
              </a:spcAft>
              <a:buClr>
                <a:schemeClr val="dk1"/>
              </a:buClr>
              <a:buFont typeface="Calibri"/>
              <a:buNone/>
              <a:defRPr b="0" i="0" sz="1500" u="none" cap="none" strike="noStrike">
                <a:solidFill>
                  <a:schemeClr val="dk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Font typeface="Calibri"/>
              <a:buNone/>
              <a:defRPr b="0" i="0" sz="15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Font typeface="Calibri"/>
              <a:buNone/>
              <a:defRPr b="0" i="0" sz="15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Font typeface="Calibri"/>
              <a:buNone/>
              <a:defRPr b="0" i="0" sz="15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Font typeface="Calibri"/>
              <a:buNone/>
              <a:defRPr b="0" i="0" sz="1500" u="none" cap="none" strike="noStrike">
                <a:solidFill>
                  <a:schemeClr val="dk1"/>
                </a:solidFill>
                <a:latin typeface="Calibri"/>
                <a:ea typeface="Calibri"/>
                <a:cs typeface="Calibri"/>
                <a:sym typeface="Calibri"/>
              </a:defRPr>
            </a:lvl9pPr>
          </a:lstStyle>
          <a:p/>
        </p:txBody>
      </p:sp>
      <p:sp>
        <p:nvSpPr>
          <p:cNvPr id="65" name="Shape 65"/>
          <p:cNvSpPr txBox="1"/>
          <p:nvPr>
            <p:ph type="title"/>
          </p:nvPr>
        </p:nvSpPr>
        <p:spPr>
          <a:xfrm>
            <a:off x="1752600" y="3680221"/>
            <a:ext cx="5562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4_Title and Content">
    <p:spTree>
      <p:nvGrpSpPr>
        <p:cNvPr id="66" name="Shape 66"/>
        <p:cNvGrpSpPr/>
        <p:nvPr/>
      </p:nvGrpSpPr>
      <p:grpSpPr>
        <a:xfrm>
          <a:off x="0" y="0"/>
          <a:ext cx="0" cy="0"/>
          <a:chOff x="0" y="0"/>
          <a:chExt cx="0" cy="0"/>
        </a:xfrm>
      </p:grpSpPr>
      <p:sp>
        <p:nvSpPr>
          <p:cNvPr id="67" name="Shape 67"/>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68" name="Shape 68"/>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5_Title and Content">
    <p:spTree>
      <p:nvGrpSpPr>
        <p:cNvPr id="69" name="Shape 69"/>
        <p:cNvGrpSpPr/>
        <p:nvPr/>
      </p:nvGrpSpPr>
      <p:grpSpPr>
        <a:xfrm>
          <a:off x="0" y="0"/>
          <a:ext cx="0" cy="0"/>
          <a:chOff x="0" y="0"/>
          <a:chExt cx="0" cy="0"/>
        </a:xfrm>
      </p:grpSpPr>
      <p:sp>
        <p:nvSpPr>
          <p:cNvPr id="70" name="Shape 70"/>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71" name="Shape 71"/>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6_Title and Content">
    <p:spTree>
      <p:nvGrpSpPr>
        <p:cNvPr id="72" name="Shape 72"/>
        <p:cNvGrpSpPr/>
        <p:nvPr/>
      </p:nvGrpSpPr>
      <p:grpSpPr>
        <a:xfrm>
          <a:off x="0" y="0"/>
          <a:ext cx="0" cy="0"/>
          <a:chOff x="0" y="0"/>
          <a:chExt cx="0" cy="0"/>
        </a:xfrm>
      </p:grpSpPr>
      <p:sp>
        <p:nvSpPr>
          <p:cNvPr id="73" name="Shape 73"/>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74" name="Shape 74"/>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3_Title and Content">
    <p:spTree>
      <p:nvGrpSpPr>
        <p:cNvPr id="75" name="Shape 75"/>
        <p:cNvGrpSpPr/>
        <p:nvPr/>
      </p:nvGrpSpPr>
      <p:grpSpPr>
        <a:xfrm>
          <a:off x="0" y="0"/>
          <a:ext cx="0" cy="0"/>
          <a:chOff x="0" y="0"/>
          <a:chExt cx="0" cy="0"/>
        </a:xfrm>
      </p:grpSpPr>
      <p:sp>
        <p:nvSpPr>
          <p:cNvPr id="76" name="Shape 76"/>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77" name="Shape 77"/>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4_Title and Content">
    <p:spTree>
      <p:nvGrpSpPr>
        <p:cNvPr id="78" name="Shape 78"/>
        <p:cNvGrpSpPr/>
        <p:nvPr/>
      </p:nvGrpSpPr>
      <p:grpSpPr>
        <a:xfrm>
          <a:off x="0" y="0"/>
          <a:ext cx="0" cy="0"/>
          <a:chOff x="0" y="0"/>
          <a:chExt cx="0" cy="0"/>
        </a:xfrm>
      </p:grpSpPr>
      <p:sp>
        <p:nvSpPr>
          <p:cNvPr id="79" name="Shape 79"/>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80" name="Shape 80"/>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6_Title and Content">
    <p:spTree>
      <p:nvGrpSpPr>
        <p:cNvPr id="81" name="Shape 81"/>
        <p:cNvGrpSpPr/>
        <p:nvPr/>
      </p:nvGrpSpPr>
      <p:grpSpPr>
        <a:xfrm>
          <a:off x="0" y="0"/>
          <a:ext cx="0" cy="0"/>
          <a:chOff x="0" y="0"/>
          <a:chExt cx="0" cy="0"/>
        </a:xfrm>
      </p:grpSpPr>
      <p:sp>
        <p:nvSpPr>
          <p:cNvPr id="82" name="Shape 82"/>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83" name="Shape 83"/>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7_Title and Content">
    <p:spTree>
      <p:nvGrpSpPr>
        <p:cNvPr id="84" name="Shape 84"/>
        <p:cNvGrpSpPr/>
        <p:nvPr/>
      </p:nvGrpSpPr>
      <p:grpSpPr>
        <a:xfrm>
          <a:off x="0" y="0"/>
          <a:ext cx="0" cy="0"/>
          <a:chOff x="0" y="0"/>
          <a:chExt cx="0" cy="0"/>
        </a:xfrm>
      </p:grpSpPr>
      <p:sp>
        <p:nvSpPr>
          <p:cNvPr id="85" name="Shape 85"/>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86" name="Shape 86"/>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8_Title and Content">
    <p:spTree>
      <p:nvGrpSpPr>
        <p:cNvPr id="87" name="Shape 87"/>
        <p:cNvGrpSpPr/>
        <p:nvPr/>
      </p:nvGrpSpPr>
      <p:grpSpPr>
        <a:xfrm>
          <a:off x="0" y="0"/>
          <a:ext cx="0" cy="0"/>
          <a:chOff x="0" y="0"/>
          <a:chExt cx="0" cy="0"/>
        </a:xfrm>
      </p:grpSpPr>
      <p:sp>
        <p:nvSpPr>
          <p:cNvPr id="88" name="Shape 88"/>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89" name="Shape 89"/>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ontent">
    <p:bg>
      <p:bgPr>
        <a:blipFill rotWithShape="1">
          <a:blip r:embed="rId2">
            <a:alphaModFix/>
          </a:blip>
          <a:stretch>
            <a:fillRect b="-16989" l="0" r="0" t="-16999"/>
          </a:stretch>
        </a:blipFill>
      </p:bgPr>
    </p:bg>
    <p:spTree>
      <p:nvGrpSpPr>
        <p:cNvPr id="22" name="Shape 22"/>
        <p:cNvGrpSpPr/>
        <p:nvPr/>
      </p:nvGrpSpPr>
      <p:grpSpPr>
        <a:xfrm>
          <a:off x="0" y="0"/>
          <a:ext cx="0" cy="0"/>
          <a:chOff x="0" y="0"/>
          <a:chExt cx="0" cy="0"/>
        </a:xfrm>
      </p:grpSpPr>
      <p:sp>
        <p:nvSpPr>
          <p:cNvPr id="23" name="Shape 23"/>
          <p:cNvSpPr txBox="1"/>
          <p:nvPr>
            <p:ph type="title"/>
          </p:nvPr>
        </p:nvSpPr>
        <p:spPr>
          <a:xfrm>
            <a:off x="127025" y="902125"/>
            <a:ext cx="8889600" cy="36000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dk1"/>
              </a:buClr>
              <a:buSzPct val="61111"/>
              <a:buFont typeface="Arial"/>
              <a:buChar char="●"/>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Clr>
                <a:schemeClr val="dk1"/>
              </a:buClr>
              <a:buSzPct val="33333"/>
              <a:buAutoNum type="alphaLcPeriod"/>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Clr>
                <a:schemeClr val="dk1"/>
              </a:buClr>
              <a:buSzPct val="33333"/>
              <a:buAutoNum type="romanLcPeriod"/>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Clr>
                <a:schemeClr val="dk1"/>
              </a:buClr>
              <a:buSzPct val="33333"/>
              <a:buAutoNum type="arabicPeriod"/>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Clr>
                <a:schemeClr val="dk1"/>
              </a:buClr>
              <a:buSzPct val="33333"/>
              <a:buAutoNum type="alphaLcPeriod"/>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Clr>
                <a:schemeClr val="dk1"/>
              </a:buClr>
              <a:buSzPct val="33333"/>
              <a:buAutoNum type="romanLcPeriod"/>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Clr>
                <a:schemeClr val="dk1"/>
              </a:buClr>
              <a:buSzPct val="33333"/>
              <a:buAutoNum type="arabicPeriod"/>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Clr>
                <a:schemeClr val="dk1"/>
              </a:buClr>
              <a:buSzPct val="33333"/>
              <a:buAutoNum type="alphaLcPeriod"/>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Clr>
                <a:schemeClr val="dk1"/>
              </a:buClr>
              <a:buSzPct val="33333"/>
              <a:buAutoNum type="romanLcPeriod"/>
              <a:defRPr b="0" i="0" sz="3300" u="none" cap="none" strike="noStrike">
                <a:solidFill>
                  <a:schemeClr val="dk1"/>
                </a:solidFill>
                <a:latin typeface="Calibri"/>
                <a:ea typeface="Calibri"/>
                <a:cs typeface="Calibri"/>
                <a:sym typeface="Calibri"/>
              </a:defRPr>
            </a:lvl9pPr>
          </a:lstStyle>
          <a:p/>
        </p:txBody>
      </p:sp>
      <p:sp>
        <p:nvSpPr>
          <p:cNvPr id="24" name="Shape 24"/>
          <p:cNvSpPr/>
          <p:nvPr/>
        </p:nvSpPr>
        <p:spPr>
          <a:xfrm>
            <a:off x="0" y="857250"/>
            <a:ext cx="9144000" cy="3714900"/>
          </a:xfrm>
          <a:prstGeom prst="rect">
            <a:avLst/>
          </a:prstGeom>
          <a:solidFill>
            <a:schemeClr val="lt1"/>
          </a:solid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25" name="Shape 25"/>
          <p:cNvSpPr/>
          <p:nvPr/>
        </p:nvSpPr>
        <p:spPr>
          <a:xfrm>
            <a:off x="0" y="857250"/>
            <a:ext cx="68700" cy="3714900"/>
          </a:xfrm>
          <a:prstGeom prst="rect">
            <a:avLst/>
          </a:prstGeom>
          <a:solidFill>
            <a:srgbClr val="E46C0A"/>
          </a:solid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26" name="Shape 26"/>
          <p:cNvSpPr/>
          <p:nvPr/>
        </p:nvSpPr>
        <p:spPr>
          <a:xfrm>
            <a:off x="9075420" y="857250"/>
            <a:ext cx="68700" cy="3714900"/>
          </a:xfrm>
          <a:prstGeom prst="rect">
            <a:avLst/>
          </a:prstGeom>
          <a:solidFill>
            <a:srgbClr val="E46C0A"/>
          </a:solid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9_Title and Content">
    <p:spTree>
      <p:nvGrpSpPr>
        <p:cNvPr id="90" name="Shape 90"/>
        <p:cNvGrpSpPr/>
        <p:nvPr/>
      </p:nvGrpSpPr>
      <p:grpSpPr>
        <a:xfrm>
          <a:off x="0" y="0"/>
          <a:ext cx="0" cy="0"/>
          <a:chOff x="0" y="0"/>
          <a:chExt cx="0" cy="0"/>
        </a:xfrm>
      </p:grpSpPr>
      <p:sp>
        <p:nvSpPr>
          <p:cNvPr id="91" name="Shape 91"/>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92" name="Shape 92"/>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22_Title and Content">
    <p:spTree>
      <p:nvGrpSpPr>
        <p:cNvPr id="93" name="Shape 93"/>
        <p:cNvGrpSpPr/>
        <p:nvPr/>
      </p:nvGrpSpPr>
      <p:grpSpPr>
        <a:xfrm>
          <a:off x="0" y="0"/>
          <a:ext cx="0" cy="0"/>
          <a:chOff x="0" y="0"/>
          <a:chExt cx="0" cy="0"/>
        </a:xfrm>
      </p:grpSpPr>
      <p:sp>
        <p:nvSpPr>
          <p:cNvPr id="94" name="Shape 94"/>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95" name="Shape 95"/>
          <p:cNvSpPr txBox="1"/>
          <p:nvPr>
            <p:ph type="title"/>
          </p:nvPr>
        </p:nvSpPr>
        <p:spPr>
          <a:xfrm>
            <a:off x="381000" y="17145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6" name="Shape 96"/>
        <p:cNvGrpSpPr/>
        <p:nvPr/>
      </p:nvGrpSpPr>
      <p:grpSpPr>
        <a:xfrm>
          <a:off x="0" y="0"/>
          <a:ext cx="0" cy="0"/>
          <a:chOff x="0" y="0"/>
          <a:chExt cx="0" cy="0"/>
        </a:xfrm>
      </p:grpSpPr>
      <p:sp>
        <p:nvSpPr>
          <p:cNvPr id="97" name="Shape 97"/>
          <p:cNvSpPr txBox="1"/>
          <p:nvPr>
            <p:ph type="ctrTitle"/>
          </p:nvPr>
        </p:nvSpPr>
        <p:spPr>
          <a:xfrm>
            <a:off x="311708" y="744575"/>
            <a:ext cx="8520600" cy="2052600"/>
          </a:xfrm>
          <a:prstGeom prst="rect">
            <a:avLst/>
          </a:prstGeom>
        </p:spPr>
        <p:txBody>
          <a:bodyPr anchorCtr="0" anchor="b" bIns="91425" lIns="91425" rIns="91425" wrap="square"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98" name="Shape 98"/>
          <p:cNvSpPr txBox="1"/>
          <p:nvPr>
            <p:ph idx="1" type="subTitle"/>
          </p:nvPr>
        </p:nvSpPr>
        <p:spPr>
          <a:xfrm>
            <a:off x="311700" y="2834125"/>
            <a:ext cx="8520600" cy="792600"/>
          </a:xfrm>
          <a:prstGeom prst="rect">
            <a:avLst/>
          </a:prstGeom>
        </p:spPr>
        <p:txBody>
          <a:bodyPr anchorCtr="0" anchor="t" bIns="91425" lIns="91425" rIns="91425" wrap="square"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99" name="Shape 99"/>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ctr"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3" name="Shape 103"/>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Slide">
    <p:bg>
      <p:bgPr>
        <a:solidFill>
          <a:schemeClr val="lt1"/>
        </a:solidFill>
      </p:bgPr>
    </p:bg>
    <p:spTree>
      <p:nvGrpSpPr>
        <p:cNvPr id="27" name="Shape 27"/>
        <p:cNvGrpSpPr/>
        <p:nvPr/>
      </p:nvGrpSpPr>
      <p:grpSpPr>
        <a:xfrm>
          <a:off x="0" y="0"/>
          <a:ext cx="0" cy="0"/>
          <a:chOff x="0" y="0"/>
          <a:chExt cx="0" cy="0"/>
        </a:xfrm>
      </p:grpSpPr>
      <p:pic>
        <p:nvPicPr>
          <p:cNvPr descr="http://www.kasfriak.com/sites/all/themes/touchm/images/aboutus/world-map-dotted.jpg" id="28" name="Shape 28"/>
          <p:cNvPicPr preferRelativeResize="0"/>
          <p:nvPr/>
        </p:nvPicPr>
        <p:blipFill rotWithShape="1">
          <a:blip r:embed="rId2">
            <a:alphaModFix/>
          </a:blip>
          <a:srcRect b="0" l="0" r="0" t="0"/>
          <a:stretch/>
        </p:blipFill>
        <p:spPr>
          <a:xfrm>
            <a:off x="1007588" y="64293"/>
            <a:ext cx="7128900" cy="3497700"/>
          </a:xfrm>
          <a:prstGeom prst="rect">
            <a:avLst/>
          </a:prstGeom>
          <a:noFill/>
          <a:ln>
            <a:noFill/>
          </a:ln>
        </p:spPr>
      </p:pic>
      <p:pic>
        <p:nvPicPr>
          <p:cNvPr id="29" name="Shape 29"/>
          <p:cNvPicPr preferRelativeResize="0"/>
          <p:nvPr/>
        </p:nvPicPr>
        <p:blipFill rotWithShape="1">
          <a:blip r:embed="rId3">
            <a:alphaModFix/>
          </a:blip>
          <a:srcRect b="0" l="0" r="0" t="0"/>
          <a:stretch/>
        </p:blipFill>
        <p:spPr>
          <a:xfrm>
            <a:off x="-22860" y="114300"/>
            <a:ext cx="1609200" cy="589800"/>
          </a:xfrm>
          <a:prstGeom prst="rect">
            <a:avLst/>
          </a:prstGeom>
          <a:noFill/>
          <a:ln>
            <a:noFill/>
          </a:ln>
        </p:spPr>
      </p:pic>
      <p:sp>
        <p:nvSpPr>
          <p:cNvPr id="30" name="Shape 30"/>
          <p:cNvSpPr/>
          <p:nvPr/>
        </p:nvSpPr>
        <p:spPr>
          <a:xfrm>
            <a:off x="-28965" y="10737"/>
            <a:ext cx="34200" cy="3030600"/>
          </a:xfrm>
          <a:prstGeom prst="rect">
            <a:avLst/>
          </a:prstGeom>
          <a:solidFill>
            <a:srgbClr val="FFFFFF"/>
          </a:solid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chemeClr val="lt1"/>
              </a:buClr>
              <a:buSzPct val="25000"/>
              <a:buFont typeface="Calibri"/>
              <a:buNone/>
            </a:pPr>
            <a:r>
              <a:rPr b="0" i="0" lang="en" sz="1400" u="none" cap="none" strike="noStrike">
                <a:solidFill>
                  <a:schemeClr val="lt1"/>
                </a:solidFill>
                <a:latin typeface="Calibri"/>
                <a:ea typeface="Calibri"/>
                <a:cs typeface="Calibri"/>
                <a:sym typeface="Calibri"/>
              </a:rPr>
              <a:t>11111</a:t>
            </a:r>
          </a:p>
        </p:txBody>
      </p:sp>
      <p:sp>
        <p:nvSpPr>
          <p:cNvPr id="31" name="Shape 31"/>
          <p:cNvSpPr/>
          <p:nvPr/>
        </p:nvSpPr>
        <p:spPr>
          <a:xfrm>
            <a:off x="-22859" y="3049171"/>
            <a:ext cx="9166800" cy="2094300"/>
          </a:xfrm>
          <a:prstGeom prst="rect">
            <a:avLst/>
          </a:prstGeom>
          <a:blipFill rotWithShape="1">
            <a:blip r:embed="rId4">
              <a:alphaModFix/>
            </a:blip>
            <a:stretch>
              <a:fillRect b="0" l="0" r="0" t="0"/>
            </a:stretch>
          </a:blipFill>
          <a:ln>
            <a:noFill/>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3000" u="none" cap="none" strike="noStrike">
              <a:solidFill>
                <a:schemeClr val="lt1"/>
              </a:solidFill>
              <a:latin typeface="Quattrocento Sans"/>
              <a:ea typeface="Quattrocento Sans"/>
              <a:cs typeface="Quattrocento Sans"/>
              <a:sym typeface="Quattrocento Sans"/>
            </a:endParaRPr>
          </a:p>
        </p:txBody>
      </p:sp>
      <p:sp>
        <p:nvSpPr>
          <p:cNvPr id="32" name="Shape 32"/>
          <p:cNvSpPr txBox="1"/>
          <p:nvPr>
            <p:ph type="title"/>
          </p:nvPr>
        </p:nvSpPr>
        <p:spPr>
          <a:xfrm>
            <a:off x="2043330" y="656972"/>
            <a:ext cx="5057400" cy="857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rgbClr val="376092"/>
              </a:buClr>
              <a:buFont typeface="Calibri"/>
              <a:buNone/>
              <a:defRPr b="0" i="0" sz="3300" u="none" cap="none" strike="noStrike">
                <a:solidFill>
                  <a:srgbClr val="376092"/>
                </a:solidFill>
                <a:latin typeface="Calibri"/>
                <a:ea typeface="Calibri"/>
                <a:cs typeface="Calibri"/>
                <a:sym typeface="Calibri"/>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
        <p:nvSpPr>
          <p:cNvPr id="33" name="Shape 33"/>
          <p:cNvSpPr/>
          <p:nvPr/>
        </p:nvSpPr>
        <p:spPr>
          <a:xfrm>
            <a:off x="-22860" y="3059761"/>
            <a:ext cx="114300" cy="2091600"/>
          </a:xfrm>
          <a:prstGeom prst="rect">
            <a:avLst/>
          </a:prstGeom>
          <a:solidFill>
            <a:srgbClr val="E46C0A"/>
          </a:solidFill>
          <a:ln cap="flat" cmpd="sng" w="25400">
            <a:solidFill>
              <a:srgbClr val="E46C0A"/>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34" name="Shape 34"/>
          <p:cNvSpPr/>
          <p:nvPr/>
        </p:nvSpPr>
        <p:spPr>
          <a:xfrm>
            <a:off x="9029700" y="3051810"/>
            <a:ext cx="114300" cy="2091600"/>
          </a:xfrm>
          <a:prstGeom prst="rect">
            <a:avLst/>
          </a:prstGeom>
          <a:solidFill>
            <a:srgbClr val="E46C0A"/>
          </a:solidFill>
          <a:ln cap="flat" cmpd="sng" w="25400">
            <a:solidFill>
              <a:srgbClr val="E46C0A"/>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35" name="Shape 35"/>
          <p:cNvSpPr txBox="1"/>
          <p:nvPr/>
        </p:nvSpPr>
        <p:spPr>
          <a:xfrm>
            <a:off x="207904" y="3843803"/>
            <a:ext cx="1781100" cy="554100"/>
          </a:xfrm>
          <a:prstGeom prst="rect">
            <a:avLst/>
          </a:prstGeom>
          <a:noFill/>
          <a:ln>
            <a:noFill/>
          </a:ln>
        </p:spPr>
        <p:txBody>
          <a:bodyPr anchorCtr="0" anchor="t" bIns="34275" lIns="68575" rIns="68575" wrap="square" tIns="34275">
            <a:noAutofit/>
          </a:bodyPr>
          <a:lstStyle/>
          <a:p>
            <a:pPr indent="0" lvl="0" marL="0" marR="0" rtl="0" algn="ctr">
              <a:lnSpc>
                <a:spcPct val="100000"/>
              </a:lnSpc>
              <a:spcBef>
                <a:spcPts val="0"/>
              </a:spcBef>
              <a:spcAft>
                <a:spcPts val="0"/>
              </a:spcAft>
              <a:buClr>
                <a:schemeClr val="lt1"/>
              </a:buClr>
              <a:buSzPct val="25000"/>
              <a:buFont typeface="Quattrocento Sans"/>
              <a:buNone/>
            </a:pPr>
            <a:r>
              <a:rPr b="0" i="0" lang="en" sz="1100" u="none" cap="none" strike="noStrike">
                <a:solidFill>
                  <a:schemeClr val="lt1"/>
                </a:solidFill>
                <a:latin typeface="Quattrocento Sans"/>
                <a:ea typeface="Quattrocento Sans"/>
                <a:cs typeface="Quattrocento Sans"/>
                <a:sym typeface="Quattrocento Sans"/>
              </a:rPr>
              <a:t>280 Shuman Blvd, Suite 175</a:t>
            </a:r>
            <a:br>
              <a:rPr b="0" i="0" lang="en" sz="1100" u="none" cap="none" strike="noStrike">
                <a:solidFill>
                  <a:schemeClr val="lt1"/>
                </a:solidFill>
                <a:latin typeface="Quattrocento Sans"/>
                <a:ea typeface="Quattrocento Sans"/>
                <a:cs typeface="Quattrocento Sans"/>
                <a:sym typeface="Quattrocento Sans"/>
              </a:rPr>
            </a:br>
            <a:r>
              <a:rPr b="0" i="0" lang="en" sz="1100" u="none" cap="none" strike="noStrike">
                <a:solidFill>
                  <a:schemeClr val="lt1"/>
                </a:solidFill>
                <a:latin typeface="Quattrocento Sans"/>
                <a:ea typeface="Quattrocento Sans"/>
                <a:cs typeface="Quattrocento Sans"/>
                <a:sym typeface="Quattrocento Sans"/>
              </a:rPr>
              <a:t>Naperville, IL 60563</a:t>
            </a:r>
          </a:p>
          <a:p>
            <a:pPr indent="0" lvl="0" marL="0" marR="0" rtl="0" algn="ctr">
              <a:lnSpc>
                <a:spcPct val="100000"/>
              </a:lnSpc>
              <a:spcBef>
                <a:spcPts val="0"/>
              </a:spcBef>
              <a:spcAft>
                <a:spcPts val="0"/>
              </a:spcAft>
              <a:buClr>
                <a:schemeClr val="lt1"/>
              </a:buClr>
              <a:buSzPct val="25000"/>
              <a:buFont typeface="Quattrocento Sans"/>
              <a:buNone/>
            </a:pPr>
            <a:r>
              <a:rPr b="0" i="0" lang="en" sz="1100" u="none" cap="none" strike="noStrike">
                <a:solidFill>
                  <a:schemeClr val="lt1"/>
                </a:solidFill>
                <a:latin typeface="Quattrocento Sans"/>
                <a:ea typeface="Quattrocento Sans"/>
                <a:cs typeface="Quattrocento Sans"/>
                <a:sym typeface="Quattrocento Sans"/>
              </a:rPr>
              <a:t>+1.781.270.2349</a:t>
            </a:r>
          </a:p>
        </p:txBody>
      </p:sp>
      <p:sp>
        <p:nvSpPr>
          <p:cNvPr id="36" name="Shape 36"/>
          <p:cNvSpPr txBox="1"/>
          <p:nvPr/>
        </p:nvSpPr>
        <p:spPr>
          <a:xfrm>
            <a:off x="3530152" y="3843803"/>
            <a:ext cx="2083800" cy="554100"/>
          </a:xfrm>
          <a:prstGeom prst="rect">
            <a:avLst/>
          </a:prstGeom>
          <a:noFill/>
          <a:ln>
            <a:noFill/>
          </a:ln>
        </p:spPr>
        <p:txBody>
          <a:bodyPr anchorCtr="0" anchor="t" bIns="34275" lIns="68575" rIns="68575" wrap="square" tIns="34275">
            <a:noAutofit/>
          </a:bodyPr>
          <a:lstStyle/>
          <a:p>
            <a:pPr indent="0" lvl="0" marL="0" marR="0" rtl="0" algn="ctr">
              <a:lnSpc>
                <a:spcPct val="100000"/>
              </a:lnSpc>
              <a:spcBef>
                <a:spcPts val="0"/>
              </a:spcBef>
              <a:spcAft>
                <a:spcPts val="0"/>
              </a:spcAft>
              <a:buClr>
                <a:schemeClr val="lt1"/>
              </a:buClr>
              <a:buSzPct val="25000"/>
              <a:buFont typeface="Quattrocento Sans"/>
              <a:buNone/>
            </a:pPr>
            <a:r>
              <a:rPr b="0" i="0" lang="en" sz="1100" u="none" cap="none" strike="noStrike">
                <a:solidFill>
                  <a:schemeClr val="lt1"/>
                </a:solidFill>
                <a:latin typeface="Quattrocento Sans"/>
                <a:ea typeface="Quattrocento Sans"/>
                <a:cs typeface="Quattrocento Sans"/>
                <a:sym typeface="Quattrocento Sans"/>
              </a:rPr>
              <a:t>Waverock Building,</a:t>
            </a:r>
            <a:br>
              <a:rPr b="0" i="0" lang="en" sz="1100" u="none" cap="none" strike="noStrike">
                <a:solidFill>
                  <a:schemeClr val="lt1"/>
                </a:solidFill>
                <a:latin typeface="Quattrocento Sans"/>
                <a:ea typeface="Quattrocento Sans"/>
                <a:cs typeface="Quattrocento Sans"/>
                <a:sym typeface="Quattrocento Sans"/>
              </a:rPr>
            </a:br>
            <a:r>
              <a:rPr b="0" i="0" lang="en" sz="1100" u="none" cap="none" strike="noStrike">
                <a:solidFill>
                  <a:schemeClr val="lt1"/>
                </a:solidFill>
                <a:latin typeface="Quattrocento Sans"/>
                <a:ea typeface="Quattrocento Sans"/>
                <a:cs typeface="Quattrocento Sans"/>
                <a:sym typeface="Quattrocento Sans"/>
              </a:rPr>
              <a:t>Gachibowli, Hyderabad – 500008</a:t>
            </a:r>
          </a:p>
          <a:p>
            <a:pPr indent="0" lvl="0" marL="0" marR="0" rtl="0" algn="ctr">
              <a:lnSpc>
                <a:spcPct val="100000"/>
              </a:lnSpc>
              <a:spcBef>
                <a:spcPts val="0"/>
              </a:spcBef>
              <a:spcAft>
                <a:spcPts val="0"/>
              </a:spcAft>
              <a:buClr>
                <a:schemeClr val="lt1"/>
              </a:buClr>
              <a:buSzPct val="25000"/>
              <a:buFont typeface="Quattrocento Sans"/>
              <a:buNone/>
            </a:pPr>
            <a:r>
              <a:rPr b="0" i="0" lang="en" sz="1100" u="none" cap="none" strike="noStrike">
                <a:solidFill>
                  <a:schemeClr val="lt1"/>
                </a:solidFill>
                <a:latin typeface="Quattrocento Sans"/>
                <a:ea typeface="Quattrocento Sans"/>
                <a:cs typeface="Quattrocento Sans"/>
                <a:sym typeface="Quattrocento Sans"/>
              </a:rPr>
              <a:t>+91.40.6767-0404</a:t>
            </a:r>
          </a:p>
        </p:txBody>
      </p:sp>
      <p:sp>
        <p:nvSpPr>
          <p:cNvPr id="37" name="Shape 37"/>
          <p:cNvSpPr txBox="1"/>
          <p:nvPr/>
        </p:nvSpPr>
        <p:spPr>
          <a:xfrm>
            <a:off x="6915150" y="3846551"/>
            <a:ext cx="2067300" cy="554100"/>
          </a:xfrm>
          <a:prstGeom prst="rect">
            <a:avLst/>
          </a:prstGeom>
          <a:noFill/>
          <a:ln>
            <a:noFill/>
          </a:ln>
        </p:spPr>
        <p:txBody>
          <a:bodyPr anchorCtr="0" anchor="t" bIns="34275" lIns="68575" rIns="68575" wrap="square" tIns="34275">
            <a:noAutofit/>
          </a:bodyPr>
          <a:lstStyle/>
          <a:p>
            <a:pPr indent="0" lvl="0" marL="0" marR="0" rtl="0" algn="ctr">
              <a:lnSpc>
                <a:spcPct val="100000"/>
              </a:lnSpc>
              <a:spcBef>
                <a:spcPts val="0"/>
              </a:spcBef>
              <a:spcAft>
                <a:spcPts val="0"/>
              </a:spcAft>
              <a:buClr>
                <a:schemeClr val="lt1"/>
              </a:buClr>
              <a:buSzPct val="25000"/>
              <a:buFont typeface="Quattrocento Sans"/>
              <a:buNone/>
            </a:pPr>
            <a:r>
              <a:rPr b="0" i="0" lang="en" sz="1100" u="none" cap="none" strike="noStrike">
                <a:solidFill>
                  <a:schemeClr val="lt1"/>
                </a:solidFill>
                <a:latin typeface="Quattrocento Sans"/>
                <a:ea typeface="Quattrocento Sans"/>
                <a:cs typeface="Quattrocento Sans"/>
                <a:sym typeface="Quattrocento Sans"/>
              </a:rPr>
              <a:t>Block - 1, Plot #6, Sy.No.1</a:t>
            </a:r>
            <a:br>
              <a:rPr b="0" i="0" lang="en" sz="1100" u="none" cap="none" strike="noStrike">
                <a:solidFill>
                  <a:schemeClr val="lt1"/>
                </a:solidFill>
                <a:latin typeface="Quattrocento Sans"/>
                <a:ea typeface="Quattrocento Sans"/>
                <a:cs typeface="Quattrocento Sans"/>
                <a:sym typeface="Quattrocento Sans"/>
              </a:rPr>
            </a:br>
            <a:r>
              <a:rPr b="0" i="0" lang="en" sz="1100" u="none" cap="none" strike="noStrike">
                <a:solidFill>
                  <a:schemeClr val="lt1"/>
                </a:solidFill>
                <a:latin typeface="Quattrocento Sans"/>
                <a:ea typeface="Quattrocento Sans"/>
                <a:cs typeface="Quattrocento Sans"/>
                <a:sym typeface="Quattrocento Sans"/>
              </a:rPr>
              <a:t>IDA, Uppal, Hyderabad – 500039</a:t>
            </a:r>
          </a:p>
          <a:p>
            <a:pPr indent="0" lvl="0" marL="0" marR="0" rtl="0" algn="ctr">
              <a:lnSpc>
                <a:spcPct val="100000"/>
              </a:lnSpc>
              <a:spcBef>
                <a:spcPts val="0"/>
              </a:spcBef>
              <a:spcAft>
                <a:spcPts val="0"/>
              </a:spcAft>
              <a:buClr>
                <a:schemeClr val="lt1"/>
              </a:buClr>
              <a:buSzPct val="25000"/>
              <a:buFont typeface="Quattrocento Sans"/>
              <a:buNone/>
            </a:pPr>
            <a:r>
              <a:rPr b="0" i="0" lang="en" sz="1100" u="none" cap="none" strike="noStrike">
                <a:solidFill>
                  <a:schemeClr val="lt1"/>
                </a:solidFill>
                <a:latin typeface="Quattrocento Sans"/>
                <a:ea typeface="Quattrocento Sans"/>
                <a:cs typeface="Quattrocento Sans"/>
                <a:sym typeface="Quattrocento Sans"/>
              </a:rPr>
              <a:t>+91.40.3057.8311 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1_Title and Content">
    <p:bg>
      <p:bgPr>
        <a:blipFill rotWithShape="1">
          <a:blip r:embed="rId2">
            <a:alphaModFix/>
          </a:blip>
          <a:stretch>
            <a:fillRect b="-16989" l="0" r="0" t="-16999"/>
          </a:stretch>
        </a:blipFill>
      </p:bgPr>
    </p:bg>
    <p:spTree>
      <p:nvGrpSpPr>
        <p:cNvPr id="38" name="Shape 38"/>
        <p:cNvGrpSpPr/>
        <p:nvPr/>
      </p:nvGrpSpPr>
      <p:grpSpPr>
        <a:xfrm>
          <a:off x="0" y="0"/>
          <a:ext cx="0" cy="0"/>
          <a:chOff x="0" y="0"/>
          <a:chExt cx="0" cy="0"/>
        </a:xfrm>
      </p:grpSpPr>
      <p:sp>
        <p:nvSpPr>
          <p:cNvPr id="39" name="Shape 39"/>
          <p:cNvSpPr txBox="1"/>
          <p:nvPr>
            <p:ph idx="1" type="body"/>
          </p:nvPr>
        </p:nvSpPr>
        <p:spPr>
          <a:xfrm>
            <a:off x="381000" y="1200150"/>
            <a:ext cx="82296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40" name="Shape 40"/>
          <p:cNvSpPr txBox="1"/>
          <p:nvPr>
            <p:ph type="title"/>
          </p:nvPr>
        </p:nvSpPr>
        <p:spPr>
          <a:xfrm>
            <a:off x="381000" y="114300"/>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1" name="Shape 41"/>
        <p:cNvGrpSpPr/>
        <p:nvPr/>
      </p:nvGrpSpPr>
      <p:grpSpPr>
        <a:xfrm>
          <a:off x="0" y="0"/>
          <a:ext cx="0" cy="0"/>
          <a:chOff x="0" y="0"/>
          <a:chExt cx="0" cy="0"/>
        </a:xfrm>
      </p:grpSpPr>
      <p:cxnSp>
        <p:nvCxnSpPr>
          <p:cNvPr id="42" name="Shape 42"/>
          <p:cNvCxnSpPr/>
          <p:nvPr/>
        </p:nvCxnSpPr>
        <p:spPr>
          <a:xfrm>
            <a:off x="838200" y="3305175"/>
            <a:ext cx="8305800" cy="0"/>
          </a:xfrm>
          <a:prstGeom prst="straightConnector1">
            <a:avLst/>
          </a:prstGeom>
          <a:noFill/>
          <a:ln cap="flat" cmpd="sng" w="38100">
            <a:solidFill>
              <a:schemeClr val="accent5"/>
            </a:solidFill>
            <a:prstDash val="solid"/>
            <a:round/>
            <a:headEnd len="med" w="med" type="none"/>
            <a:tailEnd len="med" w="med" type="none"/>
          </a:ln>
        </p:spPr>
      </p:cxnSp>
      <p:sp>
        <p:nvSpPr>
          <p:cNvPr id="43" name="Shape 43"/>
          <p:cNvSpPr/>
          <p:nvPr/>
        </p:nvSpPr>
        <p:spPr>
          <a:xfrm>
            <a:off x="863600" y="3365897"/>
            <a:ext cx="7746900" cy="504900"/>
          </a:xfrm>
          <a:prstGeom prst="rect">
            <a:avLst/>
          </a:prstGeom>
          <a:solidFill>
            <a:srgbClr val="DAEEF3"/>
          </a:solidFill>
          <a:ln cap="flat" cmpd="sng" w="25400">
            <a:solidFill>
              <a:srgbClr val="DAEEF3"/>
            </a:solidFill>
            <a:prstDash val="solid"/>
            <a:round/>
            <a:headEnd len="med" w="med" type="none"/>
            <a:tailEnd len="med" w="med" type="none"/>
          </a:ln>
        </p:spPr>
        <p:txBody>
          <a:bodyPr anchorCtr="0" anchor="ctr" bIns="34275" lIns="68575" rIns="68575" wrap="square" tIns="34275">
            <a:noAutofit/>
          </a:bodyPr>
          <a:lstStyle/>
          <a:p>
            <a:pPr indent="0" lvl="0" marL="0" marR="0" rtl="0" algn="ctr">
              <a:lnSpc>
                <a:spcPct val="100000"/>
              </a:lnSpc>
              <a:spcBef>
                <a:spcPts val="0"/>
              </a:spcBef>
              <a:spcAft>
                <a:spcPts val="0"/>
              </a:spcAft>
              <a:buClr>
                <a:srgbClr val="000000"/>
              </a:buClr>
              <a:buFont typeface="Arial"/>
              <a:buNone/>
            </a:pPr>
            <a:r>
              <a:t/>
            </a:r>
            <a:endParaRPr b="0" i="0" sz="1400" u="none" cap="none" strike="noStrike">
              <a:solidFill>
                <a:schemeClr val="lt1"/>
              </a:solidFill>
              <a:latin typeface="Calibri"/>
              <a:ea typeface="Calibri"/>
              <a:cs typeface="Calibri"/>
              <a:sym typeface="Calibri"/>
            </a:endParaRPr>
          </a:p>
        </p:txBody>
      </p:sp>
      <p:sp>
        <p:nvSpPr>
          <p:cNvPr id="44" name="Shape 44"/>
          <p:cNvSpPr txBox="1"/>
          <p:nvPr>
            <p:ph idx="1" type="body"/>
          </p:nvPr>
        </p:nvSpPr>
        <p:spPr>
          <a:xfrm>
            <a:off x="838200" y="2189560"/>
            <a:ext cx="7772400" cy="1125300"/>
          </a:xfrm>
          <a:prstGeom prst="rect">
            <a:avLst/>
          </a:prstGeom>
          <a:noFill/>
          <a:ln>
            <a:noFill/>
          </a:ln>
        </p:spPr>
        <p:txBody>
          <a:bodyPr anchorCtr="0" anchor="b" bIns="91425" lIns="91425" rIns="91425" wrap="square" tIns="91425"/>
          <a:lstStyle>
            <a:lvl1pPr indent="0" lvl="0" marL="0" marR="0" rtl="0" algn="l">
              <a:lnSpc>
                <a:spcPct val="100000"/>
              </a:lnSpc>
              <a:spcBef>
                <a:spcPts val="0"/>
              </a:spcBef>
              <a:spcAft>
                <a:spcPts val="0"/>
              </a:spcAft>
              <a:buClr>
                <a:srgbClr val="888888"/>
              </a:buClr>
              <a:buFont typeface="Arial"/>
              <a:buNone/>
              <a:defRPr b="0" i="0" sz="1800" u="none" cap="none" strike="noStrike">
                <a:solidFill>
                  <a:srgbClr val="888888"/>
                </a:solidFill>
                <a:latin typeface="Arial"/>
                <a:ea typeface="Arial"/>
                <a:cs typeface="Arial"/>
                <a:sym typeface="Arial"/>
              </a:defRPr>
            </a:lvl1pPr>
            <a:lvl2pPr indent="0" lvl="1" marL="342900" marR="0" rtl="0" algn="l">
              <a:lnSpc>
                <a:spcPct val="100000"/>
              </a:lnSpc>
              <a:spcBef>
                <a:spcPts val="0"/>
              </a:spcBef>
              <a:spcAft>
                <a:spcPts val="0"/>
              </a:spcAft>
              <a:buClr>
                <a:srgbClr val="888888"/>
              </a:buClr>
              <a:buFont typeface="Calibri"/>
              <a:buNone/>
              <a:defRPr b="0" i="0" sz="1400" u="none" cap="none" strike="noStrike">
                <a:solidFill>
                  <a:srgbClr val="888888"/>
                </a:solidFill>
                <a:latin typeface="Calibri"/>
                <a:ea typeface="Calibri"/>
                <a:cs typeface="Calibri"/>
                <a:sym typeface="Calibri"/>
              </a:defRPr>
            </a:lvl2pPr>
            <a:lvl3pPr indent="0" lvl="2" marL="685800" marR="0" rtl="0" algn="l">
              <a:lnSpc>
                <a:spcPct val="100000"/>
              </a:lnSpc>
              <a:spcBef>
                <a:spcPts val="0"/>
              </a:spcBef>
              <a:spcAft>
                <a:spcPts val="0"/>
              </a:spcAft>
              <a:buClr>
                <a:srgbClr val="888888"/>
              </a:buClr>
              <a:buFont typeface="Calibri"/>
              <a:buNone/>
              <a:defRPr b="0" i="0" sz="1200" u="none" cap="none" strike="noStrike">
                <a:solidFill>
                  <a:srgbClr val="888888"/>
                </a:solidFill>
                <a:latin typeface="Calibri"/>
                <a:ea typeface="Calibri"/>
                <a:cs typeface="Calibri"/>
                <a:sym typeface="Calibri"/>
              </a:defRPr>
            </a:lvl3pPr>
            <a:lvl4pPr indent="0" lvl="3" marL="1028700" marR="0" rtl="0" algn="l">
              <a:lnSpc>
                <a:spcPct val="100000"/>
              </a:lnSpc>
              <a:spcBef>
                <a:spcPts val="0"/>
              </a:spcBef>
              <a:spcAft>
                <a:spcPts val="0"/>
              </a:spcAft>
              <a:buClr>
                <a:srgbClr val="888888"/>
              </a:buClr>
              <a:buFont typeface="Calibri"/>
              <a:buNone/>
              <a:defRPr b="0" i="0" sz="1100" u="none" cap="none" strike="noStrike">
                <a:solidFill>
                  <a:srgbClr val="888888"/>
                </a:solidFill>
                <a:latin typeface="Calibri"/>
                <a:ea typeface="Calibri"/>
                <a:cs typeface="Calibri"/>
                <a:sym typeface="Calibri"/>
              </a:defRPr>
            </a:lvl4pPr>
            <a:lvl5pPr indent="0" lvl="4" marL="1371600" marR="0" rtl="0" algn="l">
              <a:lnSpc>
                <a:spcPct val="100000"/>
              </a:lnSpc>
              <a:spcBef>
                <a:spcPts val="0"/>
              </a:spcBef>
              <a:spcAft>
                <a:spcPts val="0"/>
              </a:spcAft>
              <a:buClr>
                <a:srgbClr val="888888"/>
              </a:buClr>
              <a:buFont typeface="Calibri"/>
              <a:buNone/>
              <a:defRPr b="0" i="0" sz="1100" u="none" cap="none" strike="noStrike">
                <a:solidFill>
                  <a:srgbClr val="888888"/>
                </a:solidFill>
                <a:latin typeface="Calibri"/>
                <a:ea typeface="Calibri"/>
                <a:cs typeface="Calibri"/>
                <a:sym typeface="Calibri"/>
              </a:defRPr>
            </a:lvl5pPr>
            <a:lvl6pPr indent="0" lvl="5" marL="1714500" marR="0" rtl="0" algn="l">
              <a:lnSpc>
                <a:spcPct val="100000"/>
              </a:lnSpc>
              <a:spcBef>
                <a:spcPts val="0"/>
              </a:spcBef>
              <a:spcAft>
                <a:spcPts val="0"/>
              </a:spcAft>
              <a:buClr>
                <a:srgbClr val="888888"/>
              </a:buClr>
              <a:buFont typeface="Calibri"/>
              <a:buNone/>
              <a:defRPr b="0" i="0" sz="1100" u="none" cap="none" strike="noStrike">
                <a:solidFill>
                  <a:srgbClr val="888888"/>
                </a:solidFill>
                <a:latin typeface="Calibri"/>
                <a:ea typeface="Calibri"/>
                <a:cs typeface="Calibri"/>
                <a:sym typeface="Calibri"/>
              </a:defRPr>
            </a:lvl6pPr>
            <a:lvl7pPr indent="0" lvl="6" marL="2057400" marR="0" rtl="0" algn="l">
              <a:lnSpc>
                <a:spcPct val="100000"/>
              </a:lnSpc>
              <a:spcBef>
                <a:spcPts val="0"/>
              </a:spcBef>
              <a:spcAft>
                <a:spcPts val="0"/>
              </a:spcAft>
              <a:buClr>
                <a:srgbClr val="888888"/>
              </a:buClr>
              <a:buFont typeface="Calibri"/>
              <a:buNone/>
              <a:defRPr b="0" i="0" sz="1100" u="none" cap="none" strike="noStrike">
                <a:solidFill>
                  <a:srgbClr val="888888"/>
                </a:solidFill>
                <a:latin typeface="Calibri"/>
                <a:ea typeface="Calibri"/>
                <a:cs typeface="Calibri"/>
                <a:sym typeface="Calibri"/>
              </a:defRPr>
            </a:lvl7pPr>
            <a:lvl8pPr indent="0" lvl="7" marL="2400300" marR="0" rtl="0" algn="l">
              <a:lnSpc>
                <a:spcPct val="100000"/>
              </a:lnSpc>
              <a:spcBef>
                <a:spcPts val="0"/>
              </a:spcBef>
              <a:spcAft>
                <a:spcPts val="0"/>
              </a:spcAft>
              <a:buClr>
                <a:srgbClr val="888888"/>
              </a:buClr>
              <a:buFont typeface="Calibri"/>
              <a:buNone/>
              <a:defRPr b="0" i="0" sz="1100" u="none" cap="none" strike="noStrike">
                <a:solidFill>
                  <a:srgbClr val="888888"/>
                </a:solidFill>
                <a:latin typeface="Calibri"/>
                <a:ea typeface="Calibri"/>
                <a:cs typeface="Calibri"/>
                <a:sym typeface="Calibri"/>
              </a:defRPr>
            </a:lvl8pPr>
            <a:lvl9pPr indent="0" lvl="8" marL="2743200" marR="0" rtl="0" algn="l">
              <a:lnSpc>
                <a:spcPct val="100000"/>
              </a:lnSpc>
              <a:spcBef>
                <a:spcPts val="0"/>
              </a:spcBef>
              <a:spcAft>
                <a:spcPts val="0"/>
              </a:spcAft>
              <a:buClr>
                <a:srgbClr val="888888"/>
              </a:buClr>
              <a:buFont typeface="Calibri"/>
              <a:buNone/>
              <a:defRPr b="0" i="0" sz="1100" u="none" cap="none" strike="noStrike">
                <a:solidFill>
                  <a:srgbClr val="888888"/>
                </a:solidFill>
                <a:latin typeface="Calibri"/>
                <a:ea typeface="Calibri"/>
                <a:cs typeface="Calibri"/>
                <a:sym typeface="Calibri"/>
              </a:defRPr>
            </a:lvl9pPr>
          </a:lstStyle>
          <a:p/>
        </p:txBody>
      </p:sp>
      <p:sp>
        <p:nvSpPr>
          <p:cNvPr id="45" name="Shape 45"/>
          <p:cNvSpPr txBox="1"/>
          <p:nvPr>
            <p:ph type="title"/>
          </p:nvPr>
        </p:nvSpPr>
        <p:spPr>
          <a:xfrm>
            <a:off x="838200" y="3305175"/>
            <a:ext cx="7772400" cy="1021500"/>
          </a:xfrm>
          <a:prstGeom prst="rect">
            <a:avLst/>
          </a:prstGeom>
          <a:noFill/>
          <a:ln>
            <a:noFill/>
          </a:ln>
        </p:spPr>
        <p:txBody>
          <a:bodyPr anchorCtr="0" anchor="t" bIns="91425" lIns="91425" rIns="91425" wrap="square" tIns="91425"/>
          <a:lstStyle>
            <a:lvl1pPr indent="0" lvl="0" marL="0" marR="0" rtl="0" algn="l">
              <a:lnSpc>
                <a:spcPct val="100000"/>
              </a:lnSpc>
              <a:spcBef>
                <a:spcPts val="0"/>
              </a:spcBef>
              <a:spcAft>
                <a:spcPts val="0"/>
              </a:spcAft>
              <a:buClr>
                <a:schemeClr val="lt1"/>
              </a:buClr>
              <a:buFont typeface="Arial"/>
              <a:buNone/>
              <a:defRPr b="1" i="1" sz="12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wo Content">
    <p:spTree>
      <p:nvGrpSpPr>
        <p:cNvPr id="46" name="Shape 46"/>
        <p:cNvGrpSpPr/>
        <p:nvPr/>
      </p:nvGrpSpPr>
      <p:grpSpPr>
        <a:xfrm>
          <a:off x="0" y="0"/>
          <a:ext cx="0" cy="0"/>
          <a:chOff x="0" y="0"/>
          <a:chExt cx="0" cy="0"/>
        </a:xfrm>
      </p:grpSpPr>
      <p:sp>
        <p:nvSpPr>
          <p:cNvPr id="47" name="Shape 47"/>
          <p:cNvSpPr txBox="1"/>
          <p:nvPr>
            <p:ph type="title"/>
          </p:nvPr>
        </p:nvSpPr>
        <p:spPr>
          <a:xfrm>
            <a:off x="381000" y="651271"/>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
        <p:nvSpPr>
          <p:cNvPr id="48" name="Shape 48"/>
          <p:cNvSpPr txBox="1"/>
          <p:nvPr>
            <p:ph idx="1" type="body"/>
          </p:nvPr>
        </p:nvSpPr>
        <p:spPr>
          <a:xfrm>
            <a:off x="381000" y="1200150"/>
            <a:ext cx="41910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49" name="Shape 49"/>
          <p:cNvSpPr txBox="1"/>
          <p:nvPr>
            <p:ph idx="2" type="body"/>
          </p:nvPr>
        </p:nvSpPr>
        <p:spPr>
          <a:xfrm>
            <a:off x="4648200" y="1200150"/>
            <a:ext cx="4191000" cy="33945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mparison">
    <p:spTree>
      <p:nvGrpSpPr>
        <p:cNvPr id="50" name="Shape 50"/>
        <p:cNvGrpSpPr/>
        <p:nvPr/>
      </p:nvGrpSpPr>
      <p:grpSpPr>
        <a:xfrm>
          <a:off x="0" y="0"/>
          <a:ext cx="0" cy="0"/>
          <a:chOff x="0" y="0"/>
          <a:chExt cx="0" cy="0"/>
        </a:xfrm>
      </p:grpSpPr>
      <p:sp>
        <p:nvSpPr>
          <p:cNvPr id="51" name="Shape 51"/>
          <p:cNvSpPr txBox="1"/>
          <p:nvPr>
            <p:ph idx="1" type="body"/>
          </p:nvPr>
        </p:nvSpPr>
        <p:spPr>
          <a:xfrm>
            <a:off x="381000" y="1151334"/>
            <a:ext cx="4191000" cy="480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342900" marR="0" rtl="0" algn="l">
              <a:lnSpc>
                <a:spcPct val="100000"/>
              </a:lnSpc>
              <a:spcBef>
                <a:spcPts val="0"/>
              </a:spcBef>
              <a:spcAft>
                <a:spcPts val="0"/>
              </a:spcAft>
              <a:buClr>
                <a:schemeClr val="lt1"/>
              </a:buClr>
              <a:buFont typeface="Calibri"/>
              <a:buNone/>
              <a:defRPr b="1" i="0" sz="1500" u="none" cap="none" strike="noStrike">
                <a:solidFill>
                  <a:schemeClr val="lt1"/>
                </a:solidFill>
                <a:latin typeface="Calibri"/>
                <a:ea typeface="Calibri"/>
                <a:cs typeface="Calibri"/>
                <a:sym typeface="Calibri"/>
              </a:defRPr>
            </a:lvl2pPr>
            <a:lvl3pPr indent="0" lvl="2" marL="685800" marR="0" rtl="0" algn="l">
              <a:lnSpc>
                <a:spcPct val="100000"/>
              </a:lnSpc>
              <a:spcBef>
                <a:spcPts val="0"/>
              </a:spcBef>
              <a:spcAft>
                <a:spcPts val="0"/>
              </a:spcAft>
              <a:buClr>
                <a:schemeClr val="lt1"/>
              </a:buClr>
              <a:buFont typeface="Calibri"/>
              <a:buNone/>
              <a:defRPr b="1" i="0" sz="1400" u="none" cap="none" strike="noStrike">
                <a:solidFill>
                  <a:schemeClr val="lt1"/>
                </a:solidFill>
                <a:latin typeface="Calibri"/>
                <a:ea typeface="Calibri"/>
                <a:cs typeface="Calibri"/>
                <a:sym typeface="Calibri"/>
              </a:defRPr>
            </a:lvl3pPr>
            <a:lvl4pPr indent="0" lvl="3" marL="1028700" marR="0" rtl="0" algn="l">
              <a:lnSpc>
                <a:spcPct val="100000"/>
              </a:lnSpc>
              <a:spcBef>
                <a:spcPts val="0"/>
              </a:spcBef>
              <a:spcAft>
                <a:spcPts val="0"/>
              </a:spcAft>
              <a:buClr>
                <a:schemeClr val="lt1"/>
              </a:buClr>
              <a:buFont typeface="Calibri"/>
              <a:buNone/>
              <a:defRPr b="1" i="0" sz="1200" u="none" cap="none" strike="noStrike">
                <a:solidFill>
                  <a:schemeClr val="lt1"/>
                </a:solidFill>
                <a:latin typeface="Calibri"/>
                <a:ea typeface="Calibri"/>
                <a:cs typeface="Calibri"/>
                <a:sym typeface="Calibri"/>
              </a:defRPr>
            </a:lvl4pPr>
            <a:lvl5pPr indent="0" lvl="4" marL="1371600" marR="0" rtl="0" algn="l">
              <a:lnSpc>
                <a:spcPct val="100000"/>
              </a:lnSpc>
              <a:spcBef>
                <a:spcPts val="0"/>
              </a:spcBef>
              <a:spcAft>
                <a:spcPts val="0"/>
              </a:spcAft>
              <a:buClr>
                <a:schemeClr val="lt1"/>
              </a:buClr>
              <a:buFont typeface="Calibri"/>
              <a:buNone/>
              <a:defRPr b="1" i="0" sz="1200" u="none" cap="none" strike="noStrike">
                <a:solidFill>
                  <a:schemeClr val="lt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9pPr>
          </a:lstStyle>
          <a:p/>
        </p:txBody>
      </p:sp>
      <p:sp>
        <p:nvSpPr>
          <p:cNvPr id="52" name="Shape 52"/>
          <p:cNvSpPr txBox="1"/>
          <p:nvPr>
            <p:ph type="title"/>
          </p:nvPr>
        </p:nvSpPr>
        <p:spPr>
          <a:xfrm>
            <a:off x="381000" y="594121"/>
            <a:ext cx="8229600" cy="548700"/>
          </a:xfrm>
          <a:prstGeom prst="rect">
            <a:avLst/>
          </a:prstGeom>
          <a:noFill/>
          <a:ln>
            <a:noFill/>
          </a:ln>
        </p:spPr>
        <p:txBody>
          <a:bodyPr anchorCtr="0" anchor="ctr" bIns="91425" lIns="91425" rIns="91425" wrap="square" tIns="91425"/>
          <a:lstStyle>
            <a:lvl1pPr indent="0" lvl="0" marL="0" marR="0" rtl="0" algn="l">
              <a:lnSpc>
                <a:spcPct val="100000"/>
              </a:lnSpc>
              <a:spcBef>
                <a:spcPts val="0"/>
              </a:spcBef>
              <a:spcAft>
                <a:spcPts val="0"/>
              </a:spcAft>
              <a:buClr>
                <a:schemeClr val="lt1"/>
              </a:buClr>
              <a:buFont typeface="Arial"/>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381000" y="1657350"/>
            <a:ext cx="4191000" cy="29373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
        <p:nvSpPr>
          <p:cNvPr id="54" name="Shape 54"/>
          <p:cNvSpPr txBox="1"/>
          <p:nvPr>
            <p:ph idx="3" type="body"/>
          </p:nvPr>
        </p:nvSpPr>
        <p:spPr>
          <a:xfrm>
            <a:off x="4648200" y="1143000"/>
            <a:ext cx="4191000" cy="4800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Font typeface="Arial"/>
              <a:buNone/>
              <a:defRPr b="0" i="0" sz="1400" u="none" cap="none" strike="noStrike">
                <a:solidFill>
                  <a:schemeClr val="lt1"/>
                </a:solidFill>
                <a:latin typeface="Arial"/>
                <a:ea typeface="Arial"/>
                <a:cs typeface="Arial"/>
                <a:sym typeface="Arial"/>
              </a:defRPr>
            </a:lvl1pPr>
            <a:lvl2pPr indent="0" lvl="1" marL="342900" marR="0" rtl="0" algn="l">
              <a:lnSpc>
                <a:spcPct val="100000"/>
              </a:lnSpc>
              <a:spcBef>
                <a:spcPts val="0"/>
              </a:spcBef>
              <a:spcAft>
                <a:spcPts val="0"/>
              </a:spcAft>
              <a:buClr>
                <a:schemeClr val="lt1"/>
              </a:buClr>
              <a:buFont typeface="Calibri"/>
              <a:buNone/>
              <a:defRPr b="1" i="0" sz="1500" u="none" cap="none" strike="noStrike">
                <a:solidFill>
                  <a:schemeClr val="lt1"/>
                </a:solidFill>
                <a:latin typeface="Calibri"/>
                <a:ea typeface="Calibri"/>
                <a:cs typeface="Calibri"/>
                <a:sym typeface="Calibri"/>
              </a:defRPr>
            </a:lvl2pPr>
            <a:lvl3pPr indent="0" lvl="2" marL="685800" marR="0" rtl="0" algn="l">
              <a:lnSpc>
                <a:spcPct val="100000"/>
              </a:lnSpc>
              <a:spcBef>
                <a:spcPts val="0"/>
              </a:spcBef>
              <a:spcAft>
                <a:spcPts val="0"/>
              </a:spcAft>
              <a:buClr>
                <a:schemeClr val="lt1"/>
              </a:buClr>
              <a:buFont typeface="Calibri"/>
              <a:buNone/>
              <a:defRPr b="1" i="0" sz="1400" u="none" cap="none" strike="noStrike">
                <a:solidFill>
                  <a:schemeClr val="lt1"/>
                </a:solidFill>
                <a:latin typeface="Calibri"/>
                <a:ea typeface="Calibri"/>
                <a:cs typeface="Calibri"/>
                <a:sym typeface="Calibri"/>
              </a:defRPr>
            </a:lvl3pPr>
            <a:lvl4pPr indent="0" lvl="3" marL="1028700" marR="0" rtl="0" algn="l">
              <a:lnSpc>
                <a:spcPct val="100000"/>
              </a:lnSpc>
              <a:spcBef>
                <a:spcPts val="0"/>
              </a:spcBef>
              <a:spcAft>
                <a:spcPts val="0"/>
              </a:spcAft>
              <a:buClr>
                <a:schemeClr val="lt1"/>
              </a:buClr>
              <a:buFont typeface="Calibri"/>
              <a:buNone/>
              <a:defRPr b="1" i="0" sz="1200" u="none" cap="none" strike="noStrike">
                <a:solidFill>
                  <a:schemeClr val="lt1"/>
                </a:solidFill>
                <a:latin typeface="Calibri"/>
                <a:ea typeface="Calibri"/>
                <a:cs typeface="Calibri"/>
                <a:sym typeface="Calibri"/>
              </a:defRPr>
            </a:lvl4pPr>
            <a:lvl5pPr indent="0" lvl="4" marL="1371600" marR="0" rtl="0" algn="l">
              <a:lnSpc>
                <a:spcPct val="100000"/>
              </a:lnSpc>
              <a:spcBef>
                <a:spcPts val="0"/>
              </a:spcBef>
              <a:spcAft>
                <a:spcPts val="0"/>
              </a:spcAft>
              <a:buClr>
                <a:schemeClr val="lt1"/>
              </a:buClr>
              <a:buFont typeface="Calibri"/>
              <a:buNone/>
              <a:defRPr b="1" i="0" sz="1200" u="none" cap="none" strike="noStrike">
                <a:solidFill>
                  <a:schemeClr val="lt1"/>
                </a:solidFill>
                <a:latin typeface="Calibri"/>
                <a:ea typeface="Calibri"/>
                <a:cs typeface="Calibri"/>
                <a:sym typeface="Calibri"/>
              </a:defRPr>
            </a:lvl5pPr>
            <a:lvl6pPr indent="0" lvl="5" marL="17145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6pPr>
            <a:lvl7pPr indent="0" lvl="6" marL="20574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7pPr>
            <a:lvl8pPr indent="0" lvl="7" marL="24003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8pPr>
            <a:lvl9pPr indent="0" lvl="8" marL="2743200" marR="0" rtl="0" algn="l">
              <a:lnSpc>
                <a:spcPct val="100000"/>
              </a:lnSpc>
              <a:spcBef>
                <a:spcPts val="0"/>
              </a:spcBef>
              <a:spcAft>
                <a:spcPts val="0"/>
              </a:spcAft>
              <a:buClr>
                <a:schemeClr val="dk1"/>
              </a:buClr>
              <a:buFont typeface="Calibri"/>
              <a:buNone/>
              <a:defRPr b="1" i="0" sz="1200" u="none" cap="none" strike="noStrike">
                <a:solidFill>
                  <a:schemeClr val="dk1"/>
                </a:solidFill>
                <a:latin typeface="Calibri"/>
                <a:ea typeface="Calibri"/>
                <a:cs typeface="Calibri"/>
                <a:sym typeface="Calibri"/>
              </a:defRPr>
            </a:lvl9pPr>
          </a:lstStyle>
          <a:p/>
        </p:txBody>
      </p:sp>
      <p:sp>
        <p:nvSpPr>
          <p:cNvPr id="55" name="Shape 55"/>
          <p:cNvSpPr txBox="1"/>
          <p:nvPr>
            <p:ph idx="4" type="body"/>
          </p:nvPr>
        </p:nvSpPr>
        <p:spPr>
          <a:xfrm>
            <a:off x="4648200" y="1649016"/>
            <a:ext cx="4191000" cy="2937300"/>
          </a:xfrm>
          <a:prstGeom prst="rect">
            <a:avLst/>
          </a:prstGeom>
          <a:noFill/>
          <a:ln>
            <a:noFill/>
          </a:ln>
        </p:spPr>
        <p:txBody>
          <a:bodyPr anchorCtr="0" anchor="t" bIns="91425" lIns="91425" rIns="91425" wrap="square" tIns="91425"/>
          <a:lstStyle>
            <a:lvl1pPr indent="-66675" lvl="0" marL="254000" marR="0" rtl="0" algn="l">
              <a:lnSpc>
                <a:spcPct val="100000"/>
              </a:lnSpc>
              <a:spcBef>
                <a:spcPts val="0"/>
              </a:spcBef>
              <a:spcAft>
                <a:spcPts val="0"/>
              </a:spcAft>
              <a:buClr>
                <a:schemeClr val="dk2"/>
              </a:buClr>
              <a:buSzPct val="45833"/>
              <a:buFont typeface="Noto Sans Symbols"/>
              <a:buChar char="▪"/>
              <a:defRPr b="0" i="0" sz="1200" u="none" cap="none" strike="noStrike">
                <a:solidFill>
                  <a:schemeClr val="lt1"/>
                </a:solidFill>
                <a:latin typeface="Arial"/>
                <a:ea typeface="Arial"/>
                <a:cs typeface="Arial"/>
                <a:sym typeface="Arial"/>
              </a:defRPr>
            </a:lvl1pPr>
            <a:lvl2pPr indent="-39612" lvl="1" marL="558800" marR="0" rtl="0" algn="l">
              <a:lnSpc>
                <a:spcPct val="100000"/>
              </a:lnSpc>
              <a:spcBef>
                <a:spcPts val="0"/>
              </a:spcBef>
              <a:spcAft>
                <a:spcPts val="0"/>
              </a:spcAft>
              <a:buClr>
                <a:schemeClr val="accent6"/>
              </a:buClr>
              <a:buSzPct val="52379"/>
              <a:buFont typeface="Noto Sans Symbols"/>
              <a:buChar char="▪"/>
              <a:defRPr b="0" i="0" sz="1100" u="none" cap="none" strike="noStrike">
                <a:solidFill>
                  <a:schemeClr val="lt1"/>
                </a:solidFill>
                <a:latin typeface="Arial"/>
                <a:ea typeface="Arial"/>
                <a:cs typeface="Arial"/>
                <a:sym typeface="Arial"/>
              </a:defRPr>
            </a:lvl2pPr>
            <a:lvl3pPr indent="-28575" lvl="2" marL="863600" marR="0" rtl="0" algn="l">
              <a:lnSpc>
                <a:spcPct val="100000"/>
              </a:lnSpc>
              <a:spcBef>
                <a:spcPts val="0"/>
              </a:spcBef>
              <a:spcAft>
                <a:spcPts val="0"/>
              </a:spcAft>
              <a:buClr>
                <a:srgbClr val="76923C"/>
              </a:buClr>
              <a:buSzPct val="61111"/>
              <a:buFont typeface="Noto Sans Symbols"/>
              <a:buChar char="▪"/>
              <a:defRPr b="0" i="0" sz="900" u="none" cap="none" strike="noStrike">
                <a:solidFill>
                  <a:schemeClr val="lt1"/>
                </a:solidFill>
                <a:latin typeface="Arial"/>
                <a:ea typeface="Arial"/>
                <a:cs typeface="Arial"/>
                <a:sym typeface="Arial"/>
              </a:defRPr>
            </a:lvl3pPr>
            <a:lvl4pPr indent="-38947" lvl="3" marL="1206500" marR="0" rtl="0" algn="l">
              <a:lnSpc>
                <a:spcPct val="100000"/>
              </a:lnSpc>
              <a:spcBef>
                <a:spcPts val="0"/>
              </a:spcBef>
              <a:spcAft>
                <a:spcPts val="0"/>
              </a:spcAft>
              <a:buClr>
                <a:schemeClr val="accent2"/>
              </a:buClr>
              <a:buSzPct val="73332"/>
              <a:buFont typeface="Noto Sans Symbols"/>
              <a:buChar char="▪"/>
              <a:defRPr b="0" i="0" sz="800" u="none" cap="none" strike="noStrike">
                <a:solidFill>
                  <a:schemeClr val="lt1"/>
                </a:solidFill>
                <a:latin typeface="Arial"/>
                <a:ea typeface="Arial"/>
                <a:cs typeface="Arial"/>
                <a:sym typeface="Arial"/>
              </a:defRPr>
            </a:lvl4pPr>
            <a:lvl5pPr indent="-6350" lvl="4" marL="1549400" marR="0" rtl="0" algn="l">
              <a:lnSpc>
                <a:spcPct val="100000"/>
              </a:lnSpc>
              <a:spcBef>
                <a:spcPts val="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Only">
    <p:spTree>
      <p:nvGrpSpPr>
        <p:cNvPr id="56" name="Shape 56"/>
        <p:cNvGrpSpPr/>
        <p:nvPr/>
      </p:nvGrpSpPr>
      <p:grpSpPr>
        <a:xfrm>
          <a:off x="0" y="0"/>
          <a:ext cx="0" cy="0"/>
          <a:chOff x="0" y="0"/>
          <a:chExt cx="0" cy="0"/>
        </a:xfrm>
      </p:grpSpPr>
      <p:sp>
        <p:nvSpPr>
          <p:cNvPr id="57" name="Shape 57"/>
          <p:cNvSpPr txBox="1"/>
          <p:nvPr>
            <p:ph type="ctrTitle"/>
          </p:nvPr>
        </p:nvSpPr>
        <p:spPr>
          <a:xfrm>
            <a:off x="1524000" y="611981"/>
            <a:ext cx="5943600" cy="11025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Font typeface="Arial"/>
              <a:buNone/>
              <a:defRPr b="0" i="0" sz="24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lt1"/>
        </a:solidFill>
      </p:bgPr>
    </p:bg>
    <p:spTree>
      <p:nvGrpSpPr>
        <p:cNvPr id="58" name="Shape 5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8.xml"/><Relationship Id="rId22" Type="http://schemas.openxmlformats.org/officeDocument/2006/relationships/slideLayout" Target="../slideLayouts/slideLayout20.xml"/><Relationship Id="rId21" Type="http://schemas.openxmlformats.org/officeDocument/2006/relationships/slideLayout" Target="../slideLayouts/slideLayout19.xml"/><Relationship Id="rId24" Type="http://schemas.openxmlformats.org/officeDocument/2006/relationships/slideLayout" Target="../slideLayouts/slideLayout22.xml"/><Relationship Id="rId23" Type="http://schemas.openxmlformats.org/officeDocument/2006/relationships/slideLayout" Target="../slideLayouts/slideLayout21.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26" Type="http://schemas.openxmlformats.org/officeDocument/2006/relationships/theme" Target="../theme/theme1.xml"/><Relationship Id="rId25" Type="http://schemas.openxmlformats.org/officeDocument/2006/relationships/slideLayout" Target="../slideLayouts/slideLayout23.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19" Type="http://schemas.openxmlformats.org/officeDocument/2006/relationships/slideLayout" Target="../slideLayouts/slideLayout17.xml"/><Relationship Id="rId1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16989" l="0" r="0" t="-16999"/>
          </a:stretch>
        </a:blip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05978"/>
            <a:ext cx="8229600" cy="857400"/>
          </a:xfrm>
          <a:prstGeom prst="rect">
            <a:avLst/>
          </a:prstGeom>
          <a:noFill/>
          <a:ln>
            <a:noFill/>
          </a:ln>
        </p:spPr>
        <p:txBody>
          <a:bodyPr anchorCtr="0" anchor="ctr" bIns="91425" lIns="91425" rIns="91425" wrap="square" tIns="91425"/>
          <a:lstStyle>
            <a:lvl1pPr indent="0" lvl="0" marL="0" marR="0" rtl="0" algn="ctr">
              <a:lnSpc>
                <a:spcPct val="100000"/>
              </a:lnSpc>
              <a:spcBef>
                <a:spcPts val="0"/>
              </a:spcBef>
              <a:spcAft>
                <a:spcPts val="0"/>
              </a:spcAft>
              <a:buClr>
                <a:schemeClr val="lt1"/>
              </a:buClr>
              <a:buFont typeface="Calibri"/>
              <a:buNone/>
              <a:defRPr b="0" i="0" sz="3300" u="none" cap="none" strike="noStrike">
                <a:solidFill>
                  <a:schemeClr val="lt1"/>
                </a:solidFill>
                <a:latin typeface="Calibri"/>
                <a:ea typeface="Calibri"/>
                <a:cs typeface="Calibri"/>
                <a:sym typeface="Calibri"/>
              </a:defRPr>
            </a:lvl1pPr>
            <a:lvl2pPr indent="0" lvl="1" marL="0" marR="0" rtl="0" algn="ctr">
              <a:spcBef>
                <a:spcPts val="0"/>
              </a:spcBef>
              <a:spcAft>
                <a:spcPts val="0"/>
              </a:spcAft>
              <a:buNone/>
              <a:defRPr b="0" i="0" sz="3300" u="none" cap="none" strike="noStrike">
                <a:solidFill>
                  <a:schemeClr val="dk1"/>
                </a:solidFill>
                <a:latin typeface="Calibri"/>
                <a:ea typeface="Calibri"/>
                <a:cs typeface="Calibri"/>
                <a:sym typeface="Calibri"/>
              </a:defRPr>
            </a:lvl2pPr>
            <a:lvl3pPr indent="0" lvl="2" marL="0" marR="0" rtl="0" algn="ctr">
              <a:spcBef>
                <a:spcPts val="0"/>
              </a:spcBef>
              <a:spcAft>
                <a:spcPts val="0"/>
              </a:spcAft>
              <a:buNone/>
              <a:defRPr b="0" i="0" sz="3300" u="none" cap="none" strike="noStrike">
                <a:solidFill>
                  <a:schemeClr val="dk1"/>
                </a:solidFill>
                <a:latin typeface="Calibri"/>
                <a:ea typeface="Calibri"/>
                <a:cs typeface="Calibri"/>
                <a:sym typeface="Calibri"/>
              </a:defRPr>
            </a:lvl3pPr>
            <a:lvl4pPr indent="0" lvl="3" marL="0" marR="0" rtl="0" algn="ctr">
              <a:spcBef>
                <a:spcPts val="0"/>
              </a:spcBef>
              <a:spcAft>
                <a:spcPts val="0"/>
              </a:spcAft>
              <a:buNone/>
              <a:defRPr b="0" i="0" sz="3300" u="none" cap="none" strike="noStrike">
                <a:solidFill>
                  <a:schemeClr val="dk1"/>
                </a:solidFill>
                <a:latin typeface="Calibri"/>
                <a:ea typeface="Calibri"/>
                <a:cs typeface="Calibri"/>
                <a:sym typeface="Calibri"/>
              </a:defRPr>
            </a:lvl4pPr>
            <a:lvl5pPr indent="0" lvl="4" marL="0" marR="0" rtl="0" algn="ctr">
              <a:spcBef>
                <a:spcPts val="0"/>
              </a:spcBef>
              <a:spcAft>
                <a:spcPts val="0"/>
              </a:spcAft>
              <a:buNone/>
              <a:defRPr b="0" i="0" sz="3300" u="none" cap="none" strike="noStrike">
                <a:solidFill>
                  <a:schemeClr val="dk1"/>
                </a:solidFill>
                <a:latin typeface="Calibri"/>
                <a:ea typeface="Calibri"/>
                <a:cs typeface="Calibri"/>
                <a:sym typeface="Calibri"/>
              </a:defRPr>
            </a:lvl5pPr>
            <a:lvl6pPr indent="0" lvl="5" marL="342900" marR="0" rtl="0" algn="ctr">
              <a:spcBef>
                <a:spcPts val="0"/>
              </a:spcBef>
              <a:spcAft>
                <a:spcPts val="0"/>
              </a:spcAft>
              <a:buNone/>
              <a:defRPr b="0" i="0" sz="3300" u="none" cap="none" strike="noStrike">
                <a:solidFill>
                  <a:schemeClr val="dk1"/>
                </a:solidFill>
                <a:latin typeface="Calibri"/>
                <a:ea typeface="Calibri"/>
                <a:cs typeface="Calibri"/>
                <a:sym typeface="Calibri"/>
              </a:defRPr>
            </a:lvl6pPr>
            <a:lvl7pPr indent="0" lvl="6" marL="685800" marR="0" rtl="0" algn="ctr">
              <a:spcBef>
                <a:spcPts val="0"/>
              </a:spcBef>
              <a:spcAft>
                <a:spcPts val="0"/>
              </a:spcAft>
              <a:buNone/>
              <a:defRPr b="0" i="0" sz="3300" u="none" cap="none" strike="noStrike">
                <a:solidFill>
                  <a:schemeClr val="dk1"/>
                </a:solidFill>
                <a:latin typeface="Calibri"/>
                <a:ea typeface="Calibri"/>
                <a:cs typeface="Calibri"/>
                <a:sym typeface="Calibri"/>
              </a:defRPr>
            </a:lvl7pPr>
            <a:lvl8pPr indent="0" lvl="7" marL="1028700" marR="0" rtl="0" algn="ctr">
              <a:spcBef>
                <a:spcPts val="0"/>
              </a:spcBef>
              <a:spcAft>
                <a:spcPts val="0"/>
              </a:spcAft>
              <a:buNone/>
              <a:defRPr b="0" i="0" sz="3300" u="none" cap="none" strike="noStrike">
                <a:solidFill>
                  <a:schemeClr val="dk1"/>
                </a:solidFill>
                <a:latin typeface="Calibri"/>
                <a:ea typeface="Calibri"/>
                <a:cs typeface="Calibri"/>
                <a:sym typeface="Calibri"/>
              </a:defRPr>
            </a:lvl8pPr>
            <a:lvl9pPr indent="0" lvl="8" marL="1371600" marR="0" rtl="0" algn="ctr">
              <a:spcBef>
                <a:spcPts val="0"/>
              </a:spcBef>
              <a:spcAft>
                <a:spcPts val="0"/>
              </a:spcAft>
              <a:buNone/>
              <a:defRPr b="0" i="0" sz="3300" u="none" cap="none" strike="noStrike">
                <a:solidFill>
                  <a:schemeClr val="dk1"/>
                </a:solidFill>
                <a:latin typeface="Calibri"/>
                <a:ea typeface="Calibri"/>
                <a:cs typeface="Calibri"/>
                <a:sym typeface="Calibri"/>
              </a:defRPr>
            </a:lvl9pPr>
          </a:lstStyle>
          <a:p/>
        </p:txBody>
      </p:sp>
      <p:sp>
        <p:nvSpPr>
          <p:cNvPr id="7" name="Shape 7"/>
          <p:cNvSpPr txBox="1"/>
          <p:nvPr>
            <p:ph idx="1" type="body"/>
          </p:nvPr>
        </p:nvSpPr>
        <p:spPr>
          <a:xfrm>
            <a:off x="457200" y="1200150"/>
            <a:ext cx="8229600" cy="3394500"/>
          </a:xfrm>
          <a:prstGeom prst="rect">
            <a:avLst/>
          </a:prstGeom>
          <a:noFill/>
          <a:ln>
            <a:noFill/>
          </a:ln>
        </p:spPr>
        <p:txBody>
          <a:bodyPr anchorCtr="0" anchor="t" bIns="91425" lIns="91425" rIns="91425" wrap="square" tIns="91425"/>
          <a:lstStyle>
            <a:lvl1pPr indent="-31750" lvl="0" marL="254000" marR="0" rtl="0" algn="l">
              <a:lnSpc>
                <a:spcPct val="100000"/>
              </a:lnSpc>
              <a:spcBef>
                <a:spcPts val="500"/>
              </a:spcBef>
              <a:spcAft>
                <a:spcPts val="0"/>
              </a:spcAft>
              <a:buClr>
                <a:schemeClr val="lt1"/>
              </a:buClr>
              <a:buSzPct val="45832"/>
              <a:buFont typeface="Arial"/>
              <a:buChar char="•"/>
              <a:defRPr b="0" i="0" sz="2400" u="none" cap="none" strike="noStrike">
                <a:solidFill>
                  <a:schemeClr val="lt1"/>
                </a:solidFill>
                <a:latin typeface="Calibri"/>
                <a:ea typeface="Calibri"/>
                <a:cs typeface="Calibri"/>
                <a:sym typeface="Calibri"/>
              </a:defRPr>
            </a:lvl1pPr>
            <a:lvl2pPr indent="-6351" lvl="1" marL="558800" marR="0" rtl="0" algn="l">
              <a:lnSpc>
                <a:spcPct val="100000"/>
              </a:lnSpc>
              <a:spcBef>
                <a:spcPts val="400"/>
              </a:spcBef>
              <a:spcAft>
                <a:spcPts val="0"/>
              </a:spcAft>
              <a:buClr>
                <a:schemeClr val="lt1"/>
              </a:buClr>
              <a:buSzPct val="52380"/>
              <a:buFont typeface="Arial"/>
              <a:buChar char="–"/>
              <a:defRPr b="0" i="0" sz="2100" u="none" cap="none" strike="noStrike">
                <a:solidFill>
                  <a:schemeClr val="lt1"/>
                </a:solidFill>
                <a:latin typeface="Calibri"/>
                <a:ea typeface="Calibri"/>
                <a:cs typeface="Calibri"/>
                <a:sym typeface="Calibri"/>
              </a:defRPr>
            </a:lvl2pPr>
            <a:lvl3pPr indent="6350" lvl="2" marL="863600" marR="0" rtl="0" algn="l">
              <a:lnSpc>
                <a:spcPct val="100000"/>
              </a:lnSpc>
              <a:spcBef>
                <a:spcPts val="400"/>
              </a:spcBef>
              <a:spcAft>
                <a:spcPts val="0"/>
              </a:spcAft>
              <a:buClr>
                <a:schemeClr val="lt1"/>
              </a:buClr>
              <a:buSzPct val="61111"/>
              <a:buFont typeface="Arial"/>
              <a:buChar char="•"/>
              <a:defRPr b="0" i="0" sz="1800" u="none" cap="none" strike="noStrike">
                <a:solidFill>
                  <a:schemeClr val="lt1"/>
                </a:solidFill>
                <a:latin typeface="Calibri"/>
                <a:ea typeface="Calibri"/>
                <a:cs typeface="Calibri"/>
                <a:sym typeface="Calibri"/>
              </a:defRPr>
            </a:lvl3pPr>
            <a:lvl4pPr indent="-6350" lvl="3" marL="1206500" marR="0" rtl="0" algn="l">
              <a:lnSpc>
                <a:spcPct val="100000"/>
              </a:lnSpc>
              <a:spcBef>
                <a:spcPts val="30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4pPr>
            <a:lvl5pPr indent="-6350" lvl="4" marL="1549400" marR="0" rtl="0" algn="l">
              <a:lnSpc>
                <a:spcPct val="100000"/>
              </a:lnSpc>
              <a:spcBef>
                <a:spcPts val="300"/>
              </a:spcBef>
              <a:spcAft>
                <a:spcPts val="0"/>
              </a:spcAft>
              <a:buClr>
                <a:schemeClr val="lt1"/>
              </a:buClr>
              <a:buSzPct val="73333"/>
              <a:buFont typeface="Arial"/>
              <a:buChar char="»"/>
              <a:defRPr b="0" i="0" sz="1500" u="none" cap="none" strike="noStrike">
                <a:solidFill>
                  <a:schemeClr val="lt1"/>
                </a:solidFill>
                <a:latin typeface="Calibri"/>
                <a:ea typeface="Calibri"/>
                <a:cs typeface="Calibri"/>
                <a:sym typeface="Calibri"/>
              </a:defRPr>
            </a:lvl5pPr>
            <a:lvl6pPr indent="-6350" lvl="5" marL="1892300" marR="0" rtl="0" algn="l">
              <a:lnSpc>
                <a:spcPct val="100000"/>
              </a:lnSpc>
              <a:spcBef>
                <a:spcPts val="30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6pPr>
            <a:lvl7pPr indent="-6350" lvl="6" marL="2235200" marR="0" rtl="0" algn="l">
              <a:lnSpc>
                <a:spcPct val="100000"/>
              </a:lnSpc>
              <a:spcBef>
                <a:spcPts val="30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7pPr>
            <a:lvl8pPr indent="-6350" lvl="7" marL="2578100" marR="0" rtl="0" algn="l">
              <a:lnSpc>
                <a:spcPct val="100000"/>
              </a:lnSpc>
              <a:spcBef>
                <a:spcPts val="30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8pPr>
            <a:lvl9pPr indent="-6350" lvl="8" marL="2921000" marR="0" rtl="0" algn="l">
              <a:lnSpc>
                <a:spcPct val="100000"/>
              </a:lnSpc>
              <a:spcBef>
                <a:spcPts val="300"/>
              </a:spcBef>
              <a:spcAft>
                <a:spcPts val="0"/>
              </a:spcAft>
              <a:buClr>
                <a:schemeClr val="dk1"/>
              </a:buClr>
              <a:buSzPct val="73333"/>
              <a:buFont typeface="Arial"/>
              <a:buChar char="•"/>
              <a:defRPr b="0" i="0" sz="1500" u="none" cap="none" strike="noStrike">
                <a:solidFill>
                  <a:schemeClr val="dk1"/>
                </a:solidFill>
                <a:latin typeface="Calibri"/>
                <a:ea typeface="Calibri"/>
                <a:cs typeface="Calibri"/>
                <a:sym typeface="Calibri"/>
              </a:defRPr>
            </a:lvl9pPr>
          </a:lstStyle>
          <a:p/>
        </p:txBody>
      </p:sp>
      <p:pic>
        <p:nvPicPr>
          <p:cNvPr id="8" name="Shape 8"/>
          <p:cNvPicPr preferRelativeResize="0"/>
          <p:nvPr/>
        </p:nvPicPr>
        <p:blipFill rotWithShape="1">
          <a:blip r:embed="rId2">
            <a:alphaModFix/>
          </a:blip>
          <a:srcRect b="0" l="21612" r="20630" t="34322"/>
          <a:stretch/>
        </p:blipFill>
        <p:spPr>
          <a:xfrm>
            <a:off x="7829550" y="4731545"/>
            <a:ext cx="1165800" cy="3312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 id="2147483666" r:id="rId21"/>
    <p:sldLayoutId id="2147483667" r:id="rId22"/>
    <p:sldLayoutId id="2147483668" r:id="rId23"/>
    <p:sldLayoutId id="2147483669" r:id="rId24"/>
    <p:sldLayoutId id="2147483670" r:id="rId25"/>
  </p:sldLayoutIdLst>
  <p:transition spd="slow">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hyperlink" Target="https://github.com/dotnet/standard/blob/master/docs/comparisons/netstandard2.0_vs_net461/README.md" TargetMode="External"/><Relationship Id="rId4" Type="http://schemas.openxmlformats.org/officeDocument/2006/relationships/hyperlink" Target="https://github.com/dotnet/standard/tree/master/docs/comparisons" TargetMode="External"/><Relationship Id="rId5" Type="http://schemas.openxmlformats.org/officeDocument/2006/relationships/hyperlink" Target="https://github.com/dotnet/standard/blob/master/docs/versions/netstandard1.6.md" TargetMode="External"/><Relationship Id="rId6" Type="http://schemas.openxmlformats.org/officeDocument/2006/relationships/hyperlink" Target="https://github.com/dotnet/standard/blob/master/docs/versions/netstandard2.0.md" TargetMode="External"/><Relationship Id="rId7" Type="http://schemas.openxmlformats.org/officeDocument/2006/relationships/hyperlink" Target="https://docs.microsoft.com/en-us/dotnet/standard/net-standar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hyperlink" Target="http://msdn.microsoft.com/en-us/library/system.threading.threadpool.aspx" TargetMode="External"/><Relationship Id="rId4" Type="http://schemas.openxmlformats.org/officeDocument/2006/relationships/hyperlink" Target="http://msdn.microsoft.com/en-us/library/dd460717.aspx" TargetMode="External"/><Relationship Id="rId5" Type="http://schemas.openxmlformats.org/officeDocument/2006/relationships/hyperlink" Target="http://msdn.microsoft.com/en-us/library/system.componentmodel.backgroundworker.aspx" TargetMode="External"/><Relationship Id="rId6" Type="http://schemas.openxmlformats.org/officeDocument/2006/relationships/hyperlink" Target="http://msdn.microsoft.com/en-us/library/system.componentmodel.backgroundworker.aspx"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hyperlink" Target="http://www.c-sharpcorner.com/article/what-is-net-standard/" TargetMode="External"/><Relationship Id="rId4" Type="http://schemas.openxmlformats.org/officeDocument/2006/relationships/hyperlink" Target="http://www.codedigest.com/quick-start/9/what-is-netstandard" TargetMode="External"/><Relationship Id="rId5" Type="http://schemas.openxmlformats.org/officeDocument/2006/relationships/hyperlink" Target="https://github.com/dotnet/standard/blob/master/docs/versions/netstandard2.0.md" TargetMode="External"/><Relationship Id="rId6" Type="http://schemas.openxmlformats.org/officeDocument/2006/relationships/hyperlink" Target="https://elanderson.net/2016/10/create-a-net-standard-library-for-use-with-full-net-framework/" TargetMode="External"/><Relationship Id="rId7" Type="http://schemas.openxmlformats.org/officeDocument/2006/relationships/hyperlink" Target="https://github.com/dotnet/corefx/issues/182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ctrTitle"/>
          </p:nvPr>
        </p:nvSpPr>
        <p:spPr>
          <a:xfrm>
            <a:off x="405950" y="1592825"/>
            <a:ext cx="8520600" cy="689100"/>
          </a:xfrm>
          <a:prstGeom prst="rect">
            <a:avLst/>
          </a:prstGeom>
        </p:spPr>
        <p:txBody>
          <a:bodyPr anchorCtr="0" anchor="b" bIns="91425" lIns="91425" rIns="91425" wrap="square" tIns="91425">
            <a:noAutofit/>
          </a:bodyPr>
          <a:lstStyle/>
          <a:p>
            <a:pPr lvl="0" rtl="0">
              <a:spcBef>
                <a:spcPts val="0"/>
              </a:spcBef>
              <a:buNone/>
            </a:pPr>
            <a:r>
              <a:rPr lang="en"/>
              <a:t>.Net Standard 2.0</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ctrTitle"/>
          </p:nvPr>
        </p:nvSpPr>
        <p:spPr>
          <a:xfrm>
            <a:off x="433100" y="122500"/>
            <a:ext cx="8124300" cy="705600"/>
          </a:xfrm>
          <a:prstGeom prst="rect">
            <a:avLst/>
          </a:prstGeom>
        </p:spPr>
        <p:txBody>
          <a:bodyPr anchorCtr="0" anchor="ctr" bIns="91425" lIns="91425" rIns="91425" wrap="square" tIns="91425">
            <a:noAutofit/>
          </a:bodyPr>
          <a:lstStyle/>
          <a:p>
            <a:pPr lvl="0">
              <a:spcBef>
                <a:spcPts val="0"/>
              </a:spcBef>
              <a:buNone/>
            </a:pPr>
            <a:r>
              <a:t/>
            </a:r>
            <a:endParaRPr/>
          </a:p>
          <a:p>
            <a:pPr lvl="0">
              <a:spcBef>
                <a:spcPts val="0"/>
              </a:spcBef>
              <a:buNone/>
            </a:pPr>
            <a:r>
              <a:rPr lang="en"/>
              <a:t>.Net Standard </a:t>
            </a:r>
            <a:r>
              <a:rPr lang="en"/>
              <a:t>Architecture</a:t>
            </a:r>
          </a:p>
          <a:p>
            <a:pPr lvl="0">
              <a:spcBef>
                <a:spcPts val="0"/>
              </a:spcBef>
              <a:buNone/>
            </a:pPr>
            <a:r>
              <a:t/>
            </a:r>
            <a:endParaRPr/>
          </a:p>
        </p:txBody>
      </p:sp>
      <p:pic>
        <p:nvPicPr>
          <p:cNvPr id="166" name="Shape 166"/>
          <p:cNvPicPr preferRelativeResize="0"/>
          <p:nvPr/>
        </p:nvPicPr>
        <p:blipFill>
          <a:blip r:embed="rId3">
            <a:alphaModFix/>
          </a:blip>
          <a:stretch>
            <a:fillRect/>
          </a:stretch>
        </p:blipFill>
        <p:spPr>
          <a:xfrm>
            <a:off x="1428388" y="1016525"/>
            <a:ext cx="5771383"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ctrTitle"/>
          </p:nvPr>
        </p:nvSpPr>
        <p:spPr>
          <a:xfrm>
            <a:off x="311700" y="259050"/>
            <a:ext cx="8520600" cy="1115100"/>
          </a:xfrm>
          <a:prstGeom prst="rect">
            <a:avLst/>
          </a:prstGeom>
        </p:spPr>
        <p:txBody>
          <a:bodyPr anchorCtr="0" anchor="b" bIns="91425" lIns="91425" rIns="91425" wrap="square" tIns="91425">
            <a:noAutofit/>
          </a:bodyPr>
          <a:lstStyle/>
          <a:p>
            <a:pPr lvl="0">
              <a:spcBef>
                <a:spcPts val="0"/>
              </a:spcBef>
              <a:buNone/>
            </a:pPr>
            <a:r>
              <a:rPr lang="en" sz="3600">
                <a:latin typeface="Arial"/>
                <a:ea typeface="Arial"/>
                <a:cs typeface="Arial"/>
                <a:sym typeface="Arial"/>
              </a:rPr>
              <a:t>How is .NET Standard different from .NET Core?</a:t>
            </a:r>
          </a:p>
        </p:txBody>
      </p:sp>
      <p:sp>
        <p:nvSpPr>
          <p:cNvPr id="172" name="Shape 172"/>
          <p:cNvSpPr txBox="1"/>
          <p:nvPr>
            <p:ph idx="1" type="subTitle"/>
          </p:nvPr>
        </p:nvSpPr>
        <p:spPr>
          <a:xfrm>
            <a:off x="311700" y="1480500"/>
            <a:ext cx="8640300" cy="3110400"/>
          </a:xfrm>
          <a:prstGeom prst="rect">
            <a:avLst/>
          </a:prstGeom>
          <a:solidFill>
            <a:srgbClr val="FFFFFF"/>
          </a:solidFill>
        </p:spPr>
        <p:txBody>
          <a:bodyPr anchorCtr="0" anchor="t" bIns="91425" lIns="91425" rIns="91425" wrap="square" tIns="91425">
            <a:noAutofit/>
          </a:bodyPr>
          <a:lstStyle/>
          <a:p>
            <a:pPr indent="-342900" lvl="0" marL="457200" rtl="0" algn="l">
              <a:spcBef>
                <a:spcPts val="0"/>
              </a:spcBef>
              <a:buClr>
                <a:srgbClr val="000000"/>
              </a:buClr>
              <a:buSzPct val="100000"/>
              <a:buChar char="●"/>
            </a:pPr>
            <a:r>
              <a:rPr lang="en" sz="1800">
                <a:solidFill>
                  <a:srgbClr val="000000"/>
                </a:solidFill>
                <a:latin typeface="Arial"/>
                <a:ea typeface="Arial"/>
                <a:cs typeface="Arial"/>
                <a:sym typeface="Arial"/>
              </a:rPr>
              <a:t>.NET Standard is a specification that covers which APIs a .NET platform has to implement.</a:t>
            </a:r>
          </a:p>
          <a:p>
            <a:pPr indent="0" lvl="0" marL="0" algn="l">
              <a:spcBef>
                <a:spcPts val="0"/>
              </a:spcBef>
              <a:buNone/>
            </a:pPr>
            <a:r>
              <a:t/>
            </a:r>
            <a:endParaRPr sz="1800">
              <a:solidFill>
                <a:srgbClr val="000000"/>
              </a:solidFill>
              <a:latin typeface="Arial"/>
              <a:ea typeface="Arial"/>
              <a:cs typeface="Arial"/>
              <a:sym typeface="Arial"/>
            </a:endParaRPr>
          </a:p>
          <a:p>
            <a:pPr indent="-342900" lvl="0" marL="457200" algn="l">
              <a:spcBef>
                <a:spcPts val="0"/>
              </a:spcBef>
              <a:buClr>
                <a:srgbClr val="000000"/>
              </a:buClr>
              <a:buSzPct val="100000"/>
              <a:buChar char="●"/>
            </a:pPr>
            <a:r>
              <a:rPr lang="en" sz="1800">
                <a:solidFill>
                  <a:srgbClr val="000000"/>
                </a:solidFill>
                <a:latin typeface="Arial"/>
                <a:ea typeface="Arial"/>
                <a:cs typeface="Arial"/>
                <a:sym typeface="Arial"/>
              </a:rPr>
              <a:t>.NET Core is a concrete .NET platform and implements the .NET Standard.</a:t>
            </a:r>
          </a:p>
          <a:p>
            <a:pPr indent="0" lvl="0" marL="0" algn="l">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ctrTitle"/>
          </p:nvPr>
        </p:nvSpPr>
        <p:spPr>
          <a:xfrm>
            <a:off x="235825" y="236425"/>
            <a:ext cx="8731200" cy="786000"/>
          </a:xfrm>
          <a:prstGeom prst="rect">
            <a:avLst/>
          </a:prstGeom>
        </p:spPr>
        <p:txBody>
          <a:bodyPr anchorCtr="0" anchor="ctr" bIns="91425" lIns="91425" rIns="91425" wrap="square" tIns="91425">
            <a:noAutofit/>
          </a:bodyPr>
          <a:lstStyle/>
          <a:p>
            <a:pPr lvl="0">
              <a:spcBef>
                <a:spcPts val="0"/>
              </a:spcBef>
              <a:buNone/>
            </a:pPr>
            <a:r>
              <a:rPr b="1" lang="en" sz="3600"/>
              <a:t>Which .NET Standard version should you target?</a:t>
            </a:r>
          </a:p>
        </p:txBody>
      </p:sp>
      <p:sp>
        <p:nvSpPr>
          <p:cNvPr id="178" name="Shape 178"/>
          <p:cNvSpPr txBox="1"/>
          <p:nvPr>
            <p:ph idx="1" type="subTitle"/>
          </p:nvPr>
        </p:nvSpPr>
        <p:spPr>
          <a:xfrm>
            <a:off x="0" y="1146600"/>
            <a:ext cx="9144000" cy="3318900"/>
          </a:xfrm>
          <a:prstGeom prst="rect">
            <a:avLst/>
          </a:prstGeom>
          <a:solidFill>
            <a:srgbClr val="FFFFFF"/>
          </a:solidFill>
        </p:spPr>
        <p:txBody>
          <a:bodyPr anchorCtr="0" anchor="t" bIns="91425" lIns="91425" rIns="91425" wrap="square" tIns="91425">
            <a:noAutofit/>
          </a:bodyPr>
          <a:lstStyle/>
          <a:p>
            <a:pPr indent="-342900" lvl="0" marL="457200" algn="l">
              <a:spcBef>
                <a:spcPts val="0"/>
              </a:spcBef>
              <a:buClr>
                <a:srgbClr val="000000"/>
              </a:buClr>
              <a:buSzPct val="100000"/>
              <a:buChar char="●"/>
            </a:pPr>
            <a:r>
              <a:rPr lang="en" sz="1800">
                <a:solidFill>
                  <a:srgbClr val="000000"/>
                </a:solidFill>
                <a:latin typeface="Arial"/>
                <a:ea typeface="Arial"/>
                <a:cs typeface="Arial"/>
                <a:sym typeface="Arial"/>
              </a:rPr>
              <a:t>The higher the version, the more APIs are available to you.</a:t>
            </a:r>
          </a:p>
          <a:p>
            <a:pPr indent="-342900" lvl="0" marL="457200" algn="l">
              <a:spcBef>
                <a:spcPts val="0"/>
              </a:spcBef>
              <a:buClr>
                <a:srgbClr val="000000"/>
              </a:buClr>
              <a:buSzPct val="100000"/>
              <a:buChar char="●"/>
            </a:pPr>
            <a:r>
              <a:rPr lang="en" sz="1800">
                <a:solidFill>
                  <a:srgbClr val="000000"/>
                </a:solidFill>
                <a:latin typeface="Arial"/>
                <a:ea typeface="Arial"/>
                <a:cs typeface="Arial"/>
                <a:sym typeface="Arial"/>
              </a:rPr>
              <a:t>The lower the version, the more platforms implement it.</a:t>
            </a:r>
          </a:p>
          <a:p>
            <a:pPr indent="-342900" lvl="0" marL="457200" algn="l">
              <a:spcBef>
                <a:spcPts val="0"/>
              </a:spcBef>
              <a:buClr>
                <a:srgbClr val="000000"/>
              </a:buClr>
              <a:buSzPct val="100000"/>
              <a:buChar char="●"/>
            </a:pPr>
            <a:r>
              <a:rPr lang="en" sz="1800">
                <a:solidFill>
                  <a:srgbClr val="000000"/>
                </a:solidFill>
                <a:latin typeface="Arial"/>
                <a:ea typeface="Arial"/>
                <a:cs typeface="Arial"/>
                <a:sym typeface="Arial"/>
              </a:rPr>
              <a:t>13k in .NET Standard 1.6 to 32k in .NET Standard 2.0.</a:t>
            </a:r>
          </a:p>
          <a:p>
            <a:pPr indent="-342900" lvl="0" marL="457200" algn="l">
              <a:spcBef>
                <a:spcPts val="0"/>
              </a:spcBef>
              <a:buClr>
                <a:srgbClr val="000000"/>
              </a:buClr>
              <a:buSzPct val="100000"/>
              <a:buChar char="●"/>
            </a:pPr>
            <a:r>
              <a:rPr lang="en" sz="1800">
                <a:solidFill>
                  <a:srgbClr val="000000"/>
                </a:solidFill>
                <a:latin typeface="Arial"/>
                <a:ea typeface="Arial"/>
                <a:cs typeface="Arial"/>
                <a:sym typeface="Arial"/>
              </a:rPr>
              <a:t> To develop a library that supports .NetFramework 4.5.1 and .Net Core 1.0, we need to target .Net Standard 1.2 i.e. the lowest .NetStandard version that the 2 frameworks implement.</a:t>
            </a:r>
          </a:p>
          <a:p>
            <a:pPr lvl="0" algn="l">
              <a:spcBef>
                <a:spcPts val="0"/>
              </a:spcBef>
              <a:buClr>
                <a:schemeClr val="dk1"/>
              </a:buClr>
              <a:buSzPct val="61111"/>
              <a:buFont typeface="Arial"/>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Shape 183"/>
          <p:cNvPicPr preferRelativeResize="0"/>
          <p:nvPr/>
        </p:nvPicPr>
        <p:blipFill>
          <a:blip r:embed="rId3">
            <a:alphaModFix/>
          </a:blip>
          <a:stretch>
            <a:fillRect/>
          </a:stretch>
        </p:blipFill>
        <p:spPr>
          <a:xfrm>
            <a:off x="781700" y="979525"/>
            <a:ext cx="7580600" cy="3548925"/>
          </a:xfrm>
          <a:prstGeom prst="rect">
            <a:avLst/>
          </a:prstGeom>
          <a:noFill/>
          <a:ln>
            <a:noFill/>
          </a:ln>
        </p:spPr>
      </p:pic>
      <p:sp>
        <p:nvSpPr>
          <p:cNvPr id="184" name="Shape 184"/>
          <p:cNvSpPr txBox="1"/>
          <p:nvPr>
            <p:ph type="ctrTitle"/>
          </p:nvPr>
        </p:nvSpPr>
        <p:spPr>
          <a:xfrm>
            <a:off x="-136650" y="112050"/>
            <a:ext cx="9417300" cy="727500"/>
          </a:xfrm>
          <a:prstGeom prst="rect">
            <a:avLst/>
          </a:prstGeom>
        </p:spPr>
        <p:txBody>
          <a:bodyPr anchorCtr="0" anchor="b" bIns="91425" lIns="91425" rIns="91425" wrap="square" tIns="91425">
            <a:noAutofit/>
          </a:bodyPr>
          <a:lstStyle/>
          <a:p>
            <a:pPr lvl="0" rtl="0">
              <a:spcBef>
                <a:spcPts val="0"/>
              </a:spcBef>
              <a:buNone/>
            </a:pPr>
            <a:r>
              <a:rPr lang="en" sz="3600"/>
              <a:t>.Net Standard Versions and Platform Support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ctrTitle"/>
          </p:nvPr>
        </p:nvSpPr>
        <p:spPr>
          <a:xfrm>
            <a:off x="329050" y="151725"/>
            <a:ext cx="8427900" cy="727500"/>
          </a:xfrm>
          <a:prstGeom prst="rect">
            <a:avLst/>
          </a:prstGeom>
        </p:spPr>
        <p:txBody>
          <a:bodyPr anchorCtr="0" anchor="b" bIns="91425" lIns="91425" rIns="91425" wrap="square" tIns="91425">
            <a:noAutofit/>
          </a:bodyPr>
          <a:lstStyle/>
          <a:p>
            <a:pPr lvl="0">
              <a:spcBef>
                <a:spcPts val="0"/>
              </a:spcBef>
              <a:buNone/>
            </a:pPr>
            <a:r>
              <a:rPr lang="en" sz="3600"/>
              <a:t>Mapping PCL Profiles to .NET Standard</a:t>
            </a:r>
          </a:p>
        </p:txBody>
      </p:sp>
      <p:pic>
        <p:nvPicPr>
          <p:cNvPr id="190" name="Shape 190"/>
          <p:cNvPicPr preferRelativeResize="0"/>
          <p:nvPr/>
        </p:nvPicPr>
        <p:blipFill>
          <a:blip r:embed="rId3">
            <a:alphaModFix/>
          </a:blip>
          <a:stretch>
            <a:fillRect/>
          </a:stretch>
        </p:blipFill>
        <p:spPr>
          <a:xfrm>
            <a:off x="212550" y="1040400"/>
            <a:ext cx="8660901" cy="3601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idx="1" type="subTitle"/>
          </p:nvPr>
        </p:nvSpPr>
        <p:spPr>
          <a:xfrm>
            <a:off x="251000" y="1258575"/>
            <a:ext cx="8608800" cy="3226200"/>
          </a:xfrm>
          <a:prstGeom prst="rect">
            <a:avLst/>
          </a:prstGeom>
          <a:solidFill>
            <a:srgbClr val="FFFFFF"/>
          </a:solidFill>
        </p:spPr>
        <p:txBody>
          <a:bodyPr anchorCtr="0" anchor="t" bIns="91425" lIns="91425" rIns="91425" wrap="square" tIns="91425">
            <a:noAutofit/>
          </a:bodyPr>
          <a:lstStyle/>
          <a:p>
            <a:pPr indent="-342900" lvl="0" marL="457200" algn="l">
              <a:spcBef>
                <a:spcPts val="0"/>
              </a:spcBef>
              <a:buClr>
                <a:srgbClr val="000000"/>
              </a:buClr>
              <a:buSzPct val="100000"/>
              <a:buFont typeface="Arial"/>
              <a:buChar char="●"/>
            </a:pPr>
            <a:r>
              <a:rPr lang="en" sz="1800">
                <a:solidFill>
                  <a:srgbClr val="000000"/>
                </a:solidFill>
                <a:latin typeface="Arial"/>
                <a:ea typeface="Arial"/>
                <a:cs typeface="Arial"/>
                <a:sym typeface="Arial"/>
              </a:rPr>
              <a:t>A library targets a specific framework. .NET Standard is a synthetic framework, which represents a standardized set of APIs across all .NET platforms. A library can also target a specific .NET platform, in which case it gets access to platform-specific APIs. For example, when targeting Xamarin.iOS you also get access to iOS APIs.</a:t>
            </a:r>
          </a:p>
          <a:p>
            <a:pPr indent="-342900" lvl="0" marL="457200" algn="l">
              <a:spcBef>
                <a:spcPts val="0"/>
              </a:spcBef>
              <a:buClr>
                <a:srgbClr val="000000"/>
              </a:buClr>
              <a:buSzPct val="100000"/>
              <a:buFont typeface="Arial"/>
              <a:buChar char="●"/>
            </a:pPr>
            <a:r>
              <a:rPr lang="en" sz="1800">
                <a:solidFill>
                  <a:srgbClr val="000000"/>
                </a:solidFill>
                <a:latin typeface="Arial"/>
                <a:ea typeface="Arial"/>
                <a:cs typeface="Arial"/>
                <a:sym typeface="Arial"/>
              </a:rPr>
              <a:t>A .NET platform implements a specific .NET Standard version.</a:t>
            </a:r>
          </a:p>
          <a:p>
            <a:pPr indent="-342900" lvl="0" marL="457200" algn="l">
              <a:spcBef>
                <a:spcPts val="0"/>
              </a:spcBef>
              <a:buClr>
                <a:srgbClr val="000000"/>
              </a:buClr>
              <a:buSzPct val="100000"/>
              <a:buFont typeface="Arial"/>
              <a:buChar char="●"/>
            </a:pPr>
            <a:r>
              <a:rPr lang="en" sz="1800">
                <a:solidFill>
                  <a:srgbClr val="000000"/>
                </a:solidFill>
                <a:latin typeface="Arial"/>
                <a:ea typeface="Arial"/>
                <a:cs typeface="Arial"/>
                <a:sym typeface="Arial"/>
              </a:rPr>
              <a:t>A .NET platform supports all .NET Standard versions that are equal to or lower than the version it implements. For instance, if a .NET platform implements .NET Standard 1.5, it supports 1.0 - 1.5. If it implements .NET Standard 2.0, it supports 1.0 - 2.0</a:t>
            </a:r>
          </a:p>
          <a:p>
            <a:pPr indent="0" lvl="0" marL="0" algn="l">
              <a:spcBef>
                <a:spcPts val="0"/>
              </a:spcBef>
              <a:buNone/>
            </a:pPr>
            <a:r>
              <a:t/>
            </a:r>
            <a:endParaRPr sz="1800">
              <a:solidFill>
                <a:srgbClr val="000000"/>
              </a:solidFill>
              <a:latin typeface="Arial"/>
              <a:ea typeface="Arial"/>
              <a:cs typeface="Arial"/>
              <a:sym typeface="Arial"/>
            </a:endParaRPr>
          </a:p>
        </p:txBody>
      </p:sp>
      <p:sp>
        <p:nvSpPr>
          <p:cNvPr id="196" name="Shape 196"/>
          <p:cNvSpPr txBox="1"/>
          <p:nvPr>
            <p:ph type="ctrTitle"/>
          </p:nvPr>
        </p:nvSpPr>
        <p:spPr>
          <a:xfrm>
            <a:off x="197000" y="122475"/>
            <a:ext cx="8520600" cy="1136100"/>
          </a:xfrm>
          <a:prstGeom prst="rect">
            <a:avLst/>
          </a:prstGeom>
        </p:spPr>
        <p:txBody>
          <a:bodyPr anchorCtr="0" anchor="b" bIns="91425" lIns="91425" rIns="91425" wrap="square" tIns="91425">
            <a:noAutofit/>
          </a:bodyPr>
          <a:lstStyle/>
          <a:p>
            <a:pPr lvl="0">
              <a:spcBef>
                <a:spcPts val="0"/>
              </a:spcBef>
              <a:buNone/>
            </a:pPr>
            <a:r>
              <a:rPr lang="en" sz="3600">
                <a:latin typeface="Arial"/>
                <a:ea typeface="Arial"/>
                <a:cs typeface="Arial"/>
                <a:sym typeface="Arial"/>
              </a:rPr>
              <a:t>.Net Standard Version and Platform Supports</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Shape 201"/>
          <p:cNvSpPr txBox="1"/>
          <p:nvPr>
            <p:ph type="ctrTitle"/>
          </p:nvPr>
        </p:nvSpPr>
        <p:spPr>
          <a:xfrm>
            <a:off x="251000" y="183175"/>
            <a:ext cx="8520600" cy="792600"/>
          </a:xfrm>
          <a:prstGeom prst="rect">
            <a:avLst/>
          </a:prstGeom>
        </p:spPr>
        <p:txBody>
          <a:bodyPr anchorCtr="0" anchor="ctr" bIns="91425" lIns="91425" rIns="91425" wrap="square" tIns="91425">
            <a:noAutofit/>
          </a:bodyPr>
          <a:lstStyle/>
          <a:p>
            <a:pPr lvl="0">
              <a:spcBef>
                <a:spcPts val="0"/>
              </a:spcBef>
              <a:buNone/>
            </a:pPr>
            <a:r>
              <a:rPr b="1" lang="en" sz="3000"/>
              <a:t>Highlights on .Net Standard APi’s</a:t>
            </a:r>
          </a:p>
        </p:txBody>
      </p:sp>
      <p:sp>
        <p:nvSpPr>
          <p:cNvPr id="202" name="Shape 202"/>
          <p:cNvSpPr txBox="1"/>
          <p:nvPr>
            <p:ph idx="1" type="subTitle"/>
          </p:nvPr>
        </p:nvSpPr>
        <p:spPr>
          <a:xfrm>
            <a:off x="251000" y="1104450"/>
            <a:ext cx="8520600" cy="3577500"/>
          </a:xfrm>
          <a:prstGeom prst="rect">
            <a:avLst/>
          </a:prstGeom>
          <a:solidFill>
            <a:srgbClr val="FFFFFF"/>
          </a:solidFill>
        </p:spPr>
        <p:txBody>
          <a:bodyPr anchorCtr="0" anchor="t" bIns="91425" lIns="91425" rIns="91425" wrap="square" tIns="91425">
            <a:noAutofit/>
          </a:bodyPr>
          <a:lstStyle/>
          <a:p>
            <a:pPr indent="0" lvl="0" marL="0" algn="l">
              <a:spcBef>
                <a:spcPts val="0"/>
              </a:spcBef>
              <a:buNone/>
            </a:pPr>
            <a:r>
              <a:rPr lang="en" sz="1800">
                <a:solidFill>
                  <a:srgbClr val="000000"/>
                </a:solidFill>
                <a:latin typeface="Arial"/>
                <a:ea typeface="Arial"/>
                <a:cs typeface="Arial"/>
                <a:sym typeface="Arial"/>
              </a:rPr>
              <a:t>1. The AppDomain type is part of .NET Standard</a:t>
            </a:r>
          </a:p>
          <a:p>
            <a:pPr indent="0" lvl="0" marL="0" algn="l">
              <a:spcBef>
                <a:spcPts val="0"/>
              </a:spcBef>
              <a:buNone/>
            </a:pPr>
            <a:r>
              <a:rPr lang="en" sz="1800">
                <a:solidFill>
                  <a:srgbClr val="000000"/>
                </a:solidFill>
                <a:latin typeface="Arial"/>
                <a:ea typeface="Arial"/>
                <a:cs typeface="Arial"/>
                <a:sym typeface="Arial"/>
              </a:rPr>
              <a:t>   The primary reason we expose this type in .NET Standard is because the usage is fairly high and typically not associated with creating new app domains but for interacting with the current app domain, such as registering an unhandled exception handler or asking for the application's base directory.</a:t>
            </a:r>
          </a:p>
          <a:p>
            <a:pPr indent="0" lvl="0" marL="0" algn="l">
              <a:spcBef>
                <a:spcPts val="0"/>
              </a:spcBef>
              <a:buNone/>
            </a:pPr>
            <a:r>
              <a:rPr lang="en" sz="1800">
                <a:solidFill>
                  <a:srgbClr val="000000"/>
                </a:solidFill>
                <a:latin typeface="Arial"/>
                <a:ea typeface="Arial"/>
                <a:cs typeface="Arial"/>
                <a:sym typeface="Arial"/>
              </a:rPr>
              <a:t>2. No Remoting dll's are part of .Net Standard but MarshalByRefObject </a:t>
            </a:r>
          </a:p>
          <a:p>
            <a:pPr indent="0" lvl="0" marL="0" algn="l">
              <a:spcBef>
                <a:spcPts val="0"/>
              </a:spcBef>
              <a:buNone/>
            </a:pPr>
            <a:r>
              <a:rPr lang="en" sz="1800">
                <a:solidFill>
                  <a:srgbClr val="000000"/>
                </a:solidFill>
                <a:latin typeface="Arial"/>
                <a:ea typeface="Arial"/>
                <a:cs typeface="Arial"/>
                <a:sym typeface="Arial"/>
              </a:rPr>
              <a:t>3. NET Standard will contain the abstractions (DbProvider, DbProviderFactories, DbConnection, IDbConnection etc.) as well as the general ADO.NET facilities (DataSet, DataTable etc.) APIs. Providers are not part of .Net Standard as they remain platform specific.</a:t>
            </a:r>
          </a:p>
          <a:p>
            <a:pPr lvl="0" algn="l">
              <a:spcBef>
                <a:spcPts val="0"/>
              </a:spcBef>
              <a:buClr>
                <a:schemeClr val="dk1"/>
              </a:buClr>
              <a:buSzPct val="61111"/>
              <a:buFont typeface="Arial"/>
              <a:buNone/>
            </a:pPr>
            <a:r>
              <a:t/>
            </a:r>
            <a:endParaRPr sz="1800">
              <a:solidFill>
                <a:srgbClr val="000000"/>
              </a:solidFill>
              <a:latin typeface="Arial"/>
              <a:ea typeface="Arial"/>
              <a:cs typeface="Arial"/>
              <a:sym typeface="Arial"/>
            </a:endParaRPr>
          </a:p>
          <a:p>
            <a:pPr lvl="0" algn="l">
              <a:spcBef>
                <a:spcPts val="0"/>
              </a:spcBef>
              <a:buClr>
                <a:schemeClr val="dk1"/>
              </a:buClr>
              <a:buSzPct val="61111"/>
              <a:buFont typeface="Arial"/>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ctrTitle"/>
          </p:nvPr>
        </p:nvSpPr>
        <p:spPr>
          <a:xfrm>
            <a:off x="311700" y="206000"/>
            <a:ext cx="8520600" cy="689100"/>
          </a:xfrm>
          <a:prstGeom prst="rect">
            <a:avLst/>
          </a:prstGeom>
        </p:spPr>
        <p:txBody>
          <a:bodyPr anchorCtr="0" anchor="b" bIns="91425" lIns="91425" rIns="91425" wrap="square" tIns="91425">
            <a:noAutofit/>
          </a:bodyPr>
          <a:lstStyle/>
          <a:p>
            <a:pPr lvl="0">
              <a:spcBef>
                <a:spcPts val="0"/>
              </a:spcBef>
              <a:buClr>
                <a:schemeClr val="dk1"/>
              </a:buClr>
              <a:buSzPct val="34375"/>
              <a:buFont typeface="Arial"/>
              <a:buNone/>
            </a:pPr>
            <a:r>
              <a:rPr b="1" lang="en" sz="3200">
                <a:latin typeface="Arial"/>
                <a:ea typeface="Arial"/>
                <a:cs typeface="Arial"/>
                <a:sym typeface="Arial"/>
              </a:rPr>
              <a:t>Highlights on .Net Standard APi’s   </a:t>
            </a:r>
            <a:r>
              <a:rPr lang="en" sz="3200">
                <a:latin typeface="Arial"/>
                <a:ea typeface="Arial"/>
                <a:cs typeface="Arial"/>
                <a:sym typeface="Arial"/>
              </a:rPr>
              <a:t> cont..</a:t>
            </a:r>
          </a:p>
        </p:txBody>
      </p:sp>
      <p:sp>
        <p:nvSpPr>
          <p:cNvPr id="208" name="Shape 208"/>
          <p:cNvSpPr txBox="1"/>
          <p:nvPr>
            <p:ph idx="1" type="subTitle"/>
          </p:nvPr>
        </p:nvSpPr>
        <p:spPr>
          <a:xfrm>
            <a:off x="356400" y="1097075"/>
            <a:ext cx="8520600" cy="3456300"/>
          </a:xfrm>
          <a:prstGeom prst="rect">
            <a:avLst/>
          </a:prstGeom>
          <a:solidFill>
            <a:srgbClr val="FFFFFF"/>
          </a:solidFill>
        </p:spPr>
        <p:txBody>
          <a:bodyPr anchorCtr="0" anchor="t" bIns="91425" lIns="91425" rIns="91425" wrap="square" tIns="91425">
            <a:noAutofit/>
          </a:bodyPr>
          <a:lstStyle/>
          <a:p>
            <a:pPr lvl="0" algn="l">
              <a:spcBef>
                <a:spcPts val="0"/>
              </a:spcBef>
              <a:buClr>
                <a:schemeClr val="dk1"/>
              </a:buClr>
              <a:buSzPct val="61111"/>
              <a:buFont typeface="Arial"/>
              <a:buNone/>
            </a:pPr>
            <a:r>
              <a:rPr lang="en" sz="1800">
                <a:solidFill>
                  <a:srgbClr val="000000"/>
                </a:solidFill>
                <a:latin typeface="Arial"/>
                <a:ea typeface="Arial"/>
                <a:cs typeface="Arial"/>
                <a:sym typeface="Arial"/>
              </a:rPr>
              <a:t>4. JSON.NET not part of .NET Standard</a:t>
            </a:r>
          </a:p>
          <a:p>
            <a:pPr lvl="0" algn="l">
              <a:spcBef>
                <a:spcPts val="0"/>
              </a:spcBef>
              <a:buClr>
                <a:schemeClr val="dk1"/>
              </a:buClr>
              <a:buSzPct val="61111"/>
              <a:buFont typeface="Arial"/>
              <a:buNone/>
            </a:pPr>
            <a:r>
              <a:rPr lang="en" sz="1800">
                <a:solidFill>
                  <a:srgbClr val="000000"/>
                </a:solidFill>
                <a:latin typeface="Arial"/>
                <a:ea typeface="Arial"/>
                <a:cs typeface="Arial"/>
                <a:sym typeface="Arial"/>
              </a:rPr>
              <a:t>5. "Type" for example, methods, properties, etc is not added to .net Standard. It remains platform specific.</a:t>
            </a:r>
          </a:p>
          <a:p>
            <a:pPr lvl="0" algn="l">
              <a:spcBef>
                <a:spcPts val="0"/>
              </a:spcBef>
              <a:buClr>
                <a:schemeClr val="dk1"/>
              </a:buClr>
              <a:buSzPct val="61111"/>
              <a:buFont typeface="Arial"/>
              <a:buNone/>
            </a:pPr>
            <a:r>
              <a:rPr lang="en" sz="1800">
                <a:solidFill>
                  <a:srgbClr val="000000"/>
                </a:solidFill>
                <a:latin typeface="Arial"/>
                <a:ea typeface="Arial"/>
                <a:cs typeface="Arial"/>
                <a:sym typeface="Arial"/>
              </a:rPr>
              <a:t>6. Unity is not supported currently.</a:t>
            </a:r>
          </a:p>
          <a:p>
            <a:pPr lvl="0" rtl="0" algn="l">
              <a:spcBef>
                <a:spcPts val="0"/>
              </a:spcBef>
              <a:buClr>
                <a:schemeClr val="dk1"/>
              </a:buClr>
              <a:buSzPct val="61111"/>
              <a:buFont typeface="Arial"/>
              <a:buNone/>
            </a:pPr>
            <a:r>
              <a:rPr lang="en" sz="1800">
                <a:solidFill>
                  <a:srgbClr val="000000"/>
                </a:solidFill>
                <a:latin typeface="Arial"/>
                <a:ea typeface="Arial"/>
                <a:cs typeface="Arial"/>
                <a:sym typeface="Arial"/>
              </a:rPr>
              <a:t>7.Extensions exist outside of the .NET Standard and must be manually referenced.</a:t>
            </a:r>
          </a:p>
          <a:p>
            <a:pPr lvl="0" algn="l">
              <a:spcBef>
                <a:spcPts val="0"/>
              </a:spcBef>
              <a:buClr>
                <a:schemeClr val="dk1"/>
              </a:buClr>
              <a:buSzPct val="61111"/>
              <a:buFont typeface="Arial"/>
              <a:buNone/>
            </a:pPr>
            <a:r>
              <a:rPr lang="en" sz="1800">
                <a:solidFill>
                  <a:schemeClr val="dk1"/>
                </a:solidFill>
                <a:latin typeface="Arial"/>
                <a:ea typeface="Arial"/>
                <a:cs typeface="Arial"/>
                <a:sym typeface="Arial"/>
              </a:rPr>
              <a:t>8..NET Standard you are only getting what is in the BCL, not what we know as the Framework Class Library (FCL). Frameworks in this case are application platforms like ASP.NET (System.Web and OWin based), WinForms, WPF, WCF etc. For .NET Core ASP.NET 5 is an Application Framework that lives ontop of .NET Standard.</a:t>
            </a:r>
          </a:p>
          <a:p>
            <a:pPr lvl="0" algn="l">
              <a:spcBef>
                <a:spcPts val="0"/>
              </a:spcBef>
              <a:buClr>
                <a:schemeClr val="dk1"/>
              </a:buClr>
              <a:buSzPct val="61111"/>
              <a:buFont typeface="Arial"/>
              <a:buNone/>
            </a:pPr>
            <a:r>
              <a:t/>
            </a:r>
            <a:endParaRPr sz="18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ctrTitle"/>
          </p:nvPr>
        </p:nvSpPr>
        <p:spPr>
          <a:xfrm>
            <a:off x="311700" y="324575"/>
            <a:ext cx="8520600" cy="1004100"/>
          </a:xfrm>
          <a:prstGeom prst="rect">
            <a:avLst/>
          </a:prstGeom>
        </p:spPr>
        <p:txBody>
          <a:bodyPr anchorCtr="0" anchor="b" bIns="91425" lIns="91425" rIns="91425" wrap="square" tIns="91425">
            <a:noAutofit/>
          </a:bodyPr>
          <a:lstStyle/>
          <a:p>
            <a:pPr lvl="0">
              <a:spcBef>
                <a:spcPts val="0"/>
              </a:spcBef>
              <a:buClr>
                <a:schemeClr val="dk1"/>
              </a:buClr>
              <a:buSzPct val="45833"/>
              <a:buFont typeface="Arial"/>
              <a:buNone/>
            </a:pPr>
            <a:r>
              <a:rPr b="1" lang="en" sz="2400">
                <a:latin typeface="Arial"/>
                <a:ea typeface="Arial"/>
                <a:cs typeface="Arial"/>
                <a:sym typeface="Arial"/>
              </a:rPr>
              <a:t>Highlights on .Net Standard APi’s</a:t>
            </a:r>
            <a:r>
              <a:rPr lang="en" sz="2400">
                <a:latin typeface="Arial"/>
                <a:ea typeface="Arial"/>
                <a:cs typeface="Arial"/>
                <a:sym typeface="Arial"/>
              </a:rPr>
              <a:t>    continued...</a:t>
            </a:r>
          </a:p>
        </p:txBody>
      </p:sp>
      <p:sp>
        <p:nvSpPr>
          <p:cNvPr id="214" name="Shape 214"/>
          <p:cNvSpPr txBox="1"/>
          <p:nvPr>
            <p:ph idx="1" type="subTitle"/>
          </p:nvPr>
        </p:nvSpPr>
        <p:spPr>
          <a:xfrm>
            <a:off x="220650" y="1328675"/>
            <a:ext cx="8611500" cy="3216600"/>
          </a:xfrm>
          <a:prstGeom prst="rect">
            <a:avLst/>
          </a:prstGeom>
          <a:solidFill>
            <a:srgbClr val="FFFFFF"/>
          </a:solidFill>
        </p:spPr>
        <p:txBody>
          <a:bodyPr anchorCtr="0" anchor="t" bIns="91425" lIns="91425" rIns="91425" wrap="square" tIns="91425">
            <a:noAutofit/>
          </a:bodyPr>
          <a:lstStyle/>
          <a:p>
            <a:pPr lvl="0" algn="l">
              <a:spcBef>
                <a:spcPts val="0"/>
              </a:spcBef>
              <a:buClr>
                <a:schemeClr val="dk1"/>
              </a:buClr>
              <a:buSzPct val="61111"/>
              <a:buFont typeface="Arial"/>
              <a:buNone/>
            </a:pPr>
            <a:r>
              <a:rPr lang="en" sz="1800">
                <a:solidFill>
                  <a:srgbClr val="000000"/>
                </a:solidFill>
                <a:latin typeface="Arial"/>
                <a:ea typeface="Arial"/>
                <a:cs typeface="Arial"/>
                <a:sym typeface="Arial"/>
              </a:rPr>
              <a:t>8..NET Standard you are only getting what is in the BCL, not what we know as the Framework Class Library (FCL). Frameworks in this case are application platforms like ASP.NET (System.Web and OWin based), WinForms, WPF, WCF etc. For .NET Core ASP.NET 5 is an Application Framework that lives ontop of .NET Standard.</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ctrTitle"/>
          </p:nvPr>
        </p:nvSpPr>
        <p:spPr>
          <a:xfrm>
            <a:off x="311700" y="107325"/>
            <a:ext cx="8520600" cy="792600"/>
          </a:xfrm>
          <a:prstGeom prst="rect">
            <a:avLst/>
          </a:prstGeom>
        </p:spPr>
        <p:txBody>
          <a:bodyPr anchorCtr="0" anchor="b" bIns="91425" lIns="91425" rIns="91425" wrap="square" tIns="91425">
            <a:noAutofit/>
          </a:bodyPr>
          <a:lstStyle/>
          <a:p>
            <a:pPr lvl="0">
              <a:spcBef>
                <a:spcPts val="0"/>
              </a:spcBef>
              <a:buNone/>
            </a:pPr>
            <a:r>
              <a:rPr lang="en" sz="3600"/>
              <a:t>Inclusive Principles</a:t>
            </a:r>
          </a:p>
        </p:txBody>
      </p:sp>
      <p:sp>
        <p:nvSpPr>
          <p:cNvPr id="220" name="Shape 220"/>
          <p:cNvSpPr txBox="1"/>
          <p:nvPr>
            <p:ph idx="1" type="subTitle"/>
          </p:nvPr>
        </p:nvSpPr>
        <p:spPr>
          <a:xfrm>
            <a:off x="182200" y="899925"/>
            <a:ext cx="8815200" cy="3600000"/>
          </a:xfrm>
          <a:prstGeom prst="rect">
            <a:avLst/>
          </a:prstGeom>
          <a:solidFill>
            <a:srgbClr val="FFFFFF"/>
          </a:solidFill>
        </p:spPr>
        <p:txBody>
          <a:bodyPr anchorCtr="0" anchor="t" bIns="91425" lIns="91425" rIns="91425" wrap="square" tIns="91425">
            <a:noAutofit/>
          </a:bodyPr>
          <a:lstStyle/>
          <a:p>
            <a:pPr indent="-317500" lvl="0" marL="457200" rtl="0" algn="l">
              <a:spcBef>
                <a:spcPts val="1200"/>
              </a:spcBef>
              <a:spcAft>
                <a:spcPts val="1200"/>
              </a:spcAft>
              <a:buClr>
                <a:srgbClr val="000000"/>
              </a:buClr>
              <a:buSzPct val="100000"/>
              <a:buFont typeface="Arial"/>
              <a:buChar char="●"/>
            </a:pPr>
            <a:r>
              <a:rPr b="1" lang="en" sz="1400">
                <a:solidFill>
                  <a:srgbClr val="000000"/>
                </a:solidFill>
                <a:latin typeface="Arial"/>
                <a:ea typeface="Arial"/>
                <a:cs typeface="Arial"/>
                <a:sym typeface="Arial"/>
              </a:rPr>
              <a:t>Ubiqutous APIs.</a:t>
            </a:r>
            <a:r>
              <a:rPr lang="en" sz="1400">
                <a:solidFill>
                  <a:srgbClr val="000000"/>
                </a:solidFill>
                <a:latin typeface="Arial"/>
                <a:ea typeface="Arial"/>
                <a:cs typeface="Arial"/>
                <a:sym typeface="Arial"/>
              </a:rPr>
              <a:t> APIs in the .NET Standard must be implemented by all .NET platforms. Thus, we're only interested in standardizing APIs that are universal in nature and thus should be available everywhere.</a:t>
            </a:r>
          </a:p>
          <a:p>
            <a:pPr indent="-317500" lvl="0" marL="457200" rtl="0" algn="l">
              <a:spcBef>
                <a:spcPts val="1500"/>
              </a:spcBef>
              <a:spcAft>
                <a:spcPts val="1200"/>
              </a:spcAft>
              <a:buClr>
                <a:srgbClr val="000000"/>
              </a:buClr>
              <a:buSzPct val="100000"/>
              <a:buFont typeface="Arial"/>
              <a:buChar char="●"/>
            </a:pPr>
            <a:r>
              <a:rPr b="1" lang="en" sz="1400">
                <a:solidFill>
                  <a:srgbClr val="000000"/>
                </a:solidFill>
                <a:latin typeface="Arial"/>
                <a:ea typeface="Arial"/>
                <a:cs typeface="Arial"/>
                <a:sym typeface="Arial"/>
              </a:rPr>
              <a:t>Mature APIs.</a:t>
            </a:r>
            <a:r>
              <a:rPr lang="en" sz="1400">
                <a:solidFill>
                  <a:srgbClr val="000000"/>
                </a:solidFill>
                <a:latin typeface="Arial"/>
                <a:ea typeface="Arial"/>
                <a:cs typeface="Arial"/>
                <a:sym typeface="Arial"/>
              </a:rPr>
              <a:t> APIs that are part of the .NET Standard can only be versioned when the standard itself is versioned. Thus, we generally only standardize APIs that are mature enough that they don't have to be updated frequently.</a:t>
            </a:r>
          </a:p>
          <a:p>
            <a:pPr indent="-317500" lvl="0" marL="457200" rtl="0" algn="l">
              <a:spcBef>
                <a:spcPts val="1500"/>
              </a:spcBef>
              <a:spcAft>
                <a:spcPts val="1200"/>
              </a:spcAft>
              <a:buClr>
                <a:srgbClr val="000000"/>
              </a:buClr>
              <a:buSzPct val="100000"/>
              <a:buFont typeface="Arial"/>
              <a:buChar char="●"/>
            </a:pPr>
            <a:r>
              <a:rPr b="1" lang="en" sz="1400">
                <a:solidFill>
                  <a:srgbClr val="000000"/>
                </a:solidFill>
                <a:latin typeface="Arial"/>
                <a:ea typeface="Arial"/>
                <a:cs typeface="Arial"/>
                <a:sym typeface="Arial"/>
              </a:rPr>
              <a:t>Runtime-specific APIs.</a:t>
            </a:r>
            <a:r>
              <a:rPr lang="en" sz="1400">
                <a:solidFill>
                  <a:srgbClr val="000000"/>
                </a:solidFill>
                <a:latin typeface="Arial"/>
                <a:ea typeface="Arial"/>
                <a:cs typeface="Arial"/>
                <a:sym typeface="Arial"/>
              </a:rPr>
              <a:t> If the APIs have to be implemented by the runtime, they don't benefit from being libraries on top of .NET Standard. Good examples of such APIs include primitive types, reflection, GC, and code-gen intrinsics (SIMD).</a:t>
            </a:r>
          </a:p>
          <a:p>
            <a:pPr indent="-317500" lvl="0" marL="457200" rtl="0" algn="l">
              <a:spcBef>
                <a:spcPts val="1500"/>
              </a:spcBef>
              <a:spcAft>
                <a:spcPts val="1200"/>
              </a:spcAft>
              <a:buClr>
                <a:srgbClr val="000000"/>
              </a:buClr>
              <a:buSzPct val="100000"/>
              <a:buFont typeface="Arial"/>
              <a:buChar char="●"/>
            </a:pPr>
            <a:r>
              <a:rPr b="1" lang="en" sz="1400">
                <a:solidFill>
                  <a:srgbClr val="000000"/>
                </a:solidFill>
                <a:latin typeface="Arial"/>
                <a:ea typeface="Arial"/>
                <a:cs typeface="Arial"/>
                <a:sym typeface="Arial"/>
              </a:rPr>
              <a:t>Widely-used APIs.</a:t>
            </a:r>
            <a:r>
              <a:rPr lang="en" sz="1400">
                <a:solidFill>
                  <a:srgbClr val="000000"/>
                </a:solidFill>
                <a:latin typeface="Arial"/>
                <a:ea typeface="Arial"/>
                <a:cs typeface="Arial"/>
                <a:sym typeface="Arial"/>
              </a:rPr>
              <a:t> In order to enable a vibrant .NET ecosystem, it's important to have a common vocabulary of types that library authors can rely on. Thus, it's beneficial to add widely used APIs to the .NET Standard as it simplifies building reusable libraries.</a:t>
            </a:r>
          </a:p>
          <a:p>
            <a:pPr lvl="0" algn="l">
              <a:spcBef>
                <a:spcPts val="0"/>
              </a:spcBef>
              <a:buNone/>
            </a:pPr>
            <a:r>
              <a:t/>
            </a:r>
            <a:endParaRPr sz="1400">
              <a:solidFill>
                <a:srgbClr val="000000"/>
              </a:solidFill>
              <a:latin typeface="Arial"/>
              <a:ea typeface="Arial"/>
              <a:cs typeface="Arial"/>
              <a:sym typeface="Arial"/>
            </a:endParaRPr>
          </a:p>
          <a:p>
            <a:pPr lvl="0" algn="l">
              <a:spcBef>
                <a:spcPts val="0"/>
              </a:spcBef>
              <a:buNone/>
            </a:pPr>
            <a:r>
              <a:rPr i="1" lang="en" sz="1400">
                <a:solidFill>
                  <a:srgbClr val="000000"/>
                </a:solidFill>
                <a:latin typeface="Arial"/>
                <a:ea typeface="Arial"/>
                <a:cs typeface="Arial"/>
                <a:sym typeface="Arial"/>
              </a:rPr>
              <a:t>https://github.com/dotnet/standard/blob/master/docs/review-board/README.md#inclusion-principles</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Shape 113"/>
          <p:cNvPicPr preferRelativeResize="0"/>
          <p:nvPr/>
        </p:nvPicPr>
        <p:blipFill>
          <a:blip r:embed="rId3">
            <a:alphaModFix/>
          </a:blip>
          <a:stretch>
            <a:fillRect/>
          </a:stretch>
        </p:blipFill>
        <p:spPr>
          <a:xfrm>
            <a:off x="4034175" y="1043175"/>
            <a:ext cx="4866050" cy="3473800"/>
          </a:xfrm>
          <a:prstGeom prst="rect">
            <a:avLst/>
          </a:prstGeom>
          <a:noFill/>
          <a:ln>
            <a:noFill/>
          </a:ln>
        </p:spPr>
      </p:pic>
      <p:sp>
        <p:nvSpPr>
          <p:cNvPr id="114" name="Shape 114"/>
          <p:cNvSpPr txBox="1"/>
          <p:nvPr>
            <p:ph idx="1" type="subTitle"/>
          </p:nvPr>
        </p:nvSpPr>
        <p:spPr>
          <a:xfrm>
            <a:off x="153350" y="190875"/>
            <a:ext cx="8520600" cy="852300"/>
          </a:xfrm>
          <a:prstGeom prst="rect">
            <a:avLst/>
          </a:prstGeom>
        </p:spPr>
        <p:txBody>
          <a:bodyPr anchorCtr="0" anchor="t" bIns="91425" lIns="91425" rIns="91425" wrap="square" tIns="91425">
            <a:noAutofit/>
          </a:bodyPr>
          <a:lstStyle/>
          <a:p>
            <a:pPr lvl="0">
              <a:spcBef>
                <a:spcPts val="0"/>
              </a:spcBef>
              <a:buNone/>
            </a:pPr>
            <a:r>
              <a:rPr lang="en"/>
              <a:t>Why .Net Standard? </a:t>
            </a:r>
          </a:p>
        </p:txBody>
      </p:sp>
      <p:sp>
        <p:nvSpPr>
          <p:cNvPr id="115" name="Shape 115"/>
          <p:cNvSpPr txBox="1"/>
          <p:nvPr>
            <p:ph idx="1" type="subTitle"/>
          </p:nvPr>
        </p:nvSpPr>
        <p:spPr>
          <a:xfrm>
            <a:off x="336700" y="1043250"/>
            <a:ext cx="3697200" cy="3473700"/>
          </a:xfrm>
          <a:prstGeom prst="rect">
            <a:avLst/>
          </a:prstGeom>
          <a:solidFill>
            <a:srgbClr val="FFFFFF"/>
          </a:solidFill>
        </p:spPr>
        <p:txBody>
          <a:bodyPr anchorCtr="0" anchor="t" bIns="91425" lIns="91425" rIns="91425" wrap="square" tIns="91425">
            <a:noAutofit/>
          </a:bodyPr>
          <a:lstStyle/>
          <a:p>
            <a:pPr lvl="0" rtl="0" algn="l">
              <a:spcBef>
                <a:spcPts val="0"/>
              </a:spcBef>
              <a:buClr>
                <a:schemeClr val="dk1"/>
              </a:buClr>
              <a:buSzPct val="61111"/>
              <a:buFont typeface="Arial"/>
              <a:buNone/>
            </a:pPr>
            <a:r>
              <a:rPr lang="en">
                <a:solidFill>
                  <a:srgbClr val="000000"/>
                </a:solidFill>
              </a:rPr>
              <a:t>There are many Verticals for .Net Platforms with similar base class libraries</a:t>
            </a:r>
          </a:p>
          <a:p>
            <a:pPr lvl="0" rtl="0" algn="l">
              <a:spcBef>
                <a:spcPts val="0"/>
              </a:spcBef>
              <a:buNone/>
            </a:pPr>
            <a:r>
              <a:t/>
            </a:r>
            <a:endParaRPr sz="1800">
              <a:solidFill>
                <a:srgbClr val="000000"/>
              </a:solidFill>
              <a:highlight>
                <a:srgbClr val="FFFFFF"/>
              </a:highlight>
              <a:latin typeface="Arial"/>
              <a:ea typeface="Arial"/>
              <a:cs typeface="Arial"/>
              <a:sym typeface="Arial"/>
            </a:endParaRPr>
          </a:p>
          <a:p>
            <a:pPr lvl="0" rtl="0" algn="l">
              <a:spcBef>
                <a:spcPts val="0"/>
              </a:spcBef>
              <a:buNone/>
            </a:pPr>
            <a:r>
              <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ctrTitle"/>
          </p:nvPr>
        </p:nvSpPr>
        <p:spPr>
          <a:xfrm>
            <a:off x="311700" y="228700"/>
            <a:ext cx="8458200" cy="1206300"/>
          </a:xfrm>
          <a:prstGeom prst="rect">
            <a:avLst/>
          </a:prstGeom>
        </p:spPr>
        <p:txBody>
          <a:bodyPr anchorCtr="0" anchor="b" bIns="91425" lIns="91425" rIns="91425" wrap="square" tIns="91425">
            <a:noAutofit/>
          </a:bodyPr>
          <a:lstStyle/>
          <a:p>
            <a:pPr lvl="0">
              <a:spcBef>
                <a:spcPts val="0"/>
              </a:spcBef>
              <a:buNone/>
            </a:pPr>
            <a:r>
              <a:rPr lang="en" sz="3600">
                <a:latin typeface="Arial"/>
                <a:ea typeface="Arial"/>
                <a:cs typeface="Arial"/>
                <a:sym typeface="Arial"/>
              </a:rPr>
              <a:t>.NET Framework 4.6.1 supporting .NET Standard 2.0</a:t>
            </a:r>
          </a:p>
        </p:txBody>
      </p:sp>
      <p:sp>
        <p:nvSpPr>
          <p:cNvPr id="226" name="Shape 226"/>
          <p:cNvSpPr txBox="1"/>
          <p:nvPr>
            <p:ph idx="1" type="subTitle"/>
          </p:nvPr>
        </p:nvSpPr>
        <p:spPr>
          <a:xfrm>
            <a:off x="311700" y="1510825"/>
            <a:ext cx="8520600" cy="3063600"/>
          </a:xfrm>
          <a:prstGeom prst="rect">
            <a:avLst/>
          </a:prstGeom>
          <a:solidFill>
            <a:srgbClr val="FFFFFF"/>
          </a:solidFill>
        </p:spPr>
        <p:txBody>
          <a:bodyPr anchorCtr="0" anchor="t" bIns="91425" lIns="91425" rIns="91425" wrap="square" tIns="91425">
            <a:noAutofit/>
          </a:bodyPr>
          <a:lstStyle/>
          <a:p>
            <a:pPr indent="-342900" lvl="0" marL="457200" rtl="0" algn="l">
              <a:spcBef>
                <a:spcPts val="0"/>
              </a:spcBef>
              <a:buClr>
                <a:srgbClr val="000000"/>
              </a:buClr>
              <a:buSzPct val="100000"/>
              <a:buFont typeface="Arial"/>
              <a:buChar char="●"/>
            </a:pPr>
            <a:r>
              <a:rPr lang="en" sz="1800">
                <a:solidFill>
                  <a:srgbClr val="000000"/>
                </a:solidFill>
                <a:latin typeface="Arial"/>
                <a:ea typeface="Arial"/>
                <a:cs typeface="Arial"/>
                <a:sym typeface="Arial"/>
              </a:rPr>
              <a:t> .NET Framework 4.6.1 already implements all the APIs that are part of .NET Standard 2.0. </a:t>
            </a:r>
          </a:p>
          <a:p>
            <a:pPr indent="0" lvl="0" marL="0" algn="l">
              <a:spcBef>
                <a:spcPts val="0"/>
              </a:spcBef>
              <a:buNone/>
            </a:pPr>
            <a:r>
              <a:t/>
            </a:r>
            <a:endParaRPr sz="1800">
              <a:solidFill>
                <a:srgbClr val="000000"/>
              </a:solidFill>
              <a:latin typeface="Arial"/>
              <a:ea typeface="Arial"/>
              <a:cs typeface="Arial"/>
              <a:sym typeface="Arial"/>
            </a:endParaRPr>
          </a:p>
          <a:p>
            <a:pPr indent="-342900" lvl="0" marL="457200" algn="l">
              <a:spcBef>
                <a:spcPts val="0"/>
              </a:spcBef>
              <a:buClr>
                <a:srgbClr val="000000"/>
              </a:buClr>
              <a:buSzPct val="100000"/>
              <a:buFont typeface="Arial"/>
              <a:buChar char="●"/>
            </a:pPr>
            <a:r>
              <a:rPr lang="en" sz="1800">
                <a:solidFill>
                  <a:srgbClr val="000000"/>
                </a:solidFill>
                <a:latin typeface="Arial"/>
                <a:ea typeface="Arial"/>
                <a:cs typeface="Arial"/>
                <a:sym typeface="Arial"/>
              </a:rPr>
              <a:t>.NET Standard 2.0 adds 14,994 APIs that .NET Framework 4.6.1 already supports and.NET Standard 2.0 only has 43 APIs that .NET Framework 4.6.1 doesn't support</a:t>
            </a:r>
          </a:p>
          <a:p>
            <a:pPr lvl="0" algn="l">
              <a:spcBef>
                <a:spcPts val="0"/>
              </a:spcBef>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a:p>
            <a:pPr lvl="0" algn="l">
              <a:spcBef>
                <a:spcPts val="0"/>
              </a:spcBef>
              <a:buClr>
                <a:schemeClr val="dk1"/>
              </a:buClr>
              <a:buSzPct val="61111"/>
              <a:buFont typeface="Arial"/>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ctrTitle"/>
          </p:nvPr>
        </p:nvSpPr>
        <p:spPr>
          <a:xfrm>
            <a:off x="311700" y="221225"/>
            <a:ext cx="8679600" cy="628500"/>
          </a:xfrm>
          <a:prstGeom prst="rect">
            <a:avLst/>
          </a:prstGeom>
        </p:spPr>
        <p:txBody>
          <a:bodyPr anchorCtr="0" anchor="ctr" bIns="91425" lIns="91425" rIns="91425" wrap="square" tIns="91425">
            <a:noAutofit/>
          </a:bodyPr>
          <a:lstStyle/>
          <a:p>
            <a:pPr lvl="0">
              <a:spcBef>
                <a:spcPts val="0"/>
              </a:spcBef>
              <a:buNone/>
            </a:pPr>
            <a:r>
              <a:rPr lang="en" sz="3600"/>
              <a:t>.NET Standard Comparisons</a:t>
            </a:r>
          </a:p>
          <a:p>
            <a:pPr lvl="0">
              <a:spcBef>
                <a:spcPts val="0"/>
              </a:spcBef>
              <a:buNone/>
            </a:pPr>
            <a:r>
              <a:t/>
            </a:r>
            <a:endParaRPr sz="3600"/>
          </a:p>
        </p:txBody>
      </p:sp>
      <p:sp>
        <p:nvSpPr>
          <p:cNvPr id="232" name="Shape 232"/>
          <p:cNvSpPr txBox="1"/>
          <p:nvPr>
            <p:ph idx="1" type="subTitle"/>
          </p:nvPr>
        </p:nvSpPr>
        <p:spPr>
          <a:xfrm>
            <a:off x="152400" y="849726"/>
            <a:ext cx="8835300" cy="3745800"/>
          </a:xfrm>
          <a:prstGeom prst="rect">
            <a:avLst/>
          </a:prstGeom>
          <a:solidFill>
            <a:srgbClr val="FFFFFF"/>
          </a:solidFill>
        </p:spPr>
        <p:txBody>
          <a:bodyPr anchorCtr="0" anchor="t" bIns="91425" lIns="91425" rIns="91425" wrap="square" tIns="91425">
            <a:noAutofit/>
          </a:bodyPr>
          <a:lstStyle/>
          <a:p>
            <a:pPr lvl="0" algn="l">
              <a:spcBef>
                <a:spcPts val="0"/>
              </a:spcBef>
              <a:buNone/>
            </a:pPr>
            <a:r>
              <a:rPr lang="en" sz="1800" u="sng">
                <a:solidFill>
                  <a:srgbClr val="000000"/>
                </a:solidFill>
                <a:latin typeface="Arial"/>
                <a:ea typeface="Arial"/>
                <a:cs typeface="Arial"/>
                <a:sym typeface="Arial"/>
                <a:hlinkClick r:id="rId3"/>
              </a:rPr>
              <a:t>https://github.com/dotnet/standard/blob/master/docs/comparisons/netstandard2.0_vs_net461/README.md</a:t>
            </a:r>
          </a:p>
          <a:p>
            <a:pPr lvl="0" algn="l">
              <a:spcBef>
                <a:spcPts val="0"/>
              </a:spcBef>
              <a:buNone/>
            </a:pPr>
            <a:r>
              <a:rPr lang="en" sz="1800" u="sng">
                <a:solidFill>
                  <a:srgbClr val="000000"/>
                </a:solidFill>
                <a:latin typeface="Arial"/>
                <a:ea typeface="Arial"/>
                <a:cs typeface="Arial"/>
                <a:sym typeface="Arial"/>
                <a:hlinkClick r:id="rId4"/>
              </a:rPr>
              <a:t>https://github.com/dotnet/standard/tree/master/docs/comparisons</a:t>
            </a:r>
          </a:p>
          <a:p>
            <a:pPr lvl="0" algn="l">
              <a:spcBef>
                <a:spcPts val="0"/>
              </a:spcBef>
              <a:buNone/>
            </a:pPr>
            <a:r>
              <a:rPr lang="en" sz="1800" u="sng">
                <a:solidFill>
                  <a:srgbClr val="000000"/>
                </a:solidFill>
                <a:latin typeface="Arial"/>
                <a:ea typeface="Arial"/>
                <a:cs typeface="Arial"/>
                <a:sym typeface="Arial"/>
                <a:hlinkClick r:id="rId5"/>
              </a:rPr>
              <a:t>https://github.com/dotnet/standard/blob/master/docs/versions/netstandard1.6.md</a:t>
            </a:r>
          </a:p>
          <a:p>
            <a:pPr lvl="0" algn="l">
              <a:spcBef>
                <a:spcPts val="0"/>
              </a:spcBef>
              <a:buNone/>
            </a:pPr>
            <a:r>
              <a:rPr lang="en" sz="1800" u="sng">
                <a:solidFill>
                  <a:srgbClr val="000000"/>
                </a:solidFill>
                <a:latin typeface="Arial"/>
                <a:ea typeface="Arial"/>
                <a:cs typeface="Arial"/>
                <a:sym typeface="Arial"/>
                <a:hlinkClick r:id="rId6"/>
              </a:rPr>
              <a:t>https://github.com/dotnet/standard/blob/master/docs/versions/netstandard2.0.md</a:t>
            </a:r>
          </a:p>
          <a:p>
            <a:pPr lvl="0" algn="l">
              <a:spcBef>
                <a:spcPts val="0"/>
              </a:spcBef>
              <a:buNone/>
            </a:pPr>
            <a:r>
              <a:rPr lang="en" sz="1800" u="sng">
                <a:solidFill>
                  <a:srgbClr val="000000"/>
                </a:solidFill>
                <a:latin typeface="Arial"/>
                <a:ea typeface="Arial"/>
                <a:cs typeface="Arial"/>
                <a:sym typeface="Arial"/>
                <a:hlinkClick r:id="rId7"/>
              </a:rPr>
              <a:t>https://docs.microsoft.com/en-us/dotnet/standard/net-standard</a:t>
            </a:r>
          </a:p>
          <a:p>
            <a:pPr lvl="0" algn="l">
              <a:spcBef>
                <a:spcPts val="0"/>
              </a:spcBef>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ctrTitle"/>
          </p:nvPr>
        </p:nvSpPr>
        <p:spPr>
          <a:xfrm>
            <a:off x="311700" y="319750"/>
            <a:ext cx="8520600" cy="675300"/>
          </a:xfrm>
          <a:prstGeom prst="rect">
            <a:avLst/>
          </a:prstGeom>
        </p:spPr>
        <p:txBody>
          <a:bodyPr anchorCtr="0" anchor="b" bIns="91425" lIns="91425" rIns="91425" wrap="square" tIns="91425">
            <a:noAutofit/>
          </a:bodyPr>
          <a:lstStyle/>
          <a:p>
            <a:pPr lvl="0">
              <a:spcBef>
                <a:spcPts val="0"/>
              </a:spcBef>
              <a:buNone/>
            </a:pPr>
            <a:r>
              <a:rPr lang="en"/>
              <a:t>Publish for .Net Standard 2.0</a:t>
            </a:r>
          </a:p>
        </p:txBody>
      </p:sp>
      <p:sp>
        <p:nvSpPr>
          <p:cNvPr id="238" name="Shape 238"/>
          <p:cNvSpPr txBox="1"/>
          <p:nvPr>
            <p:ph idx="1" type="subTitle"/>
          </p:nvPr>
        </p:nvSpPr>
        <p:spPr>
          <a:xfrm>
            <a:off x="220675" y="1104450"/>
            <a:ext cx="8611500" cy="3197100"/>
          </a:xfrm>
          <a:prstGeom prst="rect">
            <a:avLst/>
          </a:prstGeom>
          <a:solidFill>
            <a:srgbClr val="FFFFFF"/>
          </a:solidFill>
        </p:spPr>
        <p:txBody>
          <a:bodyPr anchorCtr="0" anchor="t" bIns="91425" lIns="91425" rIns="91425" wrap="square" tIns="91425">
            <a:noAutofit/>
          </a:bodyPr>
          <a:lstStyle/>
          <a:p>
            <a:pPr indent="-228600" lvl="0" marL="457200" rtl="0" algn="l">
              <a:spcBef>
                <a:spcPts val="0"/>
              </a:spcBef>
              <a:buClr>
                <a:srgbClr val="000000"/>
              </a:buClr>
              <a:buChar char="●"/>
            </a:pPr>
            <a:r>
              <a:rPr lang="en">
                <a:solidFill>
                  <a:srgbClr val="000000"/>
                </a:solidFill>
              </a:rPr>
              <a:t>.NetStandard2.0 is for class library projects. It cannot be target for web application. </a:t>
            </a:r>
          </a:p>
          <a:p>
            <a:pPr indent="0" lvl="0" marL="0" algn="l">
              <a:spcBef>
                <a:spcPts val="0"/>
              </a:spcBef>
              <a:buNone/>
            </a:pPr>
            <a:r>
              <a:t/>
            </a:r>
            <a:endParaRPr>
              <a:solidFill>
                <a:srgbClr val="000000"/>
              </a:solidFill>
            </a:endParaRPr>
          </a:p>
          <a:p>
            <a:pPr indent="-228600" lvl="0" marL="457200" algn="l">
              <a:spcBef>
                <a:spcPts val="0"/>
              </a:spcBef>
              <a:buClr>
                <a:srgbClr val="000000"/>
              </a:buClr>
              <a:buChar char="●"/>
            </a:pPr>
            <a:r>
              <a:rPr lang="en">
                <a:solidFill>
                  <a:srgbClr val="000000"/>
                </a:solidFill>
              </a:rPr>
              <a:t>There is no major changes in published binaries. Only increase in number of dlls in published binaries.</a:t>
            </a:r>
          </a:p>
          <a:p>
            <a:pPr lvl="0" algn="l">
              <a:spcBef>
                <a:spcPts val="0"/>
              </a:spcBef>
              <a:buNone/>
            </a:pPr>
            <a:r>
              <a:t/>
            </a:r>
            <a:endParaRPr>
              <a:solidFill>
                <a:srgbClr val="000000"/>
              </a:solidFill>
            </a:endParaRPr>
          </a:p>
          <a:p>
            <a:pPr lvl="0" algn="l">
              <a:spcBef>
                <a:spcPts val="0"/>
              </a:spcBef>
              <a:buNone/>
            </a:pPr>
            <a:r>
              <a:t/>
            </a:r>
            <a:endParaRPr>
              <a:solidFill>
                <a:srgbClr val="000000"/>
              </a:solidFill>
            </a:endParaRPr>
          </a:p>
          <a:p>
            <a:pPr lvl="0" algn="l">
              <a:spcBef>
                <a:spcPts val="0"/>
              </a:spcBef>
              <a:buNone/>
            </a:pPr>
            <a:r>
              <a:t/>
            </a:r>
            <a:endParaRPr>
              <a:solidFill>
                <a:srgbClr val="000000"/>
              </a:solidFill>
            </a:endParaRPr>
          </a:p>
          <a:p>
            <a:pPr lvl="0" algn="l">
              <a:spcBef>
                <a:spcPts val="0"/>
              </a:spcBef>
              <a:buNone/>
            </a:pPr>
            <a:r>
              <a:t/>
            </a:r>
            <a:endParaRPr>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Shape 243"/>
          <p:cNvSpPr txBox="1"/>
          <p:nvPr>
            <p:ph type="ctrTitle"/>
          </p:nvPr>
        </p:nvSpPr>
        <p:spPr>
          <a:xfrm>
            <a:off x="73350" y="107350"/>
            <a:ext cx="8997300" cy="1266900"/>
          </a:xfrm>
          <a:prstGeom prst="rect">
            <a:avLst/>
          </a:prstGeom>
        </p:spPr>
        <p:txBody>
          <a:bodyPr anchorCtr="0" anchor="b" bIns="91425" lIns="91425" rIns="91425" wrap="square" tIns="91425">
            <a:noAutofit/>
          </a:bodyPr>
          <a:lstStyle/>
          <a:p>
            <a:pPr lvl="0">
              <a:spcBef>
                <a:spcPts val="0"/>
              </a:spcBef>
              <a:buNone/>
            </a:pPr>
            <a:r>
              <a:rPr lang="en" sz="3600"/>
              <a:t>Deployment standpoint for .netframework, .netcore. with and with out .net standard.</a:t>
            </a:r>
          </a:p>
        </p:txBody>
      </p:sp>
      <p:sp>
        <p:nvSpPr>
          <p:cNvPr id="244" name="Shape 244"/>
          <p:cNvSpPr txBox="1"/>
          <p:nvPr>
            <p:ph idx="1" type="subTitle"/>
          </p:nvPr>
        </p:nvSpPr>
        <p:spPr>
          <a:xfrm>
            <a:off x="242450" y="1460600"/>
            <a:ext cx="8679000" cy="2922000"/>
          </a:xfrm>
          <a:prstGeom prst="rect">
            <a:avLst/>
          </a:prstGeom>
          <a:solidFill>
            <a:srgbClr val="FFFFFF"/>
          </a:solidFill>
        </p:spPr>
        <p:txBody>
          <a:bodyPr anchorCtr="0" anchor="t" bIns="91425" lIns="91425" rIns="91425" wrap="square" tIns="91425">
            <a:noAutofit/>
          </a:bodyPr>
          <a:lstStyle/>
          <a:p>
            <a:pPr indent="0" lvl="0" marL="0" rtl="0" algn="l">
              <a:spcBef>
                <a:spcPts val="0"/>
              </a:spcBef>
              <a:buNone/>
            </a:pPr>
            <a:r>
              <a:rPr lang="en">
                <a:solidFill>
                  <a:srgbClr val="000000"/>
                </a:solidFill>
              </a:rPr>
              <a:t>There is increase in number of dlls after publishing any .netstandard2.0 library referenced library.</a:t>
            </a:r>
          </a:p>
          <a:p>
            <a:pPr indent="0" lvl="0" marL="0" rtl="0" algn="l">
              <a:spcBef>
                <a:spcPts val="0"/>
              </a:spcBef>
              <a:buNone/>
            </a:pPr>
            <a:r>
              <a:rPr lang="en">
                <a:solidFill>
                  <a:srgbClr val="000000"/>
                </a:solidFill>
              </a:rPr>
              <a:t>Executable projects (Web or Window or WebApi) will target .net framework 4.x.   There is no change in that reference. </a:t>
            </a:r>
          </a:p>
          <a:p>
            <a:pPr indent="0" lvl="0" marL="0" rtl="0" algn="l">
              <a:spcBef>
                <a:spcPts val="0"/>
              </a:spcBef>
              <a:buNone/>
            </a:pPr>
            <a:r>
              <a:t/>
            </a:r>
            <a:endParaRPr>
              <a:solidFill>
                <a:srgbClr val="000000"/>
              </a:solidFill>
            </a:endParaRPr>
          </a:p>
          <a:p>
            <a:pPr indent="0" lvl="0" marL="0" algn="l">
              <a:spcBef>
                <a:spcPts val="0"/>
              </a:spcBef>
              <a:buNone/>
            </a:pPr>
            <a:r>
              <a:t/>
            </a:r>
            <a:endParaRPr>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ctrTitle"/>
          </p:nvPr>
        </p:nvSpPr>
        <p:spPr>
          <a:xfrm>
            <a:off x="342900" y="228700"/>
            <a:ext cx="8458200" cy="792600"/>
          </a:xfrm>
          <a:prstGeom prst="rect">
            <a:avLst/>
          </a:prstGeom>
        </p:spPr>
        <p:txBody>
          <a:bodyPr anchorCtr="0" anchor="b" bIns="91425" lIns="91425" rIns="91425" wrap="square" tIns="91425">
            <a:noAutofit/>
          </a:bodyPr>
          <a:lstStyle/>
          <a:p>
            <a:pPr lvl="0">
              <a:spcBef>
                <a:spcPts val="0"/>
              </a:spcBef>
              <a:buNone/>
            </a:pPr>
            <a:r>
              <a:rPr lang="en" sz="1800">
                <a:latin typeface="Arial"/>
                <a:ea typeface="Arial"/>
                <a:cs typeface="Arial"/>
                <a:sym typeface="Arial"/>
              </a:rPr>
              <a:t>.Net Standard with csproj and related to project.json , format differences and how it is resolved.</a:t>
            </a:r>
          </a:p>
        </p:txBody>
      </p:sp>
      <p:sp>
        <p:nvSpPr>
          <p:cNvPr id="250" name="Shape 250"/>
          <p:cNvSpPr txBox="1"/>
          <p:nvPr>
            <p:ph idx="1" type="subTitle"/>
          </p:nvPr>
        </p:nvSpPr>
        <p:spPr>
          <a:xfrm>
            <a:off x="311700" y="1222550"/>
            <a:ext cx="8397600" cy="3227100"/>
          </a:xfrm>
          <a:prstGeom prst="rect">
            <a:avLst/>
          </a:prstGeom>
          <a:solidFill>
            <a:srgbClr val="FFFFFF"/>
          </a:solidFill>
        </p:spPr>
        <p:txBody>
          <a:bodyPr anchorCtr="0" anchor="t" bIns="91425" lIns="91425" rIns="91425" wrap="square" tIns="91425">
            <a:noAutofit/>
          </a:bodyPr>
          <a:lstStyle/>
          <a:p>
            <a:pPr lvl="0" rtl="0" algn="l">
              <a:spcBef>
                <a:spcPts val="0"/>
              </a:spcBef>
              <a:buNone/>
            </a:pPr>
            <a:r>
              <a:rPr b="1" lang="en" sz="2400">
                <a:solidFill>
                  <a:srgbClr val="000000"/>
                </a:solidFill>
              </a:rPr>
              <a:t>With project.json:</a:t>
            </a:r>
          </a:p>
          <a:p>
            <a:pPr lvl="0" algn="l">
              <a:spcBef>
                <a:spcPts val="0"/>
              </a:spcBef>
              <a:buNone/>
            </a:pPr>
            <a:r>
              <a:rPr lang="en">
                <a:solidFill>
                  <a:srgbClr val="000000"/>
                </a:solidFill>
              </a:rPr>
              <a:t>  "frameworks": {</a:t>
            </a:r>
          </a:p>
          <a:p>
            <a:pPr lvl="0" algn="l">
              <a:lnSpc>
                <a:spcPct val="100000"/>
              </a:lnSpc>
              <a:spcBef>
                <a:spcPts val="0"/>
              </a:spcBef>
              <a:buNone/>
            </a:pPr>
            <a:r>
              <a:rPr lang="en">
                <a:solidFill>
                  <a:srgbClr val="000000"/>
                </a:solidFill>
              </a:rPr>
              <a:t>    "netcoreapp1.1": {</a:t>
            </a:r>
          </a:p>
          <a:p>
            <a:pPr lvl="0" algn="l">
              <a:lnSpc>
                <a:spcPct val="100000"/>
              </a:lnSpc>
              <a:spcBef>
                <a:spcPts val="0"/>
              </a:spcBef>
              <a:buClr>
                <a:schemeClr val="dk1"/>
              </a:buClr>
              <a:buSzPct val="39285"/>
              <a:buFont typeface="Arial"/>
              <a:buNone/>
            </a:pPr>
            <a:r>
              <a:rPr lang="en">
                <a:solidFill>
                  <a:srgbClr val="000000"/>
                </a:solidFill>
              </a:rPr>
              <a:t>      "dependencies": {       },</a:t>
            </a:r>
          </a:p>
          <a:p>
            <a:pPr lvl="0" algn="l">
              <a:lnSpc>
                <a:spcPct val="100000"/>
              </a:lnSpc>
              <a:spcBef>
                <a:spcPts val="0"/>
              </a:spcBef>
              <a:buClr>
                <a:schemeClr val="dk1"/>
              </a:buClr>
              <a:buSzPct val="39285"/>
              <a:buFont typeface="Arial"/>
              <a:buNone/>
            </a:pPr>
            <a:r>
              <a:rPr lang="en">
                <a:solidFill>
                  <a:srgbClr val="000000"/>
                </a:solidFill>
              </a:rPr>
              <a:t>      "imports": [ "netstandard2.0", "Portable-net45+win10"      ]    }  }</a:t>
            </a:r>
          </a:p>
          <a:p>
            <a:pPr lvl="0" algn="l">
              <a:spcBef>
                <a:spcPts val="0"/>
              </a:spcBef>
              <a:buClr>
                <a:schemeClr val="dk1"/>
              </a:buClr>
              <a:buSzPct val="39285"/>
              <a:buFont typeface="Arial"/>
              <a:buNone/>
            </a:pPr>
            <a:r>
              <a:t/>
            </a:r>
            <a:endParaRPr>
              <a:solidFill>
                <a:srgbClr val="000000"/>
              </a:solidFill>
            </a:endParaRPr>
          </a:p>
          <a:p>
            <a:pPr lvl="0" algn="l">
              <a:spcBef>
                <a:spcPts val="0"/>
              </a:spcBef>
              <a:buNone/>
            </a:pPr>
            <a:r>
              <a:t/>
            </a:r>
            <a:endParaRPr>
              <a:solidFill>
                <a:srgbClr val="000000"/>
              </a:solidFill>
            </a:endParaRPr>
          </a:p>
          <a:p>
            <a:pPr lvl="0" algn="l">
              <a:spcBef>
                <a:spcPts val="0"/>
              </a:spcBef>
              <a:buNone/>
            </a:pPr>
            <a:r>
              <a:t/>
            </a:r>
            <a:endParaRPr>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ctrTitle"/>
          </p:nvPr>
        </p:nvSpPr>
        <p:spPr>
          <a:xfrm>
            <a:off x="155850" y="130025"/>
            <a:ext cx="8832300" cy="1169100"/>
          </a:xfrm>
          <a:prstGeom prst="rect">
            <a:avLst/>
          </a:prstGeom>
        </p:spPr>
        <p:txBody>
          <a:bodyPr anchorCtr="0" anchor="b" bIns="91425" lIns="91425" rIns="91425" wrap="square" tIns="91425">
            <a:noAutofit/>
          </a:bodyPr>
          <a:lstStyle/>
          <a:p>
            <a:pPr lvl="0" algn="l">
              <a:spcBef>
                <a:spcPts val="0"/>
              </a:spcBef>
              <a:buClr>
                <a:schemeClr val="dk1"/>
              </a:buClr>
              <a:buSzPct val="30555"/>
              <a:buFont typeface="Arial"/>
              <a:buNone/>
            </a:pPr>
            <a:r>
              <a:rPr lang="en" sz="3600">
                <a:latin typeface="Arial"/>
                <a:ea typeface="Arial"/>
                <a:cs typeface="Arial"/>
                <a:sym typeface="Arial"/>
              </a:rPr>
              <a:t>Format differences between csproj and project.json and how it is resolved.</a:t>
            </a:r>
          </a:p>
        </p:txBody>
      </p:sp>
      <p:sp>
        <p:nvSpPr>
          <p:cNvPr id="256" name="Shape 256"/>
          <p:cNvSpPr txBox="1"/>
          <p:nvPr>
            <p:ph idx="1" type="subTitle"/>
          </p:nvPr>
        </p:nvSpPr>
        <p:spPr>
          <a:xfrm>
            <a:off x="311700" y="1783925"/>
            <a:ext cx="8640300" cy="2697900"/>
          </a:xfrm>
          <a:prstGeom prst="rect">
            <a:avLst/>
          </a:prstGeom>
          <a:solidFill>
            <a:srgbClr val="FFFFFF"/>
          </a:solidFill>
        </p:spPr>
        <p:txBody>
          <a:bodyPr anchorCtr="0" anchor="t" bIns="91425" lIns="91425" rIns="91425" wrap="square" tIns="91425">
            <a:noAutofit/>
          </a:bodyPr>
          <a:lstStyle/>
          <a:p>
            <a:pPr lvl="0" algn="l">
              <a:spcBef>
                <a:spcPts val="0"/>
              </a:spcBef>
              <a:buClr>
                <a:schemeClr val="dk1"/>
              </a:buClr>
              <a:buSzPct val="61111"/>
              <a:buFont typeface="Arial"/>
              <a:buNone/>
            </a:pPr>
            <a:r>
              <a:rPr b="1" lang="en" sz="1800">
                <a:solidFill>
                  <a:srgbClr val="000000"/>
                </a:solidFill>
                <a:latin typeface="Arial"/>
                <a:ea typeface="Arial"/>
                <a:cs typeface="Arial"/>
                <a:sym typeface="Arial"/>
              </a:rPr>
              <a:t>With csproj:</a:t>
            </a:r>
          </a:p>
          <a:p>
            <a:pPr lvl="0" rtl="0" algn="l">
              <a:lnSpc>
                <a:spcPct val="100000"/>
              </a:lnSpc>
              <a:spcBef>
                <a:spcPts val="0"/>
              </a:spcBef>
              <a:buClr>
                <a:schemeClr val="dk1"/>
              </a:buClr>
              <a:buSzPct val="61111"/>
              <a:buFont typeface="Arial"/>
              <a:buNone/>
            </a:pPr>
            <a:r>
              <a:rPr lang="en" sz="1800">
                <a:solidFill>
                  <a:srgbClr val="000000"/>
                </a:solidFill>
                <a:latin typeface="Arial"/>
                <a:ea typeface="Arial"/>
                <a:cs typeface="Arial"/>
                <a:sym typeface="Arial"/>
              </a:rPr>
              <a:t>&lt;Project Sdk="Microsoft.NET.Sdk"&gt;</a:t>
            </a:r>
          </a:p>
          <a:p>
            <a:pPr lvl="0" rtl="0" algn="l">
              <a:lnSpc>
                <a:spcPct val="100000"/>
              </a:lnSpc>
              <a:spcBef>
                <a:spcPts val="0"/>
              </a:spcBef>
              <a:buClr>
                <a:schemeClr val="dk1"/>
              </a:buClr>
              <a:buSzPct val="61111"/>
              <a:buFont typeface="Arial"/>
              <a:buNone/>
            </a:pPr>
            <a:r>
              <a:rPr lang="en" sz="1800">
                <a:solidFill>
                  <a:srgbClr val="000000"/>
                </a:solidFill>
                <a:latin typeface="Arial"/>
                <a:ea typeface="Arial"/>
                <a:cs typeface="Arial"/>
                <a:sym typeface="Arial"/>
              </a:rPr>
              <a:t>  &lt;PropertyGroup&gt;</a:t>
            </a:r>
          </a:p>
          <a:p>
            <a:pPr lvl="0" rtl="0" algn="l">
              <a:lnSpc>
                <a:spcPct val="100000"/>
              </a:lnSpc>
              <a:spcBef>
                <a:spcPts val="0"/>
              </a:spcBef>
              <a:buClr>
                <a:schemeClr val="dk1"/>
              </a:buClr>
              <a:buSzPct val="61111"/>
              <a:buFont typeface="Arial"/>
              <a:buNone/>
            </a:pPr>
            <a:r>
              <a:rPr lang="en" sz="1800">
                <a:solidFill>
                  <a:srgbClr val="000000"/>
                </a:solidFill>
                <a:latin typeface="Arial"/>
                <a:ea typeface="Arial"/>
                <a:cs typeface="Arial"/>
                <a:sym typeface="Arial"/>
              </a:rPr>
              <a:t>    &lt;TargetFramework&gt;netstandard2.0&lt;/TargetFramework&gt;</a:t>
            </a:r>
          </a:p>
          <a:p>
            <a:pPr lvl="0" rtl="0" algn="l">
              <a:lnSpc>
                <a:spcPct val="100000"/>
              </a:lnSpc>
              <a:spcBef>
                <a:spcPts val="0"/>
              </a:spcBef>
              <a:buClr>
                <a:schemeClr val="dk1"/>
              </a:buClr>
              <a:buSzPct val="61111"/>
              <a:buFont typeface="Arial"/>
              <a:buNone/>
            </a:pPr>
            <a:r>
              <a:rPr lang="en" sz="1800">
                <a:solidFill>
                  <a:srgbClr val="000000"/>
                </a:solidFill>
                <a:latin typeface="Arial"/>
                <a:ea typeface="Arial"/>
                <a:cs typeface="Arial"/>
                <a:sym typeface="Arial"/>
              </a:rPr>
              <a:t>  &lt;/PropertyGroup&gt;</a:t>
            </a:r>
          </a:p>
          <a:p>
            <a:pPr lvl="0" algn="l">
              <a:spcBef>
                <a:spcPts val="0"/>
              </a:spcBef>
              <a:buClr>
                <a:schemeClr val="dk1"/>
              </a:buClr>
              <a:buSzPct val="61111"/>
              <a:buFont typeface="Arial"/>
              <a:buNone/>
            </a:pPr>
            <a:r>
              <a:rPr lang="en" sz="1800">
                <a:solidFill>
                  <a:srgbClr val="000000"/>
                </a:solidFill>
                <a:latin typeface="Arial"/>
                <a:ea typeface="Arial"/>
                <a:cs typeface="Arial"/>
                <a:sym typeface="Arial"/>
              </a:rPr>
              <a:t>&lt;/Project&gt;</a:t>
            </a:r>
          </a:p>
          <a:p>
            <a:pPr lvl="0" algn="l">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ctrTitle"/>
          </p:nvPr>
        </p:nvSpPr>
        <p:spPr>
          <a:xfrm>
            <a:off x="209100" y="55375"/>
            <a:ext cx="8815200" cy="1001100"/>
          </a:xfrm>
          <a:prstGeom prst="rect">
            <a:avLst/>
          </a:prstGeom>
        </p:spPr>
        <p:txBody>
          <a:bodyPr anchorCtr="0" anchor="b" bIns="91425" lIns="91425" rIns="91425" wrap="square" tIns="91425">
            <a:noAutofit/>
          </a:bodyPr>
          <a:lstStyle/>
          <a:p>
            <a:pPr lvl="0" algn="l">
              <a:spcBef>
                <a:spcPts val="0"/>
              </a:spcBef>
              <a:buNone/>
            </a:pPr>
            <a:r>
              <a:rPr lang="en" sz="2400">
                <a:latin typeface="Arial"/>
                <a:ea typeface="Arial"/>
                <a:cs typeface="Arial"/>
                <a:sym typeface="Arial"/>
              </a:rPr>
              <a:t>Which Framework is target which presentation layer(WinForms, WebForms, Console....etc).</a:t>
            </a:r>
          </a:p>
        </p:txBody>
      </p:sp>
      <p:sp>
        <p:nvSpPr>
          <p:cNvPr id="262" name="Shape 262"/>
          <p:cNvSpPr txBox="1"/>
          <p:nvPr>
            <p:ph idx="1" type="subTitle"/>
          </p:nvPr>
        </p:nvSpPr>
        <p:spPr>
          <a:xfrm>
            <a:off x="209100" y="1191325"/>
            <a:ext cx="8712600" cy="3517800"/>
          </a:xfrm>
          <a:prstGeom prst="rect">
            <a:avLst/>
          </a:prstGeom>
          <a:solidFill>
            <a:srgbClr val="FFFFFF"/>
          </a:solidFill>
        </p:spPr>
        <p:txBody>
          <a:bodyPr anchorCtr="0" anchor="t" bIns="91425" lIns="91425" rIns="91425" wrap="square" tIns="91425">
            <a:noAutofit/>
          </a:bodyPr>
          <a:lstStyle/>
          <a:p>
            <a:pPr indent="-342900" lvl="0" marL="457200" rtl="0" algn="l">
              <a:spcBef>
                <a:spcPts val="0"/>
              </a:spcBef>
              <a:buClr>
                <a:srgbClr val="000000"/>
              </a:buClr>
              <a:buSzPct val="100000"/>
            </a:pPr>
            <a:r>
              <a:rPr lang="en" sz="1800">
                <a:solidFill>
                  <a:srgbClr val="000000"/>
                </a:solidFill>
                <a:latin typeface="Arial"/>
                <a:ea typeface="Arial"/>
                <a:cs typeface="Arial"/>
                <a:sym typeface="Arial"/>
              </a:rPr>
              <a:t>In Visual Studio 2015 .net core is executable project type and </a:t>
            </a:r>
            <a:r>
              <a:rPr lang="en" sz="1800">
                <a:solidFill>
                  <a:srgbClr val="000000"/>
                </a:solidFill>
                <a:latin typeface="Arial"/>
                <a:ea typeface="Arial"/>
                <a:cs typeface="Arial"/>
                <a:sym typeface="Arial"/>
              </a:rPr>
              <a:t>targeting netstandard for an executable project type is not supported.</a:t>
            </a:r>
          </a:p>
          <a:p>
            <a:pPr indent="-342900" lvl="0" marL="457200" rtl="0" algn="l">
              <a:spcBef>
                <a:spcPts val="0"/>
              </a:spcBef>
              <a:buClr>
                <a:srgbClr val="000000"/>
              </a:buClr>
              <a:buSzPct val="100000"/>
            </a:pPr>
            <a:r>
              <a:rPr b="1" lang="en" sz="1800">
                <a:solidFill>
                  <a:srgbClr val="000000"/>
                </a:solidFill>
                <a:latin typeface="Arial"/>
                <a:ea typeface="Arial"/>
                <a:cs typeface="Arial"/>
                <a:sym typeface="Arial"/>
              </a:rPr>
              <a:t>WinForms</a:t>
            </a:r>
            <a:r>
              <a:rPr lang="en" sz="1800">
                <a:solidFill>
                  <a:srgbClr val="000000"/>
                </a:solidFill>
                <a:latin typeface="Arial"/>
                <a:ea typeface="Arial"/>
                <a:cs typeface="Arial"/>
                <a:sym typeface="Arial"/>
              </a:rPr>
              <a:t>: we can reference ClassLibrary (Portable) with target as .netstandard1.4 which targets Framework4.6.2</a:t>
            </a:r>
          </a:p>
          <a:p>
            <a:pPr indent="-342900" lvl="0" marL="457200" rtl="0" algn="l">
              <a:spcBef>
                <a:spcPts val="0"/>
              </a:spcBef>
              <a:buClr>
                <a:srgbClr val="000000"/>
              </a:buClr>
              <a:buSzPct val="100000"/>
            </a:pPr>
            <a:r>
              <a:rPr b="1" lang="en" sz="1800">
                <a:solidFill>
                  <a:srgbClr val="000000"/>
                </a:solidFill>
                <a:latin typeface="Arial"/>
                <a:ea typeface="Arial"/>
                <a:cs typeface="Arial"/>
                <a:sym typeface="Arial"/>
              </a:rPr>
              <a:t>Console</a:t>
            </a:r>
            <a:r>
              <a:rPr lang="en" sz="1800">
                <a:solidFill>
                  <a:srgbClr val="000000"/>
                </a:solidFill>
                <a:latin typeface="Arial"/>
                <a:ea typeface="Arial"/>
                <a:cs typeface="Arial"/>
                <a:sym typeface="Arial"/>
              </a:rPr>
              <a:t>: we can reference ClassLibrary (Portable) with target as .netstandard1.4 which targets Framework4.6.2</a:t>
            </a:r>
          </a:p>
          <a:p>
            <a:pPr indent="-342900" lvl="0" marL="457200" algn="l">
              <a:spcBef>
                <a:spcPts val="0"/>
              </a:spcBef>
              <a:buClr>
                <a:srgbClr val="000000"/>
              </a:buClr>
              <a:buSzPct val="100000"/>
            </a:pPr>
            <a:r>
              <a:rPr b="1" lang="en" sz="1800">
                <a:solidFill>
                  <a:srgbClr val="000000"/>
                </a:solidFill>
                <a:latin typeface="Arial"/>
                <a:ea typeface="Arial"/>
                <a:cs typeface="Arial"/>
                <a:sym typeface="Arial"/>
              </a:rPr>
              <a:t>WPF</a:t>
            </a:r>
            <a:r>
              <a:rPr lang="en" sz="1800">
                <a:solidFill>
                  <a:srgbClr val="000000"/>
                </a:solidFill>
                <a:latin typeface="Arial"/>
                <a:ea typeface="Arial"/>
                <a:cs typeface="Arial"/>
                <a:sym typeface="Arial"/>
              </a:rPr>
              <a:t>: we can reference ClassLibrary (Portable) with target as .netstandard1.4 which targets Framework4.6.2</a:t>
            </a:r>
          </a:p>
          <a:p>
            <a:pPr lvl="0" algn="l">
              <a:spcBef>
                <a:spcPts val="0"/>
              </a:spcBef>
              <a:buClr>
                <a:schemeClr val="dk1"/>
              </a:buClr>
              <a:buSzPct val="61111"/>
              <a:buFont typeface="Arial"/>
              <a:buNone/>
            </a:pPr>
            <a:r>
              <a:t/>
            </a:r>
            <a:endParaRPr sz="1800">
              <a:solidFill>
                <a:srgbClr val="000000"/>
              </a:solidFill>
              <a:latin typeface="Arial"/>
              <a:ea typeface="Arial"/>
              <a:cs typeface="Arial"/>
              <a:sym typeface="Arial"/>
            </a:endParaRPr>
          </a:p>
          <a:p>
            <a:pPr lvl="0" algn="l">
              <a:spcBef>
                <a:spcPts val="0"/>
              </a:spcBef>
              <a:buNone/>
            </a:pPr>
            <a:r>
              <a:t/>
            </a:r>
            <a:endParaRPr sz="1800">
              <a:solidFill>
                <a:srgbClr val="000000"/>
              </a:solidFill>
              <a:latin typeface="Arial"/>
              <a:ea typeface="Arial"/>
              <a:cs typeface="Arial"/>
              <a:sym typeface="Arial"/>
            </a:endParaRPr>
          </a:p>
        </p:txBody>
      </p:sp>
      <p:pic>
        <p:nvPicPr>
          <p:cNvPr id="263" name="Shape 263"/>
          <p:cNvPicPr preferRelativeResize="0"/>
          <p:nvPr/>
        </p:nvPicPr>
        <p:blipFill>
          <a:blip r:embed="rId3">
            <a:alphaModFix/>
          </a:blip>
          <a:stretch>
            <a:fillRect/>
          </a:stretch>
        </p:blipFill>
        <p:spPr>
          <a:xfrm>
            <a:off x="4108675" y="3632025"/>
            <a:ext cx="3127575" cy="100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ctrTitle"/>
          </p:nvPr>
        </p:nvSpPr>
        <p:spPr>
          <a:xfrm>
            <a:off x="311700" y="248700"/>
            <a:ext cx="8520600" cy="633000"/>
          </a:xfrm>
          <a:prstGeom prst="rect">
            <a:avLst/>
          </a:prstGeom>
        </p:spPr>
        <p:txBody>
          <a:bodyPr anchorCtr="0" anchor="b" bIns="91425" lIns="91425" rIns="91425" wrap="square" tIns="91425">
            <a:noAutofit/>
          </a:bodyPr>
          <a:lstStyle/>
          <a:p>
            <a:pPr lvl="0">
              <a:spcBef>
                <a:spcPts val="0"/>
              </a:spcBef>
              <a:buNone/>
            </a:pPr>
            <a:r>
              <a:rPr lang="en" sz="3600">
                <a:latin typeface="Arial"/>
                <a:ea typeface="Arial"/>
                <a:cs typeface="Arial"/>
                <a:sym typeface="Arial"/>
              </a:rPr>
              <a:t>Memory utilization and performance</a:t>
            </a:r>
          </a:p>
        </p:txBody>
      </p:sp>
      <p:sp>
        <p:nvSpPr>
          <p:cNvPr id="269" name="Shape 269"/>
          <p:cNvSpPr txBox="1"/>
          <p:nvPr>
            <p:ph idx="1" type="subTitle"/>
          </p:nvPr>
        </p:nvSpPr>
        <p:spPr>
          <a:xfrm>
            <a:off x="316275" y="989350"/>
            <a:ext cx="8520600" cy="3554700"/>
          </a:xfrm>
          <a:prstGeom prst="rect">
            <a:avLst/>
          </a:prstGeom>
          <a:solidFill>
            <a:srgbClr val="FFFFFF"/>
          </a:solidFill>
        </p:spPr>
        <p:txBody>
          <a:bodyPr anchorCtr="0" anchor="t" bIns="91425" lIns="91425" rIns="91425" wrap="square" tIns="91425">
            <a:noAutofit/>
          </a:bodyPr>
          <a:lstStyle/>
          <a:p>
            <a:pPr indent="-342900" lvl="0" marL="457200" rtl="0" algn="l">
              <a:lnSpc>
                <a:spcPct val="150000"/>
              </a:lnSpc>
              <a:spcBef>
                <a:spcPts val="0"/>
              </a:spcBef>
              <a:buClr>
                <a:srgbClr val="080E14"/>
              </a:buClr>
              <a:buSzPct val="100000"/>
              <a:buFont typeface="Arial"/>
              <a:buChar char="●"/>
            </a:pPr>
            <a:r>
              <a:rPr lang="en" sz="1800">
                <a:solidFill>
                  <a:srgbClr val="080E14"/>
                </a:solidFill>
                <a:highlight>
                  <a:srgbClr val="FFFFFF"/>
                </a:highlight>
                <a:latin typeface="Arial"/>
                <a:ea typeface="Arial"/>
                <a:cs typeface="Arial"/>
                <a:sym typeface="Arial"/>
              </a:rPr>
              <a:t>.NET Core includes the .NET runtime, a set of framework libraries, a set of software development kit tools and language compilers. .NET Standard is an API spec that describes the .NET interfaces that developers can use across all .NET platforms.</a:t>
            </a:r>
          </a:p>
          <a:p>
            <a:pPr indent="-342900" lvl="0" marL="457200" rtl="0" algn="l">
              <a:lnSpc>
                <a:spcPct val="150000"/>
              </a:lnSpc>
              <a:spcBef>
                <a:spcPts val="0"/>
              </a:spcBef>
              <a:buClr>
                <a:srgbClr val="080E14"/>
              </a:buClr>
              <a:buSzPct val="100000"/>
              <a:buFont typeface="Arial"/>
              <a:buChar char="●"/>
            </a:pPr>
            <a:r>
              <a:rPr lang="en" sz="1800">
                <a:solidFill>
                  <a:srgbClr val="080E14"/>
                </a:solidFill>
                <a:highlight>
                  <a:srgbClr val="FFFFFF"/>
                </a:highlight>
                <a:latin typeface="Arial"/>
                <a:ea typeface="Arial"/>
                <a:cs typeface="Arial"/>
                <a:sym typeface="Arial"/>
              </a:rPr>
              <a:t>NET Core 2.0 provides performance improvements in the runtime and framework. It adds support for .NET to six new platforms, including Debian Stretch, SUSE Linux Enterprise Server 12 SP2 and macOS High Sierra. </a:t>
            </a:r>
          </a:p>
          <a:p>
            <a:pPr lvl="0" algn="l">
              <a:lnSpc>
                <a:spcPct val="150000"/>
              </a:lnSpc>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ctrTitle"/>
          </p:nvPr>
        </p:nvSpPr>
        <p:spPr>
          <a:xfrm>
            <a:off x="311700" y="300250"/>
            <a:ext cx="8520600" cy="675300"/>
          </a:xfrm>
          <a:prstGeom prst="rect">
            <a:avLst/>
          </a:prstGeom>
        </p:spPr>
        <p:txBody>
          <a:bodyPr anchorCtr="0" anchor="b" bIns="91425" lIns="91425" rIns="91425" wrap="square" tIns="91425">
            <a:noAutofit/>
          </a:bodyPr>
          <a:lstStyle/>
          <a:p>
            <a:pPr lvl="0">
              <a:spcBef>
                <a:spcPts val="0"/>
              </a:spcBef>
              <a:buNone/>
            </a:pPr>
            <a:r>
              <a:rPr lang="en"/>
              <a:t>TPL library for .net Standard</a:t>
            </a:r>
          </a:p>
        </p:txBody>
      </p:sp>
      <p:sp>
        <p:nvSpPr>
          <p:cNvPr id="275" name="Shape 275"/>
          <p:cNvSpPr txBox="1"/>
          <p:nvPr>
            <p:ph idx="1" type="subTitle"/>
          </p:nvPr>
        </p:nvSpPr>
        <p:spPr>
          <a:xfrm>
            <a:off x="311700" y="1137450"/>
            <a:ext cx="8520600" cy="3258600"/>
          </a:xfrm>
          <a:prstGeom prst="rect">
            <a:avLst/>
          </a:prstGeom>
          <a:solidFill>
            <a:srgbClr val="FFFFFF"/>
          </a:solidFill>
        </p:spPr>
        <p:txBody>
          <a:bodyPr anchorCtr="0" anchor="t" bIns="91425" lIns="91425" rIns="91425" wrap="square" tIns="91425">
            <a:noAutofit/>
          </a:bodyPr>
          <a:lstStyle/>
          <a:p>
            <a:pPr indent="-342900" lvl="0" marL="457200" algn="l">
              <a:spcBef>
                <a:spcPts val="0"/>
              </a:spcBef>
              <a:buClr>
                <a:srgbClr val="000000"/>
              </a:buClr>
              <a:buSzPct val="100000"/>
              <a:buFont typeface="Arial"/>
              <a:buChar char="●"/>
            </a:pPr>
            <a:r>
              <a:rPr lang="en" sz="1800" u="sng">
                <a:solidFill>
                  <a:srgbClr val="005999"/>
                </a:solidFill>
                <a:highlight>
                  <a:srgbClr val="EFF0F1"/>
                </a:highlight>
                <a:latin typeface="Arial"/>
                <a:ea typeface="Arial"/>
                <a:cs typeface="Arial"/>
                <a:sym typeface="Arial"/>
                <a:hlinkClick r:id="rId3"/>
              </a:rPr>
              <a:t>Threadpool</a:t>
            </a:r>
            <a:r>
              <a:rPr lang="en" sz="1800">
                <a:solidFill>
                  <a:srgbClr val="242729"/>
                </a:solidFill>
                <a:highlight>
                  <a:srgbClr val="FFFFFF"/>
                </a:highlight>
                <a:latin typeface="Arial"/>
                <a:ea typeface="Arial"/>
                <a:cs typeface="Arial"/>
                <a:sym typeface="Arial"/>
              </a:rPr>
              <a:t> would be a nomination in .NET 2.0 which is kind of similar with TP. </a:t>
            </a:r>
            <a:r>
              <a:rPr lang="en" sz="1800">
                <a:solidFill>
                  <a:srgbClr val="242729"/>
                </a:solidFill>
                <a:highlight>
                  <a:srgbClr val="FFF8DC"/>
                </a:highlight>
                <a:latin typeface="Arial"/>
                <a:ea typeface="Arial"/>
                <a:cs typeface="Arial"/>
                <a:sym typeface="Arial"/>
              </a:rPr>
              <a:t>Provides a pool of threads that can be used to execute tasks, post work items, process asynchronous I/O, wait on behalf of other threads, and process timers.</a:t>
            </a:r>
          </a:p>
          <a:p>
            <a:pPr indent="-342900" lvl="0" marL="457200" algn="l">
              <a:spcBef>
                <a:spcPts val="0"/>
              </a:spcBef>
              <a:buClr>
                <a:srgbClr val="000000"/>
              </a:buClr>
              <a:buSzPct val="100000"/>
              <a:buFont typeface="Arial"/>
              <a:buChar char="●"/>
            </a:pPr>
            <a:r>
              <a:rPr lang="en" sz="1800" u="sng">
                <a:solidFill>
                  <a:srgbClr val="005999"/>
                </a:solidFill>
                <a:highlight>
                  <a:srgbClr val="EFF0F1"/>
                </a:highlight>
                <a:latin typeface="Arial"/>
                <a:ea typeface="Arial"/>
                <a:cs typeface="Arial"/>
                <a:sym typeface="Arial"/>
                <a:hlinkClick r:id="rId4"/>
              </a:rPr>
              <a:t>TPL</a:t>
            </a:r>
            <a:r>
              <a:rPr lang="en" sz="1800">
                <a:solidFill>
                  <a:srgbClr val="242729"/>
                </a:solidFill>
                <a:highlight>
                  <a:srgbClr val="FFFFFF"/>
                </a:highlight>
                <a:latin typeface="Arial"/>
                <a:ea typeface="Arial"/>
                <a:cs typeface="Arial"/>
                <a:sym typeface="Arial"/>
              </a:rPr>
              <a:t> actually uses </a:t>
            </a:r>
            <a:r>
              <a:rPr lang="en" sz="1800">
                <a:solidFill>
                  <a:srgbClr val="242729"/>
                </a:solidFill>
                <a:highlight>
                  <a:srgbClr val="EFF0F1"/>
                </a:highlight>
                <a:latin typeface="Arial"/>
                <a:ea typeface="Arial"/>
                <a:cs typeface="Arial"/>
                <a:sym typeface="Arial"/>
              </a:rPr>
              <a:t>Threadpool</a:t>
            </a:r>
            <a:r>
              <a:rPr lang="en" sz="1800">
                <a:solidFill>
                  <a:srgbClr val="242729"/>
                </a:solidFill>
                <a:highlight>
                  <a:srgbClr val="FFFFFF"/>
                </a:highlight>
                <a:latin typeface="Arial"/>
                <a:ea typeface="Arial"/>
                <a:cs typeface="Arial"/>
                <a:sym typeface="Arial"/>
              </a:rPr>
              <a:t> under the hood. </a:t>
            </a:r>
            <a:r>
              <a:rPr lang="en" sz="1800">
                <a:solidFill>
                  <a:srgbClr val="242729"/>
                </a:solidFill>
                <a:highlight>
                  <a:srgbClr val="FFF8DC"/>
                </a:highlight>
                <a:latin typeface="Arial"/>
                <a:ea typeface="Arial"/>
                <a:cs typeface="Arial"/>
                <a:sym typeface="Arial"/>
              </a:rPr>
              <a:t>TPL handles the partitioning of the work, the scheduling of threads on the ThreadPool, cancellation support, state management, and other low-level details.</a:t>
            </a:r>
          </a:p>
          <a:p>
            <a:pPr indent="-342900" lvl="0" marL="457200" algn="l">
              <a:spcBef>
                <a:spcPts val="0"/>
              </a:spcBef>
              <a:buClr>
                <a:srgbClr val="000000"/>
              </a:buClr>
              <a:buSzPct val="100000"/>
              <a:buFont typeface="Arial"/>
              <a:buChar char="●"/>
            </a:pPr>
            <a:r>
              <a:rPr lang="en" sz="1800">
                <a:solidFill>
                  <a:srgbClr val="242729"/>
                </a:solidFill>
                <a:highlight>
                  <a:srgbClr val="FFFFFF"/>
                </a:highlight>
                <a:latin typeface="Arial"/>
                <a:ea typeface="Arial"/>
                <a:cs typeface="Arial"/>
                <a:sym typeface="Arial"/>
              </a:rPr>
              <a:t> </a:t>
            </a:r>
            <a:r>
              <a:rPr lang="en" sz="1800" u="sng">
                <a:solidFill>
                  <a:srgbClr val="005999"/>
                </a:solidFill>
                <a:highlight>
                  <a:srgbClr val="EFF0F1"/>
                </a:highlight>
                <a:latin typeface="Arial"/>
                <a:ea typeface="Arial"/>
                <a:cs typeface="Arial"/>
                <a:sym typeface="Arial"/>
                <a:hlinkClick r:id="rId5"/>
              </a:rPr>
              <a:t>BackgroundWorker</a:t>
            </a:r>
            <a:r>
              <a:rPr lang="en" sz="1800" u="sng">
                <a:solidFill>
                  <a:srgbClr val="005999"/>
                </a:solidFill>
                <a:highlight>
                  <a:srgbClr val="FFFFFF"/>
                </a:highlight>
                <a:latin typeface="Arial"/>
                <a:ea typeface="Arial"/>
                <a:cs typeface="Arial"/>
                <a:sym typeface="Arial"/>
                <a:hlinkClick r:id="rId6"/>
              </a:rPr>
              <a:t> class</a:t>
            </a:r>
            <a:r>
              <a:rPr lang="en" sz="1800">
                <a:solidFill>
                  <a:srgbClr val="242729"/>
                </a:solidFill>
                <a:highlight>
                  <a:srgbClr val="FFFFFF"/>
                </a:highlight>
                <a:latin typeface="Arial"/>
                <a:ea typeface="Arial"/>
                <a:cs typeface="Arial"/>
                <a:sym typeface="Arial"/>
              </a:rPr>
              <a:t> which has been available from .NET Framework 2.0+</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ctrTitle"/>
          </p:nvPr>
        </p:nvSpPr>
        <p:spPr>
          <a:xfrm>
            <a:off x="163600" y="300250"/>
            <a:ext cx="8520600" cy="635100"/>
          </a:xfrm>
          <a:prstGeom prst="rect">
            <a:avLst/>
          </a:prstGeom>
        </p:spPr>
        <p:txBody>
          <a:bodyPr anchorCtr="0" anchor="b" bIns="91425" lIns="91425" rIns="91425" wrap="square" tIns="91425">
            <a:noAutofit/>
          </a:bodyPr>
          <a:lstStyle/>
          <a:p>
            <a:pPr lvl="0">
              <a:spcBef>
                <a:spcPts val="0"/>
              </a:spcBef>
              <a:buNone/>
            </a:pPr>
            <a:r>
              <a:rPr lang="en" sz="3200"/>
              <a:t>.Net Core in VS2017</a:t>
            </a:r>
          </a:p>
        </p:txBody>
      </p:sp>
      <p:pic>
        <p:nvPicPr>
          <p:cNvPr id="281" name="Shape 281"/>
          <p:cNvPicPr preferRelativeResize="0"/>
          <p:nvPr/>
        </p:nvPicPr>
        <p:blipFill>
          <a:blip r:embed="rId3">
            <a:alphaModFix/>
          </a:blip>
          <a:stretch>
            <a:fillRect/>
          </a:stretch>
        </p:blipFill>
        <p:spPr>
          <a:xfrm>
            <a:off x="152400" y="1087750"/>
            <a:ext cx="8839198" cy="30360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ctrTitle"/>
          </p:nvPr>
        </p:nvSpPr>
        <p:spPr>
          <a:xfrm>
            <a:off x="50" y="57875"/>
            <a:ext cx="9144000" cy="1532400"/>
          </a:xfrm>
          <a:prstGeom prst="rect">
            <a:avLst/>
          </a:prstGeom>
        </p:spPr>
        <p:txBody>
          <a:bodyPr anchorCtr="0" anchor="b" bIns="91425" lIns="91425" rIns="91425" wrap="square" tIns="91425">
            <a:noAutofit/>
          </a:bodyPr>
          <a:lstStyle/>
          <a:p>
            <a:pPr lvl="0">
              <a:spcBef>
                <a:spcPts val="0"/>
              </a:spcBef>
              <a:buNone/>
            </a:pPr>
            <a:r>
              <a:rPr lang="en" sz="4200"/>
              <a:t>Can we build libraries for common Platform?</a:t>
            </a:r>
          </a:p>
        </p:txBody>
      </p:sp>
      <p:pic>
        <p:nvPicPr>
          <p:cNvPr id="121" name="Shape 121"/>
          <p:cNvPicPr preferRelativeResize="0"/>
          <p:nvPr/>
        </p:nvPicPr>
        <p:blipFill>
          <a:blip r:embed="rId3">
            <a:alphaModFix/>
          </a:blip>
          <a:stretch>
            <a:fillRect/>
          </a:stretch>
        </p:blipFill>
        <p:spPr>
          <a:xfrm>
            <a:off x="453099" y="1711575"/>
            <a:ext cx="8334599" cy="1532400"/>
          </a:xfrm>
          <a:prstGeom prst="rect">
            <a:avLst/>
          </a:prstGeom>
          <a:noFill/>
          <a:ln>
            <a:noFill/>
          </a:ln>
        </p:spPr>
      </p:pic>
      <p:sp>
        <p:nvSpPr>
          <p:cNvPr id="122" name="Shape 122"/>
          <p:cNvSpPr txBox="1"/>
          <p:nvPr>
            <p:ph idx="1" type="subTitle"/>
          </p:nvPr>
        </p:nvSpPr>
        <p:spPr>
          <a:xfrm>
            <a:off x="453100" y="3520700"/>
            <a:ext cx="8441100" cy="713700"/>
          </a:xfrm>
          <a:prstGeom prst="rect">
            <a:avLst/>
          </a:prstGeom>
          <a:solidFill>
            <a:srgbClr val="FFFFFF"/>
          </a:solidFill>
        </p:spPr>
        <p:txBody>
          <a:bodyPr anchorCtr="0" anchor="t" bIns="91425" lIns="91425" rIns="91425" wrap="square" tIns="91425">
            <a:noAutofit/>
          </a:bodyPr>
          <a:lstStyle/>
          <a:p>
            <a:pPr lvl="0" rtl="0" algn="l">
              <a:spcBef>
                <a:spcPts val="0"/>
              </a:spcBef>
              <a:buNone/>
            </a:pPr>
            <a:r>
              <a:rPr i="1" lang="en">
                <a:solidFill>
                  <a:srgbClr val="000000"/>
                </a:solidFill>
              </a:rPr>
              <a:t>Answer</a:t>
            </a:r>
            <a:r>
              <a:rPr lang="en">
                <a:solidFill>
                  <a:srgbClr val="000000"/>
                </a:solidFill>
              </a:rPr>
              <a:t>: </a:t>
            </a:r>
            <a:r>
              <a:rPr lang="en" sz="3000">
                <a:solidFill>
                  <a:srgbClr val="000000"/>
                </a:solidFill>
                <a:latin typeface="Arial"/>
                <a:ea typeface="Arial"/>
                <a:cs typeface="Arial"/>
                <a:sym typeface="Arial"/>
              </a:rPr>
              <a:t>     .Net Standard !!!</a:t>
            </a:r>
          </a:p>
          <a:p>
            <a:pPr lvl="0" rtl="0" algn="l">
              <a:spcBef>
                <a:spcPts val="0"/>
              </a:spcBef>
              <a:buNone/>
            </a:pPr>
            <a:r>
              <a:t/>
            </a:r>
            <a:endParaRPr sz="3000">
              <a:solidFill>
                <a:srgbClr val="000000"/>
              </a:solidFill>
              <a:latin typeface="Arial"/>
              <a:ea typeface="Arial"/>
              <a:cs typeface="Arial"/>
              <a:sym typeface="Arial"/>
            </a:endParaRPr>
          </a:p>
          <a:p>
            <a:pPr lvl="0" rtl="0" algn="l">
              <a:spcBef>
                <a:spcPts val="0"/>
              </a:spcBef>
              <a:buNone/>
            </a:pPr>
            <a:r>
              <a:rPr lang="en" sz="1800">
                <a:solidFill>
                  <a:srgbClr val="000000"/>
                </a:solidFill>
                <a:highlight>
                  <a:srgbClr val="FFFFFF"/>
                </a:highlight>
                <a:latin typeface="Arial"/>
                <a:ea typeface="Arial"/>
                <a:cs typeface="Arial"/>
                <a:sym typeface="Arial"/>
              </a:rPr>
              <a:t> </a:t>
            </a:r>
          </a:p>
          <a:p>
            <a:pPr lvl="0" rtl="0" algn="l">
              <a:spcBef>
                <a:spcPts val="0"/>
              </a:spcBef>
              <a:buNone/>
            </a:pPr>
            <a:r>
              <a:t/>
            </a:r>
            <a:endParaRPr sz="18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ctrTitle"/>
          </p:nvPr>
        </p:nvSpPr>
        <p:spPr>
          <a:xfrm>
            <a:off x="311700" y="192550"/>
            <a:ext cx="8520600" cy="635100"/>
          </a:xfrm>
          <a:prstGeom prst="rect">
            <a:avLst/>
          </a:prstGeom>
        </p:spPr>
        <p:txBody>
          <a:bodyPr anchorCtr="0" anchor="b" bIns="91425" lIns="91425" rIns="91425" wrap="square" tIns="91425">
            <a:noAutofit/>
          </a:bodyPr>
          <a:lstStyle/>
          <a:p>
            <a:pPr lvl="0" rtl="0">
              <a:spcBef>
                <a:spcPts val="0"/>
              </a:spcBef>
              <a:buNone/>
            </a:pPr>
            <a:r>
              <a:rPr lang="en" sz="3200"/>
              <a:t>.Net Core in VS2015 with .Net Standard 2.0</a:t>
            </a:r>
          </a:p>
        </p:txBody>
      </p:sp>
      <p:pic>
        <p:nvPicPr>
          <p:cNvPr id="287" name="Shape 287"/>
          <p:cNvPicPr preferRelativeResize="0"/>
          <p:nvPr/>
        </p:nvPicPr>
        <p:blipFill>
          <a:blip r:embed="rId3">
            <a:alphaModFix/>
          </a:blip>
          <a:stretch>
            <a:fillRect/>
          </a:stretch>
        </p:blipFill>
        <p:spPr>
          <a:xfrm>
            <a:off x="5237350" y="935350"/>
            <a:ext cx="3594950" cy="3626686"/>
          </a:xfrm>
          <a:prstGeom prst="rect">
            <a:avLst/>
          </a:prstGeom>
          <a:noFill/>
          <a:ln>
            <a:noFill/>
          </a:ln>
        </p:spPr>
      </p:pic>
      <p:pic>
        <p:nvPicPr>
          <p:cNvPr id="288" name="Shape 288"/>
          <p:cNvPicPr preferRelativeResize="0"/>
          <p:nvPr/>
        </p:nvPicPr>
        <p:blipFill>
          <a:blip r:embed="rId4">
            <a:alphaModFix/>
          </a:blip>
          <a:stretch>
            <a:fillRect/>
          </a:stretch>
        </p:blipFill>
        <p:spPr>
          <a:xfrm>
            <a:off x="351475" y="935350"/>
            <a:ext cx="4805576" cy="36625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idx="1" type="subTitle"/>
          </p:nvPr>
        </p:nvSpPr>
        <p:spPr>
          <a:xfrm>
            <a:off x="311700" y="935500"/>
            <a:ext cx="8520600" cy="3500700"/>
          </a:xfrm>
          <a:prstGeom prst="rect">
            <a:avLst/>
          </a:prstGeom>
          <a:solidFill>
            <a:srgbClr val="FFFFFF"/>
          </a:solidFill>
        </p:spPr>
        <p:txBody>
          <a:bodyPr anchorCtr="0" anchor="t" bIns="91425" lIns="91425" rIns="91425" wrap="square" tIns="91425">
            <a:noAutofit/>
          </a:bodyPr>
          <a:lstStyle/>
          <a:p>
            <a:pPr lvl="0" algn="l">
              <a:spcBef>
                <a:spcPts val="0"/>
              </a:spcBef>
              <a:buNone/>
            </a:pPr>
            <a:r>
              <a:rPr lang="en" sz="1800" u="sng">
                <a:solidFill>
                  <a:schemeClr val="hlink"/>
                </a:solidFill>
                <a:latin typeface="Arial"/>
                <a:ea typeface="Arial"/>
                <a:cs typeface="Arial"/>
                <a:sym typeface="Arial"/>
                <a:hlinkClick r:id="rId3"/>
              </a:rPr>
              <a:t>http://www.c-sharpcorner.com/article/what-is-net-standard/</a:t>
            </a:r>
          </a:p>
          <a:p>
            <a:pPr lvl="0" algn="l">
              <a:spcBef>
                <a:spcPts val="0"/>
              </a:spcBef>
              <a:buNone/>
            </a:pPr>
            <a:r>
              <a:rPr lang="en" sz="1800" u="sng">
                <a:solidFill>
                  <a:schemeClr val="hlink"/>
                </a:solidFill>
                <a:latin typeface="Arial"/>
                <a:ea typeface="Arial"/>
                <a:cs typeface="Arial"/>
                <a:sym typeface="Arial"/>
                <a:hlinkClick r:id="rId4"/>
              </a:rPr>
              <a:t>http://www.codedigest.com/quick-start/9/what-is-netstandard</a:t>
            </a:r>
          </a:p>
          <a:p>
            <a:pPr lvl="0" algn="l">
              <a:spcBef>
                <a:spcPts val="0"/>
              </a:spcBef>
              <a:buNone/>
            </a:pPr>
            <a:r>
              <a:rPr lang="en" sz="1800" u="sng">
                <a:solidFill>
                  <a:schemeClr val="hlink"/>
                </a:solidFill>
                <a:latin typeface="Arial"/>
                <a:ea typeface="Arial"/>
                <a:cs typeface="Arial"/>
                <a:sym typeface="Arial"/>
                <a:hlinkClick r:id="rId5"/>
              </a:rPr>
              <a:t>https://github.com/dotnet/standard/blob/master/docs/versions/netstandard2.0.md</a:t>
            </a:r>
          </a:p>
          <a:p>
            <a:pPr lvl="0" algn="l">
              <a:spcBef>
                <a:spcPts val="0"/>
              </a:spcBef>
              <a:buNone/>
            </a:pPr>
            <a:r>
              <a:rPr lang="en" sz="1800" u="sng">
                <a:solidFill>
                  <a:schemeClr val="hlink"/>
                </a:solidFill>
                <a:latin typeface="Arial"/>
                <a:ea typeface="Arial"/>
                <a:cs typeface="Arial"/>
                <a:sym typeface="Arial"/>
                <a:hlinkClick r:id="rId6"/>
              </a:rPr>
              <a:t>https://elanderson.net/2016/10/create-a-net-standard-library-for-use-with-full-net-framework/</a:t>
            </a:r>
          </a:p>
          <a:p>
            <a:pPr lvl="0" rtl="0" algn="l">
              <a:spcBef>
                <a:spcPts val="0"/>
              </a:spcBef>
              <a:buNone/>
            </a:pPr>
            <a:r>
              <a:rPr lang="en" sz="1800" u="sng">
                <a:solidFill>
                  <a:schemeClr val="hlink"/>
                </a:solidFill>
                <a:latin typeface="Arial"/>
                <a:ea typeface="Arial"/>
                <a:cs typeface="Arial"/>
                <a:sym typeface="Arial"/>
                <a:hlinkClick r:id="rId7"/>
              </a:rPr>
              <a:t>https://github.com/dotnet/corefx/issues/18217</a:t>
            </a:r>
          </a:p>
          <a:p>
            <a:pPr lvl="0" algn="l">
              <a:spcBef>
                <a:spcPts val="0"/>
              </a:spcBef>
              <a:buNone/>
            </a:pPr>
            <a:r>
              <a:rPr lang="en" sz="1800" u="sng">
                <a:solidFill>
                  <a:schemeClr val="hlink"/>
                </a:solidFill>
                <a:latin typeface="Arial"/>
                <a:ea typeface="Arial"/>
                <a:cs typeface="Arial"/>
                <a:sym typeface="Arial"/>
              </a:rPr>
              <a:t>https://github.com/dotnet/standard/blob/master/netstandard/src/ApiCompatBaseline.net461.txt</a:t>
            </a:r>
          </a:p>
          <a:p>
            <a:pPr lvl="0" algn="l">
              <a:spcBef>
                <a:spcPts val="0"/>
              </a:spcBef>
              <a:buNone/>
            </a:pPr>
            <a:r>
              <a:t/>
            </a:r>
            <a:endParaRPr sz="1800">
              <a:latin typeface="Arial"/>
              <a:ea typeface="Arial"/>
              <a:cs typeface="Arial"/>
              <a:sym typeface="Arial"/>
            </a:endParaRPr>
          </a:p>
          <a:p>
            <a:pPr lvl="0" algn="l">
              <a:spcBef>
                <a:spcPts val="0"/>
              </a:spcBef>
              <a:buNone/>
            </a:pPr>
            <a:r>
              <a:t/>
            </a:r>
            <a:endParaRPr sz="1800">
              <a:latin typeface="Arial"/>
              <a:ea typeface="Arial"/>
              <a:cs typeface="Arial"/>
              <a:sym typeface="Arial"/>
            </a:endParaRPr>
          </a:p>
          <a:p>
            <a:pPr lvl="0" algn="l">
              <a:spcBef>
                <a:spcPts val="0"/>
              </a:spcBef>
              <a:buNone/>
            </a:pPr>
            <a:r>
              <a:t/>
            </a:r>
            <a:endParaRPr sz="1800">
              <a:latin typeface="Arial"/>
              <a:ea typeface="Arial"/>
              <a:cs typeface="Arial"/>
              <a:sym typeface="Arial"/>
            </a:endParaRPr>
          </a:p>
        </p:txBody>
      </p:sp>
      <p:sp>
        <p:nvSpPr>
          <p:cNvPr id="294" name="Shape 294"/>
          <p:cNvSpPr txBox="1"/>
          <p:nvPr>
            <p:ph type="ctrTitle"/>
          </p:nvPr>
        </p:nvSpPr>
        <p:spPr>
          <a:xfrm>
            <a:off x="311700" y="152850"/>
            <a:ext cx="8520600" cy="705600"/>
          </a:xfrm>
          <a:prstGeom prst="rect">
            <a:avLst/>
          </a:prstGeom>
        </p:spPr>
        <p:txBody>
          <a:bodyPr anchorCtr="0" anchor="b" bIns="91425" lIns="91425" rIns="91425" wrap="square" tIns="91425">
            <a:noAutofit/>
          </a:bodyPr>
          <a:lstStyle/>
          <a:p>
            <a:pPr lvl="0">
              <a:spcBef>
                <a:spcPts val="0"/>
              </a:spcBef>
              <a:buNone/>
            </a:pPr>
            <a:r>
              <a:rPr lang="en" sz="4200"/>
              <a:t>View Useful links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Shape 127"/>
          <p:cNvSpPr txBox="1"/>
          <p:nvPr>
            <p:ph idx="1" type="subTitle"/>
          </p:nvPr>
        </p:nvSpPr>
        <p:spPr>
          <a:xfrm>
            <a:off x="67400" y="965225"/>
            <a:ext cx="6219300" cy="4090500"/>
          </a:xfrm>
          <a:prstGeom prst="rect">
            <a:avLst/>
          </a:prstGeom>
          <a:solidFill>
            <a:srgbClr val="FFFFFF"/>
          </a:solidFill>
        </p:spPr>
        <p:txBody>
          <a:bodyPr anchorCtr="0" anchor="t" bIns="91425" lIns="91425" rIns="91425" wrap="square" tIns="91425">
            <a:noAutofit/>
          </a:bodyPr>
          <a:lstStyle/>
          <a:p>
            <a:pPr lvl="0" rtl="0" algn="l">
              <a:spcBef>
                <a:spcPts val="0"/>
              </a:spcBef>
              <a:buNone/>
            </a:pPr>
            <a:r>
              <a:rPr lang="en" sz="1800">
                <a:solidFill>
                  <a:srgbClr val="000000"/>
                </a:solidFill>
                <a:highlight>
                  <a:srgbClr val="FFFFFF"/>
                </a:highlight>
                <a:latin typeface="Arial"/>
                <a:ea typeface="Arial"/>
                <a:cs typeface="Arial"/>
                <a:sym typeface="Arial"/>
              </a:rPr>
              <a:t> It is a reusable library project where we specify the .Net Platforms we are planning to target during creation of library.</a:t>
            </a:r>
          </a:p>
          <a:p>
            <a:pPr lvl="0" rtl="0" algn="l">
              <a:spcBef>
                <a:spcPts val="0"/>
              </a:spcBef>
              <a:buNone/>
            </a:pPr>
            <a:r>
              <a:t/>
            </a:r>
            <a:endParaRPr sz="1800">
              <a:solidFill>
                <a:srgbClr val="000000"/>
              </a:solidFill>
              <a:highlight>
                <a:srgbClr val="FFFFFF"/>
              </a:highlight>
              <a:latin typeface="Arial"/>
              <a:ea typeface="Arial"/>
              <a:cs typeface="Arial"/>
              <a:sym typeface="Arial"/>
            </a:endParaRPr>
          </a:p>
          <a:p>
            <a:pPr lvl="0" rtl="0" algn="l">
              <a:spcBef>
                <a:spcPts val="0"/>
              </a:spcBef>
              <a:buNone/>
            </a:pPr>
            <a:r>
              <a:rPr lang="en" sz="1800">
                <a:solidFill>
                  <a:srgbClr val="000000"/>
                </a:solidFill>
                <a:highlight>
                  <a:srgbClr val="FFFFFF"/>
                </a:highlight>
                <a:latin typeface="Arial"/>
                <a:ea typeface="Arial"/>
                <a:cs typeface="Arial"/>
                <a:sym typeface="Arial"/>
              </a:rPr>
              <a:t>Advantage: allowed code sharing between multiple platforms.</a:t>
            </a:r>
          </a:p>
          <a:p>
            <a:pPr lvl="0" rtl="0" algn="l">
              <a:spcBef>
                <a:spcPts val="0"/>
              </a:spcBef>
              <a:buNone/>
            </a:pPr>
            <a:r>
              <a:t/>
            </a:r>
            <a:endParaRPr sz="1800">
              <a:solidFill>
                <a:srgbClr val="000000"/>
              </a:solidFill>
              <a:highlight>
                <a:srgbClr val="FFFFFF"/>
              </a:highlight>
              <a:latin typeface="Arial"/>
              <a:ea typeface="Arial"/>
              <a:cs typeface="Arial"/>
              <a:sym typeface="Arial"/>
            </a:endParaRPr>
          </a:p>
          <a:p>
            <a:pPr lvl="0" algn="l">
              <a:spcBef>
                <a:spcPts val="0"/>
              </a:spcBef>
              <a:buNone/>
            </a:pPr>
            <a:r>
              <a:rPr lang="en" sz="1800">
                <a:solidFill>
                  <a:srgbClr val="000000"/>
                </a:solidFill>
                <a:highlight>
                  <a:srgbClr val="FFFFFF"/>
                </a:highlight>
                <a:latin typeface="Arial"/>
                <a:ea typeface="Arial"/>
                <a:cs typeface="Arial"/>
                <a:sym typeface="Arial"/>
              </a:rPr>
              <a:t>DisAdvantage: adding a new platform support requires re-compiling against the new set of target platforms and removing the API references that are not part of new intersection of base class libraries and does not have any control on the target platforms which were still evolving separately.</a:t>
            </a:r>
          </a:p>
        </p:txBody>
      </p:sp>
      <p:sp>
        <p:nvSpPr>
          <p:cNvPr id="128" name="Shape 128"/>
          <p:cNvSpPr txBox="1"/>
          <p:nvPr>
            <p:ph type="ctrTitle"/>
          </p:nvPr>
        </p:nvSpPr>
        <p:spPr>
          <a:xfrm>
            <a:off x="311700" y="316625"/>
            <a:ext cx="8520600" cy="648600"/>
          </a:xfrm>
          <a:prstGeom prst="rect">
            <a:avLst/>
          </a:prstGeom>
        </p:spPr>
        <p:txBody>
          <a:bodyPr anchorCtr="0" anchor="b" bIns="91425" lIns="91425" rIns="91425" wrap="square" tIns="91425">
            <a:noAutofit/>
          </a:bodyPr>
          <a:lstStyle/>
          <a:p>
            <a:pPr lvl="0" rtl="0">
              <a:spcBef>
                <a:spcPts val="0"/>
              </a:spcBef>
              <a:buNone/>
            </a:pPr>
            <a:r>
              <a:rPr lang="en"/>
              <a:t>Portable Class libraries</a:t>
            </a:r>
          </a:p>
        </p:txBody>
      </p:sp>
      <p:pic>
        <p:nvPicPr>
          <p:cNvPr id="129" name="Shape 129"/>
          <p:cNvPicPr preferRelativeResize="0"/>
          <p:nvPr/>
        </p:nvPicPr>
        <p:blipFill>
          <a:blip r:embed="rId3">
            <a:alphaModFix/>
          </a:blip>
          <a:stretch>
            <a:fillRect/>
          </a:stretch>
        </p:blipFill>
        <p:spPr>
          <a:xfrm>
            <a:off x="6448450" y="1641938"/>
            <a:ext cx="2316625" cy="254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11700" y="219450"/>
            <a:ext cx="8520600" cy="792600"/>
          </a:xfrm>
          <a:prstGeom prst="rect">
            <a:avLst/>
          </a:prstGeom>
        </p:spPr>
        <p:txBody>
          <a:bodyPr anchorCtr="0" anchor="b" bIns="91425" lIns="91425" rIns="91425" wrap="square" tIns="91425">
            <a:noAutofit/>
          </a:bodyPr>
          <a:lstStyle/>
          <a:p>
            <a:pPr lvl="0">
              <a:spcBef>
                <a:spcPts val="0"/>
              </a:spcBef>
              <a:buNone/>
            </a:pPr>
            <a:r>
              <a:rPr lang="en"/>
              <a:t>What is .Net Standard?</a:t>
            </a:r>
          </a:p>
        </p:txBody>
      </p:sp>
      <p:sp>
        <p:nvSpPr>
          <p:cNvPr id="135" name="Shape 135"/>
          <p:cNvSpPr txBox="1"/>
          <p:nvPr>
            <p:ph idx="1" type="subTitle"/>
          </p:nvPr>
        </p:nvSpPr>
        <p:spPr>
          <a:xfrm>
            <a:off x="228975" y="1177850"/>
            <a:ext cx="8603400" cy="3325800"/>
          </a:xfrm>
          <a:prstGeom prst="rect">
            <a:avLst/>
          </a:prstGeom>
          <a:solidFill>
            <a:srgbClr val="FFFFFF"/>
          </a:solidFill>
        </p:spPr>
        <p:txBody>
          <a:bodyPr anchorCtr="0" anchor="t" bIns="91425" lIns="91425" rIns="91425" wrap="square" tIns="91425">
            <a:noAutofit/>
          </a:bodyPr>
          <a:lstStyle/>
          <a:p>
            <a:pPr lvl="0" marR="0" rtl="0" algn="l">
              <a:lnSpc>
                <a:spcPct val="115000"/>
              </a:lnSpc>
              <a:spcBef>
                <a:spcPts val="300"/>
              </a:spcBef>
              <a:spcAft>
                <a:spcPts val="0"/>
              </a:spcAft>
              <a:buNone/>
            </a:pPr>
            <a:r>
              <a:rPr lang="en" sz="1800">
                <a:solidFill>
                  <a:schemeClr val="dk1"/>
                </a:solidFill>
                <a:highlight>
                  <a:srgbClr val="FFFFFF"/>
                </a:highlight>
                <a:latin typeface="Arial"/>
                <a:ea typeface="Arial"/>
                <a:cs typeface="Arial"/>
                <a:sym typeface="Arial"/>
              </a:rPr>
              <a:t>It is a subset of all Base Class Libraries of different .Net Platforms (e.g. full .NetFramework, .Net Core, Xamarin, Silverlight, XBox etc)</a:t>
            </a:r>
          </a:p>
        </p:txBody>
      </p:sp>
      <p:pic>
        <p:nvPicPr>
          <p:cNvPr id="136" name="Shape 136"/>
          <p:cNvPicPr preferRelativeResize="0"/>
          <p:nvPr/>
        </p:nvPicPr>
        <p:blipFill>
          <a:blip r:embed="rId3">
            <a:alphaModFix/>
          </a:blip>
          <a:stretch>
            <a:fillRect/>
          </a:stretch>
        </p:blipFill>
        <p:spPr>
          <a:xfrm>
            <a:off x="4536475" y="2093450"/>
            <a:ext cx="3230770" cy="22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ctrTitle"/>
          </p:nvPr>
        </p:nvSpPr>
        <p:spPr>
          <a:xfrm>
            <a:off x="311700" y="236350"/>
            <a:ext cx="8520600" cy="925500"/>
          </a:xfrm>
          <a:prstGeom prst="rect">
            <a:avLst/>
          </a:prstGeom>
        </p:spPr>
        <p:txBody>
          <a:bodyPr anchorCtr="0" anchor="b" bIns="91425" lIns="91425" rIns="91425" wrap="square" tIns="91425">
            <a:noAutofit/>
          </a:bodyPr>
          <a:lstStyle/>
          <a:p>
            <a:pPr lvl="0">
              <a:spcBef>
                <a:spcPts val="0"/>
              </a:spcBef>
              <a:buNone/>
            </a:pPr>
            <a:r>
              <a:rPr lang="en"/>
              <a:t>Is it a Framework or not?</a:t>
            </a:r>
          </a:p>
        </p:txBody>
      </p:sp>
      <p:sp>
        <p:nvSpPr>
          <p:cNvPr id="142" name="Shape 142"/>
          <p:cNvSpPr txBox="1"/>
          <p:nvPr>
            <p:ph idx="1" type="subTitle"/>
          </p:nvPr>
        </p:nvSpPr>
        <p:spPr>
          <a:xfrm>
            <a:off x="121250" y="1285575"/>
            <a:ext cx="8873100" cy="3096900"/>
          </a:xfrm>
          <a:prstGeom prst="rect">
            <a:avLst/>
          </a:prstGeom>
          <a:solidFill>
            <a:srgbClr val="FFFFFF"/>
          </a:solidFill>
        </p:spPr>
        <p:txBody>
          <a:bodyPr anchorCtr="0" anchor="t" bIns="91425" lIns="91425" rIns="91425" wrap="square" tIns="91425">
            <a:noAutofit/>
          </a:bodyPr>
          <a:lstStyle/>
          <a:p>
            <a:pPr lvl="0" rtl="0" algn="l">
              <a:spcBef>
                <a:spcPts val="0"/>
              </a:spcBef>
              <a:buNone/>
            </a:pPr>
            <a:r>
              <a:rPr lang="en" sz="1800">
                <a:solidFill>
                  <a:schemeClr val="dk1"/>
                </a:solidFill>
                <a:highlight>
                  <a:srgbClr val="FFFFFF"/>
                </a:highlight>
                <a:latin typeface="Arial"/>
                <a:ea typeface="Arial"/>
                <a:cs typeface="Arial"/>
                <a:sym typeface="Arial"/>
              </a:rPr>
              <a:t>.Net Standard is not a framework or platform of its own. It does not have implementations or a runtime, just defines a specification what different .Net platforms has to implement to remain .Net Standard complaint. </a:t>
            </a:r>
          </a:p>
          <a:p>
            <a:pPr lvl="0" rtl="0" algn="l">
              <a:spcBef>
                <a:spcPts val="0"/>
              </a:spcBef>
              <a:buNone/>
            </a:pPr>
            <a:r>
              <a:t/>
            </a:r>
            <a:endParaRPr sz="1800">
              <a:solidFill>
                <a:schemeClr val="dk1"/>
              </a:solidFill>
              <a:highlight>
                <a:srgbClr val="FFFFFF"/>
              </a:highlight>
              <a:latin typeface="Arial"/>
              <a:ea typeface="Arial"/>
              <a:cs typeface="Arial"/>
              <a:sym typeface="Arial"/>
            </a:endParaRPr>
          </a:p>
          <a:p>
            <a:pPr lvl="0" rtl="0" algn="l">
              <a:spcBef>
                <a:spcPts val="0"/>
              </a:spcBef>
              <a:buNone/>
            </a:pPr>
            <a:r>
              <a:t/>
            </a:r>
            <a:endParaRPr sz="1800">
              <a:solidFill>
                <a:schemeClr val="dk1"/>
              </a:solidFill>
              <a:highlight>
                <a:srgbClr val="FFFFFF"/>
              </a:highlight>
              <a:latin typeface="Arial"/>
              <a:ea typeface="Arial"/>
              <a:cs typeface="Arial"/>
              <a:sym typeface="Arial"/>
            </a:endParaRPr>
          </a:p>
          <a:p>
            <a:pPr lvl="0" algn="l">
              <a:spcBef>
                <a:spcPts val="0"/>
              </a:spcBef>
              <a:buNone/>
            </a:pPr>
            <a:r>
              <a:rPr lang="en" sz="1800">
                <a:solidFill>
                  <a:schemeClr val="dk1"/>
                </a:solidFill>
                <a:highlight>
                  <a:srgbClr val="FFFFFF"/>
                </a:highlight>
                <a:latin typeface="Arial"/>
                <a:ea typeface="Arial"/>
                <a:cs typeface="Arial"/>
                <a:sym typeface="Arial"/>
              </a:rPr>
              <a:t>Eg.. .Net Core is a framework with runtime that implements .NetStandard.</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ctrTitle"/>
          </p:nvPr>
        </p:nvSpPr>
        <p:spPr>
          <a:xfrm>
            <a:off x="311700" y="327375"/>
            <a:ext cx="8520600" cy="667800"/>
          </a:xfrm>
          <a:prstGeom prst="rect">
            <a:avLst/>
          </a:prstGeom>
        </p:spPr>
        <p:txBody>
          <a:bodyPr anchorCtr="0" anchor="b" bIns="91425" lIns="91425" rIns="91425" wrap="square" tIns="91425">
            <a:noAutofit/>
          </a:bodyPr>
          <a:lstStyle/>
          <a:p>
            <a:pPr lvl="0">
              <a:spcBef>
                <a:spcPts val="0"/>
              </a:spcBef>
              <a:buNone/>
            </a:pPr>
            <a:r>
              <a:rPr lang="en" sz="2800"/>
              <a:t>Broad Platform Support. </a:t>
            </a:r>
          </a:p>
        </p:txBody>
      </p:sp>
      <p:sp>
        <p:nvSpPr>
          <p:cNvPr id="148" name="Shape 148"/>
          <p:cNvSpPr txBox="1"/>
          <p:nvPr>
            <p:ph idx="1" type="subTitle"/>
          </p:nvPr>
        </p:nvSpPr>
        <p:spPr>
          <a:xfrm>
            <a:off x="433075" y="1210675"/>
            <a:ext cx="8520600" cy="3213300"/>
          </a:xfrm>
          <a:prstGeom prst="rect">
            <a:avLst/>
          </a:prstGeom>
          <a:solidFill>
            <a:srgbClr val="FFFFFF"/>
          </a:solidFill>
        </p:spPr>
        <p:txBody>
          <a:bodyPr anchorCtr="0" anchor="t" bIns="91425" lIns="91425" rIns="91425" wrap="square" tIns="91425">
            <a:noAutofit/>
          </a:bodyPr>
          <a:lstStyle/>
          <a:p>
            <a:pPr indent="-342900" lvl="0" marL="457200" rtl="0" algn="l">
              <a:lnSpc>
                <a:spcPct val="115000"/>
              </a:lnSpc>
              <a:spcBef>
                <a:spcPts val="0"/>
              </a:spcBef>
              <a:buClr>
                <a:srgbClr val="000000"/>
              </a:buClr>
              <a:buSzPct val="100000"/>
              <a:buFont typeface="Arial"/>
              <a:buChar char="●"/>
            </a:pPr>
            <a:r>
              <a:rPr lang="en" sz="1800">
                <a:solidFill>
                  <a:srgbClr val="000000"/>
                </a:solidFill>
                <a:latin typeface="Arial"/>
                <a:ea typeface="Arial"/>
                <a:cs typeface="Arial"/>
                <a:sym typeface="Arial"/>
              </a:rPr>
              <a:t>.NET Framework 4.6.1</a:t>
            </a:r>
          </a:p>
          <a:p>
            <a:pPr indent="-342900" lvl="0" marL="457200" rtl="0" algn="l">
              <a:lnSpc>
                <a:spcPct val="115000"/>
              </a:lnSpc>
              <a:spcBef>
                <a:spcPts val="300"/>
              </a:spcBef>
              <a:buClr>
                <a:srgbClr val="000000"/>
              </a:buClr>
              <a:buSzPct val="100000"/>
              <a:buFont typeface="Arial"/>
              <a:buChar char="●"/>
            </a:pPr>
            <a:r>
              <a:rPr lang="en" sz="1800">
                <a:solidFill>
                  <a:srgbClr val="000000"/>
                </a:solidFill>
                <a:latin typeface="Arial"/>
                <a:ea typeface="Arial"/>
                <a:cs typeface="Arial"/>
                <a:sym typeface="Arial"/>
              </a:rPr>
              <a:t>.NET Core 2.0</a:t>
            </a:r>
          </a:p>
          <a:p>
            <a:pPr indent="-342900" lvl="0" marL="457200" rtl="0" algn="l">
              <a:lnSpc>
                <a:spcPct val="115000"/>
              </a:lnSpc>
              <a:spcBef>
                <a:spcPts val="300"/>
              </a:spcBef>
              <a:buClr>
                <a:srgbClr val="000000"/>
              </a:buClr>
              <a:buSzPct val="100000"/>
              <a:buFont typeface="Arial"/>
              <a:buChar char="●"/>
            </a:pPr>
            <a:r>
              <a:rPr lang="en" sz="1800">
                <a:solidFill>
                  <a:srgbClr val="000000"/>
                </a:solidFill>
                <a:latin typeface="Arial"/>
                <a:ea typeface="Arial"/>
                <a:cs typeface="Arial"/>
                <a:sym typeface="Arial"/>
              </a:rPr>
              <a:t>Mono 5.4</a:t>
            </a:r>
          </a:p>
          <a:p>
            <a:pPr indent="-342900" lvl="0" marL="457200" rtl="0" algn="l">
              <a:lnSpc>
                <a:spcPct val="115000"/>
              </a:lnSpc>
              <a:spcBef>
                <a:spcPts val="300"/>
              </a:spcBef>
              <a:buClr>
                <a:srgbClr val="000000"/>
              </a:buClr>
              <a:buSzPct val="100000"/>
              <a:buFont typeface="Arial"/>
              <a:buChar char="●"/>
            </a:pPr>
            <a:r>
              <a:rPr lang="en" sz="1800">
                <a:solidFill>
                  <a:srgbClr val="000000"/>
                </a:solidFill>
                <a:latin typeface="Arial"/>
                <a:ea typeface="Arial"/>
                <a:cs typeface="Arial"/>
                <a:sym typeface="Arial"/>
              </a:rPr>
              <a:t>Xamarin.iOS 10.14</a:t>
            </a:r>
          </a:p>
          <a:p>
            <a:pPr indent="-342900" lvl="0" marL="457200" rtl="0" algn="l">
              <a:lnSpc>
                <a:spcPct val="115000"/>
              </a:lnSpc>
              <a:spcBef>
                <a:spcPts val="300"/>
              </a:spcBef>
              <a:buClr>
                <a:srgbClr val="000000"/>
              </a:buClr>
              <a:buSzPct val="100000"/>
              <a:buFont typeface="Arial"/>
              <a:buChar char="●"/>
            </a:pPr>
            <a:r>
              <a:rPr lang="en" sz="1800">
                <a:solidFill>
                  <a:srgbClr val="000000"/>
                </a:solidFill>
                <a:latin typeface="Arial"/>
                <a:ea typeface="Arial"/>
                <a:cs typeface="Arial"/>
                <a:sym typeface="Arial"/>
              </a:rPr>
              <a:t>Xamarin.Mac 3.8</a:t>
            </a:r>
          </a:p>
          <a:p>
            <a:pPr indent="-342900" lvl="0" marL="457200" rtl="0" algn="l">
              <a:lnSpc>
                <a:spcPct val="115000"/>
              </a:lnSpc>
              <a:spcBef>
                <a:spcPts val="300"/>
              </a:spcBef>
              <a:buClr>
                <a:srgbClr val="000000"/>
              </a:buClr>
              <a:buSzPct val="100000"/>
              <a:buFont typeface="Arial"/>
              <a:buChar char="●"/>
            </a:pPr>
            <a:r>
              <a:rPr lang="en" sz="1800">
                <a:solidFill>
                  <a:srgbClr val="000000"/>
                </a:solidFill>
                <a:latin typeface="Arial"/>
                <a:ea typeface="Arial"/>
                <a:cs typeface="Arial"/>
                <a:sym typeface="Arial"/>
              </a:rPr>
              <a:t>Xamarin.Android 7.5</a:t>
            </a:r>
          </a:p>
          <a:p>
            <a:pPr indent="-342900" lvl="0" marL="457200" rtl="0" algn="l">
              <a:lnSpc>
                <a:spcPct val="115000"/>
              </a:lnSpc>
              <a:spcBef>
                <a:spcPts val="300"/>
              </a:spcBef>
              <a:buClr>
                <a:srgbClr val="000000"/>
              </a:buClr>
              <a:buSzPct val="100000"/>
              <a:buFont typeface="Arial"/>
              <a:buChar char="●"/>
            </a:pPr>
            <a:r>
              <a:rPr lang="en" sz="1800">
                <a:solidFill>
                  <a:srgbClr val="000000"/>
                </a:solidFill>
                <a:latin typeface="Arial"/>
                <a:ea typeface="Arial"/>
                <a:cs typeface="Arial"/>
                <a:sym typeface="Arial"/>
              </a:rPr>
              <a:t>UWP is work in progress and will ship later this year.</a:t>
            </a:r>
          </a:p>
          <a:p>
            <a:pPr lvl="0">
              <a:spcBef>
                <a:spcPts val="0"/>
              </a:spcBef>
              <a:buNone/>
            </a:pPr>
            <a:r>
              <a:t/>
            </a:r>
            <a:endParaRPr sz="18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Shape 153"/>
          <p:cNvPicPr preferRelativeResize="0"/>
          <p:nvPr/>
        </p:nvPicPr>
        <p:blipFill>
          <a:blip r:embed="rId3">
            <a:alphaModFix/>
          </a:blip>
          <a:stretch>
            <a:fillRect/>
          </a:stretch>
        </p:blipFill>
        <p:spPr>
          <a:xfrm>
            <a:off x="675875" y="793225"/>
            <a:ext cx="6931725" cy="3985175"/>
          </a:xfrm>
          <a:prstGeom prst="rect">
            <a:avLst/>
          </a:prstGeom>
          <a:noFill/>
          <a:ln>
            <a:noFill/>
          </a:ln>
        </p:spPr>
      </p:pic>
      <p:sp>
        <p:nvSpPr>
          <p:cNvPr id="154" name="Shape 154"/>
          <p:cNvSpPr txBox="1"/>
          <p:nvPr>
            <p:ph type="ctrTitle"/>
          </p:nvPr>
        </p:nvSpPr>
        <p:spPr>
          <a:xfrm>
            <a:off x="163600" y="58100"/>
            <a:ext cx="8520600" cy="667800"/>
          </a:xfrm>
          <a:prstGeom prst="rect">
            <a:avLst/>
          </a:prstGeom>
        </p:spPr>
        <p:txBody>
          <a:bodyPr anchorCtr="0" anchor="b" bIns="91425" lIns="91425" rIns="91425" wrap="square" tIns="91425">
            <a:noAutofit/>
          </a:bodyPr>
          <a:lstStyle/>
          <a:p>
            <a:pPr lvl="0" rtl="0">
              <a:spcBef>
                <a:spcPts val="0"/>
              </a:spcBef>
              <a:buNone/>
            </a:pPr>
            <a:r>
              <a:rPr lang="en" sz="2800"/>
              <a:t>Architecture Diagram with Base Class Library</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736350" y="962400"/>
            <a:ext cx="7508126" cy="3595075"/>
          </a:xfrm>
          <a:prstGeom prst="rect">
            <a:avLst/>
          </a:prstGeom>
          <a:noFill/>
          <a:ln>
            <a:noFill/>
          </a:ln>
        </p:spPr>
      </p:pic>
      <p:sp>
        <p:nvSpPr>
          <p:cNvPr id="160" name="Shape 160"/>
          <p:cNvSpPr txBox="1"/>
          <p:nvPr>
            <p:ph type="ctrTitle"/>
          </p:nvPr>
        </p:nvSpPr>
        <p:spPr>
          <a:xfrm>
            <a:off x="459825" y="125425"/>
            <a:ext cx="8520600" cy="667800"/>
          </a:xfrm>
          <a:prstGeom prst="rect">
            <a:avLst/>
          </a:prstGeom>
        </p:spPr>
        <p:txBody>
          <a:bodyPr anchorCtr="0" anchor="b" bIns="91425" lIns="91425" rIns="91425" wrap="square" tIns="91425">
            <a:noAutofit/>
          </a:bodyPr>
          <a:lstStyle/>
          <a:p>
            <a:pPr lvl="0" rtl="0">
              <a:spcBef>
                <a:spcPts val="0"/>
              </a:spcBef>
              <a:buNone/>
            </a:pPr>
            <a:r>
              <a:rPr lang="en" sz="2800"/>
              <a:t>Architecture Diagram with .NetStandard.dll</a:t>
            </a: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