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E053E-6821-4701-860E-717F8DCA9FEA}" type="doc">
      <dgm:prSet loTypeId="urn:microsoft.com/office/officeart/2005/8/layout/hProcess9" loCatId="process" qsTypeId="urn:microsoft.com/office/officeart/2005/8/quickstyle/simple3" qsCatId="simple" csTypeId="urn:microsoft.com/office/officeart/2005/8/colors/colorful1" csCatId="colorful" phldr="1"/>
      <dgm:spPr/>
      <dgm:t>
        <a:bodyPr/>
        <a:lstStyle/>
        <a:p>
          <a:endParaRPr lang="en-US"/>
        </a:p>
      </dgm:t>
    </dgm:pt>
    <dgm:pt modelId="{5F148D12-2C39-4BDD-9786-43ED988E691D}">
      <dgm:prSet phldrT="[Text]"/>
      <dgm:spPr/>
      <dgm:t>
        <a:bodyPr/>
        <a:lstStyle/>
        <a:p>
          <a:pPr algn="l"/>
          <a:r>
            <a:rPr lang="en-IN" dirty="0"/>
            <a:t>Understanding Data</a:t>
          </a:r>
          <a:endParaRPr lang="en-US" dirty="0"/>
        </a:p>
      </dgm:t>
    </dgm:pt>
    <dgm:pt modelId="{94E0A567-77FD-417F-89D2-7B57FEF68446}" type="parTrans" cxnId="{B8D0CE76-8DA9-4E57-A4C8-930227125765}">
      <dgm:prSet/>
      <dgm:spPr/>
      <dgm:t>
        <a:bodyPr/>
        <a:lstStyle/>
        <a:p>
          <a:pPr algn="l"/>
          <a:endParaRPr lang="en-US"/>
        </a:p>
      </dgm:t>
    </dgm:pt>
    <dgm:pt modelId="{00FA630E-23E1-4D39-A989-0A0E1A07BB2B}" type="sibTrans" cxnId="{B8D0CE76-8DA9-4E57-A4C8-930227125765}">
      <dgm:prSet/>
      <dgm:spPr/>
      <dgm:t>
        <a:bodyPr/>
        <a:lstStyle/>
        <a:p>
          <a:pPr algn="l"/>
          <a:endParaRPr lang="en-US"/>
        </a:p>
      </dgm:t>
    </dgm:pt>
    <dgm:pt modelId="{C528A9CC-98D2-4255-B163-45D9C7EC8EE3}">
      <dgm:prSet phldrT="[Text]"/>
      <dgm:spPr/>
      <dgm:t>
        <a:bodyPr/>
        <a:lstStyle/>
        <a:p>
          <a:pPr algn="l"/>
          <a:r>
            <a:rPr lang="en-US" dirty="0"/>
            <a:t>Data Cleaning</a:t>
          </a:r>
        </a:p>
      </dgm:t>
    </dgm:pt>
    <dgm:pt modelId="{3E9FED27-4E30-482D-80FA-31B50D0AE6BF}" type="parTrans" cxnId="{0E62F774-2169-4311-B287-48EF5F9EA255}">
      <dgm:prSet/>
      <dgm:spPr/>
      <dgm:t>
        <a:bodyPr/>
        <a:lstStyle/>
        <a:p>
          <a:pPr algn="l"/>
          <a:endParaRPr lang="en-US"/>
        </a:p>
      </dgm:t>
    </dgm:pt>
    <dgm:pt modelId="{CD4CF4CD-08A7-4B5D-B0C0-01D8C077EDF9}" type="sibTrans" cxnId="{0E62F774-2169-4311-B287-48EF5F9EA255}">
      <dgm:prSet/>
      <dgm:spPr/>
      <dgm:t>
        <a:bodyPr/>
        <a:lstStyle/>
        <a:p>
          <a:pPr algn="l"/>
          <a:endParaRPr lang="en-US"/>
        </a:p>
      </dgm:t>
    </dgm:pt>
    <dgm:pt modelId="{50ADCA99-EE4B-4103-A288-4DF48C60BD81}">
      <dgm:prSet phldrT="[Text]"/>
      <dgm:spPr/>
      <dgm:t>
        <a:bodyPr/>
        <a:lstStyle/>
        <a:p>
          <a:pPr algn="l"/>
          <a:r>
            <a:rPr lang="en-US" dirty="0"/>
            <a:t>Data Transformation</a:t>
          </a:r>
        </a:p>
      </dgm:t>
    </dgm:pt>
    <dgm:pt modelId="{6403B04A-649D-489B-BDEA-5E8CCA461038}" type="parTrans" cxnId="{87AF0F17-4BE7-4AEA-9CDD-541154DD5B6E}">
      <dgm:prSet/>
      <dgm:spPr/>
      <dgm:t>
        <a:bodyPr/>
        <a:lstStyle/>
        <a:p>
          <a:pPr algn="l"/>
          <a:endParaRPr lang="en-US"/>
        </a:p>
      </dgm:t>
    </dgm:pt>
    <dgm:pt modelId="{D6822EF7-0573-4098-B773-C7DFDB0F3221}" type="sibTrans" cxnId="{87AF0F17-4BE7-4AEA-9CDD-541154DD5B6E}">
      <dgm:prSet/>
      <dgm:spPr/>
      <dgm:t>
        <a:bodyPr/>
        <a:lstStyle/>
        <a:p>
          <a:pPr algn="l"/>
          <a:endParaRPr lang="en-US"/>
        </a:p>
      </dgm:t>
    </dgm:pt>
    <dgm:pt modelId="{6D1F44B6-B3D6-45E8-A504-6E4A5717C600}" type="pres">
      <dgm:prSet presAssocID="{81CE053E-6821-4701-860E-717F8DCA9FEA}" presName="CompostProcess" presStyleCnt="0">
        <dgm:presLayoutVars>
          <dgm:dir/>
          <dgm:resizeHandles val="exact"/>
        </dgm:presLayoutVars>
      </dgm:prSet>
      <dgm:spPr/>
    </dgm:pt>
    <dgm:pt modelId="{997816CA-26D1-4697-9C16-9EFE3414FE46}" type="pres">
      <dgm:prSet presAssocID="{81CE053E-6821-4701-860E-717F8DCA9FEA}" presName="arrow" presStyleLbl="bgShp" presStyleIdx="0" presStyleCnt="1"/>
      <dgm:spPr/>
    </dgm:pt>
    <dgm:pt modelId="{7A0A3228-1677-47EE-B175-0CC6EDB951F5}" type="pres">
      <dgm:prSet presAssocID="{81CE053E-6821-4701-860E-717F8DCA9FEA}" presName="linearProcess" presStyleCnt="0"/>
      <dgm:spPr/>
    </dgm:pt>
    <dgm:pt modelId="{40913782-B4A8-495A-A2E5-81B83D0DCF89}" type="pres">
      <dgm:prSet presAssocID="{5F148D12-2C39-4BDD-9786-43ED988E691D}" presName="textNode" presStyleLbl="node1" presStyleIdx="0" presStyleCnt="3">
        <dgm:presLayoutVars>
          <dgm:bulletEnabled val="1"/>
        </dgm:presLayoutVars>
      </dgm:prSet>
      <dgm:spPr/>
    </dgm:pt>
    <dgm:pt modelId="{75AE3BCB-9395-43B9-A868-CF11CBFC7CF7}" type="pres">
      <dgm:prSet presAssocID="{00FA630E-23E1-4D39-A989-0A0E1A07BB2B}" presName="sibTrans" presStyleCnt="0"/>
      <dgm:spPr/>
    </dgm:pt>
    <dgm:pt modelId="{85F76A67-6092-4BCF-BA52-EA521720044D}" type="pres">
      <dgm:prSet presAssocID="{C528A9CC-98D2-4255-B163-45D9C7EC8EE3}" presName="textNode" presStyleLbl="node1" presStyleIdx="1" presStyleCnt="3">
        <dgm:presLayoutVars>
          <dgm:bulletEnabled val="1"/>
        </dgm:presLayoutVars>
      </dgm:prSet>
      <dgm:spPr/>
    </dgm:pt>
    <dgm:pt modelId="{B4EF538A-7DC5-496F-AA2D-573EF0A3CD64}" type="pres">
      <dgm:prSet presAssocID="{CD4CF4CD-08A7-4B5D-B0C0-01D8C077EDF9}" presName="sibTrans" presStyleCnt="0"/>
      <dgm:spPr/>
    </dgm:pt>
    <dgm:pt modelId="{AC21E98D-4591-4539-970A-E247AA70A1F9}" type="pres">
      <dgm:prSet presAssocID="{50ADCA99-EE4B-4103-A288-4DF48C60BD81}" presName="textNode" presStyleLbl="node1" presStyleIdx="2" presStyleCnt="3">
        <dgm:presLayoutVars>
          <dgm:bulletEnabled val="1"/>
        </dgm:presLayoutVars>
      </dgm:prSet>
      <dgm:spPr/>
    </dgm:pt>
  </dgm:ptLst>
  <dgm:cxnLst>
    <dgm:cxn modelId="{7A80040D-4018-4BE8-A2EE-6BCB9938F489}" type="presOf" srcId="{5F148D12-2C39-4BDD-9786-43ED988E691D}" destId="{40913782-B4A8-495A-A2E5-81B83D0DCF89}" srcOrd="0" destOrd="0" presId="urn:microsoft.com/office/officeart/2005/8/layout/hProcess9"/>
    <dgm:cxn modelId="{87AF0F17-4BE7-4AEA-9CDD-541154DD5B6E}" srcId="{81CE053E-6821-4701-860E-717F8DCA9FEA}" destId="{50ADCA99-EE4B-4103-A288-4DF48C60BD81}" srcOrd="2" destOrd="0" parTransId="{6403B04A-649D-489B-BDEA-5E8CCA461038}" sibTransId="{D6822EF7-0573-4098-B773-C7DFDB0F3221}"/>
    <dgm:cxn modelId="{C9868A26-6689-4664-8F85-879D1DE4A061}" type="presOf" srcId="{81CE053E-6821-4701-860E-717F8DCA9FEA}" destId="{6D1F44B6-B3D6-45E8-A504-6E4A5717C600}" srcOrd="0" destOrd="0" presId="urn:microsoft.com/office/officeart/2005/8/layout/hProcess9"/>
    <dgm:cxn modelId="{6BC02652-5870-4C19-8E26-B8C15C16BE65}" type="presOf" srcId="{50ADCA99-EE4B-4103-A288-4DF48C60BD81}" destId="{AC21E98D-4591-4539-970A-E247AA70A1F9}" srcOrd="0" destOrd="0" presId="urn:microsoft.com/office/officeart/2005/8/layout/hProcess9"/>
    <dgm:cxn modelId="{0E62F774-2169-4311-B287-48EF5F9EA255}" srcId="{81CE053E-6821-4701-860E-717F8DCA9FEA}" destId="{C528A9CC-98D2-4255-B163-45D9C7EC8EE3}" srcOrd="1" destOrd="0" parTransId="{3E9FED27-4E30-482D-80FA-31B50D0AE6BF}" sibTransId="{CD4CF4CD-08A7-4B5D-B0C0-01D8C077EDF9}"/>
    <dgm:cxn modelId="{B8D0CE76-8DA9-4E57-A4C8-930227125765}" srcId="{81CE053E-6821-4701-860E-717F8DCA9FEA}" destId="{5F148D12-2C39-4BDD-9786-43ED988E691D}" srcOrd="0" destOrd="0" parTransId="{94E0A567-77FD-417F-89D2-7B57FEF68446}" sibTransId="{00FA630E-23E1-4D39-A989-0A0E1A07BB2B}"/>
    <dgm:cxn modelId="{8D6066D8-3E05-437F-B14A-44E3CF8302EF}" type="presOf" srcId="{C528A9CC-98D2-4255-B163-45D9C7EC8EE3}" destId="{85F76A67-6092-4BCF-BA52-EA521720044D}" srcOrd="0" destOrd="0" presId="urn:microsoft.com/office/officeart/2005/8/layout/hProcess9"/>
    <dgm:cxn modelId="{01FEF49D-AF3E-4D6E-ABC7-27ED33CE5D2A}" type="presParOf" srcId="{6D1F44B6-B3D6-45E8-A504-6E4A5717C600}" destId="{997816CA-26D1-4697-9C16-9EFE3414FE46}" srcOrd="0" destOrd="0" presId="urn:microsoft.com/office/officeart/2005/8/layout/hProcess9"/>
    <dgm:cxn modelId="{C021B16E-C732-4781-94AD-6217EBF78D18}" type="presParOf" srcId="{6D1F44B6-B3D6-45E8-A504-6E4A5717C600}" destId="{7A0A3228-1677-47EE-B175-0CC6EDB951F5}" srcOrd="1" destOrd="0" presId="urn:microsoft.com/office/officeart/2005/8/layout/hProcess9"/>
    <dgm:cxn modelId="{5E02EF4C-9987-49F3-8F38-582F7D25165D}" type="presParOf" srcId="{7A0A3228-1677-47EE-B175-0CC6EDB951F5}" destId="{40913782-B4A8-495A-A2E5-81B83D0DCF89}" srcOrd="0" destOrd="0" presId="urn:microsoft.com/office/officeart/2005/8/layout/hProcess9"/>
    <dgm:cxn modelId="{19D8F171-A25B-40D5-ABD6-4924B0103276}" type="presParOf" srcId="{7A0A3228-1677-47EE-B175-0CC6EDB951F5}" destId="{75AE3BCB-9395-43B9-A868-CF11CBFC7CF7}" srcOrd="1" destOrd="0" presId="urn:microsoft.com/office/officeart/2005/8/layout/hProcess9"/>
    <dgm:cxn modelId="{D2197789-A5F6-488F-A16B-F0301484798D}" type="presParOf" srcId="{7A0A3228-1677-47EE-B175-0CC6EDB951F5}" destId="{85F76A67-6092-4BCF-BA52-EA521720044D}" srcOrd="2" destOrd="0" presId="urn:microsoft.com/office/officeart/2005/8/layout/hProcess9"/>
    <dgm:cxn modelId="{03CD36D7-1A34-47E5-A262-19CDFDC99AC8}" type="presParOf" srcId="{7A0A3228-1677-47EE-B175-0CC6EDB951F5}" destId="{B4EF538A-7DC5-496F-AA2D-573EF0A3CD64}" srcOrd="3" destOrd="0" presId="urn:microsoft.com/office/officeart/2005/8/layout/hProcess9"/>
    <dgm:cxn modelId="{8A2CDDA3-5993-4938-BE8C-C0B1E68B825C}" type="presParOf" srcId="{7A0A3228-1677-47EE-B175-0CC6EDB951F5}" destId="{AC21E98D-4591-4539-970A-E247AA70A1F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E048EF7-41A7-4102-892A-68169838C6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0FDEB16-7C60-47BD-81D4-0DE4EAEB774A}">
      <dgm:prSet phldrT="[Text]" custT="1"/>
      <dgm:spPr/>
      <dgm:t>
        <a:bodyPr/>
        <a:lstStyle/>
        <a:p>
          <a:r>
            <a:rPr lang="en-IN" sz="1400" b="1" dirty="0"/>
            <a:t>Dummy Variables Creation</a:t>
          </a:r>
          <a:endParaRPr lang="en-US" sz="1400" b="1" dirty="0"/>
        </a:p>
      </dgm:t>
    </dgm:pt>
    <dgm:pt modelId="{6F1D835D-FEAA-486E-8796-0C155CB61C20}" type="parTrans" cxnId="{253C1FB9-A6BE-4DEF-B710-F35CA4B6E112}">
      <dgm:prSet/>
      <dgm:spPr/>
      <dgm:t>
        <a:bodyPr/>
        <a:lstStyle/>
        <a:p>
          <a:endParaRPr lang="en-US"/>
        </a:p>
      </dgm:t>
    </dgm:pt>
    <dgm:pt modelId="{4012C5AD-67AC-4FC1-8544-CC980C2229A3}" type="sibTrans" cxnId="{253C1FB9-A6BE-4DEF-B710-F35CA4B6E112}">
      <dgm:prSet/>
      <dgm:spPr/>
      <dgm:t>
        <a:bodyPr/>
        <a:lstStyle/>
        <a:p>
          <a:endParaRPr lang="en-US"/>
        </a:p>
      </dgm:t>
    </dgm:pt>
    <dgm:pt modelId="{48A9CD69-65D9-4603-8DB1-D4F2C265BA05}">
      <dgm:prSet phldrT="[Text]" custT="1"/>
      <dgm:spPr/>
      <dgm:t>
        <a:bodyPr/>
        <a:lstStyle/>
        <a:p>
          <a:r>
            <a:rPr lang="en-US" sz="1600" dirty="0"/>
            <a:t>Train </a:t>
          </a:r>
        </a:p>
      </dgm:t>
    </dgm:pt>
    <dgm:pt modelId="{12F79D99-8888-4197-92E5-7F1628064862}" type="parTrans" cxnId="{19464A64-ADF8-4499-ADE6-58BAD192721D}">
      <dgm:prSet/>
      <dgm:spPr/>
      <dgm:t>
        <a:bodyPr/>
        <a:lstStyle/>
        <a:p>
          <a:endParaRPr lang="en-US"/>
        </a:p>
      </dgm:t>
    </dgm:pt>
    <dgm:pt modelId="{5EAA01EF-6389-4792-B8A7-A88C6F127EAF}" type="sibTrans" cxnId="{19464A64-ADF8-4499-ADE6-58BAD192721D}">
      <dgm:prSet/>
      <dgm:spPr/>
      <dgm:t>
        <a:bodyPr/>
        <a:lstStyle/>
        <a:p>
          <a:endParaRPr lang="en-US"/>
        </a:p>
      </dgm:t>
    </dgm:pt>
    <dgm:pt modelId="{64B9B6E9-7623-4152-A7BD-07C313DDBA63}">
      <dgm:prSet phldrT="[Text]" custT="1"/>
      <dgm:spPr/>
      <dgm:t>
        <a:bodyPr/>
        <a:lstStyle/>
        <a:p>
          <a:r>
            <a:rPr lang="en-US" sz="1600" dirty="0"/>
            <a:t>Test</a:t>
          </a:r>
        </a:p>
      </dgm:t>
    </dgm:pt>
    <dgm:pt modelId="{634BBCB9-1E54-41FE-9126-0A7195511ABF}" type="parTrans" cxnId="{E8E58370-E0B5-4A14-9D7F-A1DA4A9530EA}">
      <dgm:prSet/>
      <dgm:spPr/>
      <dgm:t>
        <a:bodyPr/>
        <a:lstStyle/>
        <a:p>
          <a:endParaRPr lang="en-US"/>
        </a:p>
      </dgm:t>
    </dgm:pt>
    <dgm:pt modelId="{C299EC9B-CF57-4B93-9427-E1C8427AE7F2}" type="sibTrans" cxnId="{E8E58370-E0B5-4A14-9D7F-A1DA4A9530EA}">
      <dgm:prSet/>
      <dgm:spPr/>
      <dgm:t>
        <a:bodyPr/>
        <a:lstStyle/>
        <a:p>
          <a:endParaRPr lang="en-US"/>
        </a:p>
      </dgm:t>
    </dgm:pt>
    <dgm:pt modelId="{CA0EC25F-C765-4D88-B049-36C147F08DDE}" type="pres">
      <dgm:prSet presAssocID="{FE048EF7-41A7-4102-892A-68169838C6A4}" presName="hierChild1" presStyleCnt="0">
        <dgm:presLayoutVars>
          <dgm:orgChart val="1"/>
          <dgm:chPref val="1"/>
          <dgm:dir/>
          <dgm:animOne val="branch"/>
          <dgm:animLvl val="lvl"/>
          <dgm:resizeHandles/>
        </dgm:presLayoutVars>
      </dgm:prSet>
      <dgm:spPr/>
    </dgm:pt>
    <dgm:pt modelId="{09955E38-AB35-41C6-8761-6D5D412378C3}" type="pres">
      <dgm:prSet presAssocID="{00FDEB16-7C60-47BD-81D4-0DE4EAEB774A}" presName="hierRoot1" presStyleCnt="0">
        <dgm:presLayoutVars>
          <dgm:hierBranch val="init"/>
        </dgm:presLayoutVars>
      </dgm:prSet>
      <dgm:spPr/>
    </dgm:pt>
    <dgm:pt modelId="{524B7C86-3415-477F-A689-588488F59B58}" type="pres">
      <dgm:prSet presAssocID="{00FDEB16-7C60-47BD-81D4-0DE4EAEB774A}" presName="rootComposite1" presStyleCnt="0"/>
      <dgm:spPr/>
    </dgm:pt>
    <dgm:pt modelId="{157821AC-5572-495C-A673-6642E9616FC0}" type="pres">
      <dgm:prSet presAssocID="{00FDEB16-7C60-47BD-81D4-0DE4EAEB774A}" presName="rootText1" presStyleLbl="node0" presStyleIdx="0" presStyleCnt="1" custScaleX="65520" custScaleY="34623">
        <dgm:presLayoutVars>
          <dgm:chPref val="3"/>
        </dgm:presLayoutVars>
      </dgm:prSet>
      <dgm:spPr/>
    </dgm:pt>
    <dgm:pt modelId="{7AB0EEC0-682A-402B-A515-0FE783018F96}" type="pres">
      <dgm:prSet presAssocID="{00FDEB16-7C60-47BD-81D4-0DE4EAEB774A}" presName="rootConnector1" presStyleLbl="node1" presStyleIdx="0" presStyleCnt="0"/>
      <dgm:spPr/>
    </dgm:pt>
    <dgm:pt modelId="{03CA1F19-3EE5-40E1-9DA4-BB34BBCCC11C}" type="pres">
      <dgm:prSet presAssocID="{00FDEB16-7C60-47BD-81D4-0DE4EAEB774A}" presName="hierChild2" presStyleCnt="0"/>
      <dgm:spPr/>
    </dgm:pt>
    <dgm:pt modelId="{F3DBD3B7-D9C2-4672-AC79-594EFBC206EF}" type="pres">
      <dgm:prSet presAssocID="{12F79D99-8888-4197-92E5-7F1628064862}" presName="Name37" presStyleLbl="parChTrans1D2" presStyleIdx="0" presStyleCnt="2"/>
      <dgm:spPr/>
    </dgm:pt>
    <dgm:pt modelId="{2E44CDAE-BBF5-4F50-AF21-5F5BDAB2FF86}" type="pres">
      <dgm:prSet presAssocID="{48A9CD69-65D9-4603-8DB1-D4F2C265BA05}" presName="hierRoot2" presStyleCnt="0">
        <dgm:presLayoutVars>
          <dgm:hierBranch val="init"/>
        </dgm:presLayoutVars>
      </dgm:prSet>
      <dgm:spPr/>
    </dgm:pt>
    <dgm:pt modelId="{FFB9694A-CD7A-45F3-BF70-958EE26A4EA3}" type="pres">
      <dgm:prSet presAssocID="{48A9CD69-65D9-4603-8DB1-D4F2C265BA05}" presName="rootComposite" presStyleCnt="0"/>
      <dgm:spPr/>
    </dgm:pt>
    <dgm:pt modelId="{90F4BD60-B812-40B7-A9B9-BEC6E3C5B5C2}" type="pres">
      <dgm:prSet presAssocID="{48A9CD69-65D9-4603-8DB1-D4F2C265BA05}" presName="rootText" presStyleLbl="node2" presStyleIdx="0" presStyleCnt="2" custScaleX="50634" custScaleY="28574">
        <dgm:presLayoutVars>
          <dgm:chPref val="3"/>
        </dgm:presLayoutVars>
      </dgm:prSet>
      <dgm:spPr/>
    </dgm:pt>
    <dgm:pt modelId="{6A2F9B9A-2F06-4457-83A5-70318CDB8791}" type="pres">
      <dgm:prSet presAssocID="{48A9CD69-65D9-4603-8DB1-D4F2C265BA05}" presName="rootConnector" presStyleLbl="node2" presStyleIdx="0" presStyleCnt="2"/>
      <dgm:spPr/>
    </dgm:pt>
    <dgm:pt modelId="{CAA1C36D-4FD4-4CAD-9A18-33003B5E72D5}" type="pres">
      <dgm:prSet presAssocID="{48A9CD69-65D9-4603-8DB1-D4F2C265BA05}" presName="hierChild4" presStyleCnt="0"/>
      <dgm:spPr/>
    </dgm:pt>
    <dgm:pt modelId="{F0A01653-6B95-4760-9A07-857DE6FFC0B2}" type="pres">
      <dgm:prSet presAssocID="{48A9CD69-65D9-4603-8DB1-D4F2C265BA05}" presName="hierChild5" presStyleCnt="0"/>
      <dgm:spPr/>
    </dgm:pt>
    <dgm:pt modelId="{DD7DF3DA-E429-438A-9271-7AD0275D8FCE}" type="pres">
      <dgm:prSet presAssocID="{634BBCB9-1E54-41FE-9126-0A7195511ABF}" presName="Name37" presStyleLbl="parChTrans1D2" presStyleIdx="1" presStyleCnt="2"/>
      <dgm:spPr/>
    </dgm:pt>
    <dgm:pt modelId="{AEBC8AEE-5E67-4817-9468-C2FE7245E8DF}" type="pres">
      <dgm:prSet presAssocID="{64B9B6E9-7623-4152-A7BD-07C313DDBA63}" presName="hierRoot2" presStyleCnt="0">
        <dgm:presLayoutVars>
          <dgm:hierBranch val="init"/>
        </dgm:presLayoutVars>
      </dgm:prSet>
      <dgm:spPr/>
    </dgm:pt>
    <dgm:pt modelId="{94BA5F8A-EECA-43D1-AE46-AA036BA42501}" type="pres">
      <dgm:prSet presAssocID="{64B9B6E9-7623-4152-A7BD-07C313DDBA63}" presName="rootComposite" presStyleCnt="0"/>
      <dgm:spPr/>
    </dgm:pt>
    <dgm:pt modelId="{63F79361-9078-425A-A7AB-167DE0C1611F}" type="pres">
      <dgm:prSet presAssocID="{64B9B6E9-7623-4152-A7BD-07C313DDBA63}" presName="rootText" presStyleLbl="node2" presStyleIdx="1" presStyleCnt="2" custScaleX="54640" custScaleY="34975">
        <dgm:presLayoutVars>
          <dgm:chPref val="3"/>
        </dgm:presLayoutVars>
      </dgm:prSet>
      <dgm:spPr/>
    </dgm:pt>
    <dgm:pt modelId="{734088C4-E69C-4C52-93E8-9756F6D8176E}" type="pres">
      <dgm:prSet presAssocID="{64B9B6E9-7623-4152-A7BD-07C313DDBA63}" presName="rootConnector" presStyleLbl="node2" presStyleIdx="1" presStyleCnt="2"/>
      <dgm:spPr/>
    </dgm:pt>
    <dgm:pt modelId="{8B4B1E5C-2204-402A-B5F2-627A17F32039}" type="pres">
      <dgm:prSet presAssocID="{64B9B6E9-7623-4152-A7BD-07C313DDBA63}" presName="hierChild4" presStyleCnt="0"/>
      <dgm:spPr/>
    </dgm:pt>
    <dgm:pt modelId="{C09E110E-C8AA-4E12-A1D5-714E729E6F21}" type="pres">
      <dgm:prSet presAssocID="{64B9B6E9-7623-4152-A7BD-07C313DDBA63}" presName="hierChild5" presStyleCnt="0"/>
      <dgm:spPr/>
    </dgm:pt>
    <dgm:pt modelId="{B2A55BFB-B3C7-4035-91B2-7C21EFA64149}" type="pres">
      <dgm:prSet presAssocID="{00FDEB16-7C60-47BD-81D4-0DE4EAEB774A}" presName="hierChild3" presStyleCnt="0"/>
      <dgm:spPr/>
    </dgm:pt>
  </dgm:ptLst>
  <dgm:cxnLst>
    <dgm:cxn modelId="{D1594018-1A67-4889-A380-0373FCE8D245}" type="presOf" srcId="{64B9B6E9-7623-4152-A7BD-07C313DDBA63}" destId="{734088C4-E69C-4C52-93E8-9756F6D8176E}" srcOrd="1" destOrd="0" presId="urn:microsoft.com/office/officeart/2005/8/layout/orgChart1"/>
    <dgm:cxn modelId="{124A1827-B4DD-4802-BD0C-B4AFC8D7551D}" type="presOf" srcId="{48A9CD69-65D9-4603-8DB1-D4F2C265BA05}" destId="{6A2F9B9A-2F06-4457-83A5-70318CDB8791}" srcOrd="1" destOrd="0" presId="urn:microsoft.com/office/officeart/2005/8/layout/orgChart1"/>
    <dgm:cxn modelId="{FCE0BD3B-1BD5-4777-AAEA-37435F2CFD8B}" type="presOf" srcId="{FE048EF7-41A7-4102-892A-68169838C6A4}" destId="{CA0EC25F-C765-4D88-B049-36C147F08DDE}" srcOrd="0" destOrd="0" presId="urn:microsoft.com/office/officeart/2005/8/layout/orgChart1"/>
    <dgm:cxn modelId="{19464A64-ADF8-4499-ADE6-58BAD192721D}" srcId="{00FDEB16-7C60-47BD-81D4-0DE4EAEB774A}" destId="{48A9CD69-65D9-4603-8DB1-D4F2C265BA05}" srcOrd="0" destOrd="0" parTransId="{12F79D99-8888-4197-92E5-7F1628064862}" sibTransId="{5EAA01EF-6389-4792-B8A7-A88C6F127EAF}"/>
    <dgm:cxn modelId="{E8E58370-E0B5-4A14-9D7F-A1DA4A9530EA}" srcId="{00FDEB16-7C60-47BD-81D4-0DE4EAEB774A}" destId="{64B9B6E9-7623-4152-A7BD-07C313DDBA63}" srcOrd="1" destOrd="0" parTransId="{634BBCB9-1E54-41FE-9126-0A7195511ABF}" sibTransId="{C299EC9B-CF57-4B93-9427-E1C8427AE7F2}"/>
    <dgm:cxn modelId="{2C56B870-9202-410B-85F7-5D25CB9E432B}" type="presOf" srcId="{48A9CD69-65D9-4603-8DB1-D4F2C265BA05}" destId="{90F4BD60-B812-40B7-A9B9-BEC6E3C5B5C2}" srcOrd="0" destOrd="0" presId="urn:microsoft.com/office/officeart/2005/8/layout/orgChart1"/>
    <dgm:cxn modelId="{4D736555-D02D-44D7-9FE7-A64E769CB99D}" type="presOf" srcId="{00FDEB16-7C60-47BD-81D4-0DE4EAEB774A}" destId="{157821AC-5572-495C-A673-6642E9616FC0}" srcOrd="0" destOrd="0" presId="urn:microsoft.com/office/officeart/2005/8/layout/orgChart1"/>
    <dgm:cxn modelId="{B0855386-7E05-4C2D-9DF2-5C30E3AA9BFA}" type="presOf" srcId="{12F79D99-8888-4197-92E5-7F1628064862}" destId="{F3DBD3B7-D9C2-4672-AC79-594EFBC206EF}" srcOrd="0" destOrd="0" presId="urn:microsoft.com/office/officeart/2005/8/layout/orgChart1"/>
    <dgm:cxn modelId="{CFD0EB9D-82B3-4506-9CA3-109690A4F12C}" type="presOf" srcId="{634BBCB9-1E54-41FE-9126-0A7195511ABF}" destId="{DD7DF3DA-E429-438A-9271-7AD0275D8FCE}" srcOrd="0" destOrd="0" presId="urn:microsoft.com/office/officeart/2005/8/layout/orgChart1"/>
    <dgm:cxn modelId="{715D80A3-6E79-49B6-81A4-334EC7061E02}" type="presOf" srcId="{00FDEB16-7C60-47BD-81D4-0DE4EAEB774A}" destId="{7AB0EEC0-682A-402B-A515-0FE783018F96}" srcOrd="1" destOrd="0" presId="urn:microsoft.com/office/officeart/2005/8/layout/orgChart1"/>
    <dgm:cxn modelId="{253C1FB9-A6BE-4DEF-B710-F35CA4B6E112}" srcId="{FE048EF7-41A7-4102-892A-68169838C6A4}" destId="{00FDEB16-7C60-47BD-81D4-0DE4EAEB774A}" srcOrd="0" destOrd="0" parTransId="{6F1D835D-FEAA-486E-8796-0C155CB61C20}" sibTransId="{4012C5AD-67AC-4FC1-8544-CC980C2229A3}"/>
    <dgm:cxn modelId="{83F4D5E9-5D06-4E47-BC49-6E9C87DE92CB}" type="presOf" srcId="{64B9B6E9-7623-4152-A7BD-07C313DDBA63}" destId="{63F79361-9078-425A-A7AB-167DE0C1611F}" srcOrd="0" destOrd="0" presId="urn:microsoft.com/office/officeart/2005/8/layout/orgChart1"/>
    <dgm:cxn modelId="{1CF8E318-BCC4-4439-BB70-2C834D3F56EB}" type="presParOf" srcId="{CA0EC25F-C765-4D88-B049-36C147F08DDE}" destId="{09955E38-AB35-41C6-8761-6D5D412378C3}" srcOrd="0" destOrd="0" presId="urn:microsoft.com/office/officeart/2005/8/layout/orgChart1"/>
    <dgm:cxn modelId="{FAC75507-EA6D-45D0-9A49-E865B4EF531E}" type="presParOf" srcId="{09955E38-AB35-41C6-8761-6D5D412378C3}" destId="{524B7C86-3415-477F-A689-588488F59B58}" srcOrd="0" destOrd="0" presId="urn:microsoft.com/office/officeart/2005/8/layout/orgChart1"/>
    <dgm:cxn modelId="{39AC42DE-8A68-4203-B131-12B0EF8F122D}" type="presParOf" srcId="{524B7C86-3415-477F-A689-588488F59B58}" destId="{157821AC-5572-495C-A673-6642E9616FC0}" srcOrd="0" destOrd="0" presId="urn:microsoft.com/office/officeart/2005/8/layout/orgChart1"/>
    <dgm:cxn modelId="{E3FC6827-9194-4E7E-9250-DBB3937B9FF3}" type="presParOf" srcId="{524B7C86-3415-477F-A689-588488F59B58}" destId="{7AB0EEC0-682A-402B-A515-0FE783018F96}" srcOrd="1" destOrd="0" presId="urn:microsoft.com/office/officeart/2005/8/layout/orgChart1"/>
    <dgm:cxn modelId="{6AFE67B9-ADCB-4B37-922C-301448290F8B}" type="presParOf" srcId="{09955E38-AB35-41C6-8761-6D5D412378C3}" destId="{03CA1F19-3EE5-40E1-9DA4-BB34BBCCC11C}" srcOrd="1" destOrd="0" presId="urn:microsoft.com/office/officeart/2005/8/layout/orgChart1"/>
    <dgm:cxn modelId="{C8C3E659-5D4A-4A86-A6B1-674F98987F3B}" type="presParOf" srcId="{03CA1F19-3EE5-40E1-9DA4-BB34BBCCC11C}" destId="{F3DBD3B7-D9C2-4672-AC79-594EFBC206EF}" srcOrd="0" destOrd="0" presId="urn:microsoft.com/office/officeart/2005/8/layout/orgChart1"/>
    <dgm:cxn modelId="{6B0A9B55-C41F-4BC4-BF1D-B8BA18637B1B}" type="presParOf" srcId="{03CA1F19-3EE5-40E1-9DA4-BB34BBCCC11C}" destId="{2E44CDAE-BBF5-4F50-AF21-5F5BDAB2FF86}" srcOrd="1" destOrd="0" presId="urn:microsoft.com/office/officeart/2005/8/layout/orgChart1"/>
    <dgm:cxn modelId="{2D89F63E-F441-4E5F-8907-E9F34B566811}" type="presParOf" srcId="{2E44CDAE-BBF5-4F50-AF21-5F5BDAB2FF86}" destId="{FFB9694A-CD7A-45F3-BF70-958EE26A4EA3}" srcOrd="0" destOrd="0" presId="urn:microsoft.com/office/officeart/2005/8/layout/orgChart1"/>
    <dgm:cxn modelId="{BF614B23-07EF-499D-A514-01D73DD22B86}" type="presParOf" srcId="{FFB9694A-CD7A-45F3-BF70-958EE26A4EA3}" destId="{90F4BD60-B812-40B7-A9B9-BEC6E3C5B5C2}" srcOrd="0" destOrd="0" presId="urn:microsoft.com/office/officeart/2005/8/layout/orgChart1"/>
    <dgm:cxn modelId="{857F5280-5044-4FAC-8866-76BF7842CDB4}" type="presParOf" srcId="{FFB9694A-CD7A-45F3-BF70-958EE26A4EA3}" destId="{6A2F9B9A-2F06-4457-83A5-70318CDB8791}" srcOrd="1" destOrd="0" presId="urn:microsoft.com/office/officeart/2005/8/layout/orgChart1"/>
    <dgm:cxn modelId="{BAE3E6E2-F2AC-4EB2-8387-6377DDDC62BC}" type="presParOf" srcId="{2E44CDAE-BBF5-4F50-AF21-5F5BDAB2FF86}" destId="{CAA1C36D-4FD4-4CAD-9A18-33003B5E72D5}" srcOrd="1" destOrd="0" presId="urn:microsoft.com/office/officeart/2005/8/layout/orgChart1"/>
    <dgm:cxn modelId="{960E5E55-9F36-4D6B-BE95-9D8EB924500E}" type="presParOf" srcId="{2E44CDAE-BBF5-4F50-AF21-5F5BDAB2FF86}" destId="{F0A01653-6B95-4760-9A07-857DE6FFC0B2}" srcOrd="2" destOrd="0" presId="urn:microsoft.com/office/officeart/2005/8/layout/orgChart1"/>
    <dgm:cxn modelId="{DC2E91BD-878A-4C01-BAED-E174E69674BF}" type="presParOf" srcId="{03CA1F19-3EE5-40E1-9DA4-BB34BBCCC11C}" destId="{DD7DF3DA-E429-438A-9271-7AD0275D8FCE}" srcOrd="2" destOrd="0" presId="urn:microsoft.com/office/officeart/2005/8/layout/orgChart1"/>
    <dgm:cxn modelId="{509196D5-E8C2-405F-9BC5-F8B9FA00F0C4}" type="presParOf" srcId="{03CA1F19-3EE5-40E1-9DA4-BB34BBCCC11C}" destId="{AEBC8AEE-5E67-4817-9468-C2FE7245E8DF}" srcOrd="3" destOrd="0" presId="urn:microsoft.com/office/officeart/2005/8/layout/orgChart1"/>
    <dgm:cxn modelId="{DE67F36A-194D-46A4-8275-290EB1EA9727}" type="presParOf" srcId="{AEBC8AEE-5E67-4817-9468-C2FE7245E8DF}" destId="{94BA5F8A-EECA-43D1-AE46-AA036BA42501}" srcOrd="0" destOrd="0" presId="urn:microsoft.com/office/officeart/2005/8/layout/orgChart1"/>
    <dgm:cxn modelId="{FA9C1188-67ED-480A-B67E-E2C8000E6D04}" type="presParOf" srcId="{94BA5F8A-EECA-43D1-AE46-AA036BA42501}" destId="{63F79361-9078-425A-A7AB-167DE0C1611F}" srcOrd="0" destOrd="0" presId="urn:microsoft.com/office/officeart/2005/8/layout/orgChart1"/>
    <dgm:cxn modelId="{79343BF3-EA0D-42BB-8620-A57DDE3B400F}" type="presParOf" srcId="{94BA5F8A-EECA-43D1-AE46-AA036BA42501}" destId="{734088C4-E69C-4C52-93E8-9756F6D8176E}" srcOrd="1" destOrd="0" presId="urn:microsoft.com/office/officeart/2005/8/layout/orgChart1"/>
    <dgm:cxn modelId="{4E5CF31F-F0E8-46AA-ADE6-85D65FAE3610}" type="presParOf" srcId="{AEBC8AEE-5E67-4817-9468-C2FE7245E8DF}" destId="{8B4B1E5C-2204-402A-B5F2-627A17F32039}" srcOrd="1" destOrd="0" presId="urn:microsoft.com/office/officeart/2005/8/layout/orgChart1"/>
    <dgm:cxn modelId="{A90A4E67-D8A2-47FA-89FC-0DF3614DB63D}" type="presParOf" srcId="{AEBC8AEE-5E67-4817-9468-C2FE7245E8DF}" destId="{C09E110E-C8AA-4E12-A1D5-714E729E6F21}" srcOrd="2" destOrd="0" presId="urn:microsoft.com/office/officeart/2005/8/layout/orgChart1"/>
    <dgm:cxn modelId="{CDB44EEA-0E8E-493D-8029-47AB77027118}" type="presParOf" srcId="{09955E38-AB35-41C6-8761-6D5D412378C3}" destId="{B2A55BFB-B3C7-4035-91B2-7C21EFA64149}"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15257C-C941-44FA-963F-C85314BF2C7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54C5A7E9-9F46-47B8-91E7-07D11A494AD1}">
      <dgm:prSet phldrT="[Text]"/>
      <dgm:spPr/>
      <dgm:t>
        <a:bodyPr/>
        <a:lstStyle/>
        <a:p>
          <a:r>
            <a:rPr lang="en-US" dirty="0"/>
            <a:t>Model Building</a:t>
          </a:r>
        </a:p>
      </dgm:t>
    </dgm:pt>
    <dgm:pt modelId="{0300555C-AD29-4BD3-830A-BE0A7EB84EEA}" type="parTrans" cxnId="{9B4CBCDC-A2D4-40BA-9181-DF51F05FE02D}">
      <dgm:prSet/>
      <dgm:spPr/>
      <dgm:t>
        <a:bodyPr/>
        <a:lstStyle/>
        <a:p>
          <a:endParaRPr lang="en-US"/>
        </a:p>
      </dgm:t>
    </dgm:pt>
    <dgm:pt modelId="{0DCA5F70-E6C8-4F77-8E69-833260F58271}" type="sibTrans" cxnId="{9B4CBCDC-A2D4-40BA-9181-DF51F05FE02D}">
      <dgm:prSet/>
      <dgm:spPr/>
      <dgm:t>
        <a:bodyPr/>
        <a:lstStyle/>
        <a:p>
          <a:endParaRPr lang="en-US"/>
        </a:p>
      </dgm:t>
    </dgm:pt>
    <dgm:pt modelId="{5FAE11A5-5CB9-4253-8BB7-5B0412C9D380}" type="pres">
      <dgm:prSet presAssocID="{1915257C-C941-44FA-963F-C85314BF2C7B}" presName="linear" presStyleCnt="0">
        <dgm:presLayoutVars>
          <dgm:dir/>
          <dgm:resizeHandles val="exact"/>
        </dgm:presLayoutVars>
      </dgm:prSet>
      <dgm:spPr/>
    </dgm:pt>
    <dgm:pt modelId="{B9827B93-114D-4B87-88E5-FB16A515739A}" type="pres">
      <dgm:prSet presAssocID="{54C5A7E9-9F46-47B8-91E7-07D11A494AD1}" presName="comp" presStyleCnt="0"/>
      <dgm:spPr/>
    </dgm:pt>
    <dgm:pt modelId="{AD98AC20-90B1-4C72-A656-39FFB55C8557}" type="pres">
      <dgm:prSet presAssocID="{54C5A7E9-9F46-47B8-91E7-07D11A494AD1}" presName="box" presStyleLbl="node1" presStyleIdx="0" presStyleCnt="1"/>
      <dgm:spPr/>
    </dgm:pt>
    <dgm:pt modelId="{7620E64D-7DD9-430A-8443-2F89026E31AA}" type="pres">
      <dgm:prSet presAssocID="{54C5A7E9-9F46-47B8-91E7-07D11A494AD1}" presName="img" presStyleLbl="fgImgPlace1" presStyleIdx="0" presStyleCnt="1" custFlipVert="1" custFlipHor="1" custScaleX="36289" custScaleY="6727"/>
      <dgm:spPr/>
    </dgm:pt>
    <dgm:pt modelId="{F23A6724-DB52-48F1-94E3-CCD4D4B486D9}" type="pres">
      <dgm:prSet presAssocID="{54C5A7E9-9F46-47B8-91E7-07D11A494AD1}" presName="text" presStyleLbl="node1" presStyleIdx="0" presStyleCnt="1">
        <dgm:presLayoutVars>
          <dgm:bulletEnabled val="1"/>
        </dgm:presLayoutVars>
      </dgm:prSet>
      <dgm:spPr/>
    </dgm:pt>
  </dgm:ptLst>
  <dgm:cxnLst>
    <dgm:cxn modelId="{FB31A06D-0A98-4651-911B-42B61A410BB9}" type="presOf" srcId="{1915257C-C941-44FA-963F-C85314BF2C7B}" destId="{5FAE11A5-5CB9-4253-8BB7-5B0412C9D380}" srcOrd="0" destOrd="0" presId="urn:microsoft.com/office/officeart/2005/8/layout/vList4"/>
    <dgm:cxn modelId="{02C75AA5-3AC0-401C-BB7B-77C65FCA5B32}" type="presOf" srcId="{54C5A7E9-9F46-47B8-91E7-07D11A494AD1}" destId="{AD98AC20-90B1-4C72-A656-39FFB55C8557}" srcOrd="0" destOrd="0" presId="urn:microsoft.com/office/officeart/2005/8/layout/vList4"/>
    <dgm:cxn modelId="{141E18AF-83CA-467F-9474-F1D02D1DD8F0}" type="presOf" srcId="{54C5A7E9-9F46-47B8-91E7-07D11A494AD1}" destId="{F23A6724-DB52-48F1-94E3-CCD4D4B486D9}" srcOrd="1" destOrd="0" presId="urn:microsoft.com/office/officeart/2005/8/layout/vList4"/>
    <dgm:cxn modelId="{9B4CBCDC-A2D4-40BA-9181-DF51F05FE02D}" srcId="{1915257C-C941-44FA-963F-C85314BF2C7B}" destId="{54C5A7E9-9F46-47B8-91E7-07D11A494AD1}" srcOrd="0" destOrd="0" parTransId="{0300555C-AD29-4BD3-830A-BE0A7EB84EEA}" sibTransId="{0DCA5F70-E6C8-4F77-8E69-833260F58271}"/>
    <dgm:cxn modelId="{BD4C6B0C-37C9-4944-962F-A042ED51D5F4}" type="presParOf" srcId="{5FAE11A5-5CB9-4253-8BB7-5B0412C9D380}" destId="{B9827B93-114D-4B87-88E5-FB16A515739A}" srcOrd="0" destOrd="0" presId="urn:microsoft.com/office/officeart/2005/8/layout/vList4"/>
    <dgm:cxn modelId="{A532C9DD-8739-41B5-931D-8A119C0BAD8D}" type="presParOf" srcId="{B9827B93-114D-4B87-88E5-FB16A515739A}" destId="{AD98AC20-90B1-4C72-A656-39FFB55C8557}" srcOrd="0" destOrd="0" presId="urn:microsoft.com/office/officeart/2005/8/layout/vList4"/>
    <dgm:cxn modelId="{E3BFCC39-095B-4552-B05B-5D2C6146D399}" type="presParOf" srcId="{B9827B93-114D-4B87-88E5-FB16A515739A}" destId="{7620E64D-7DD9-430A-8443-2F89026E31AA}" srcOrd="1" destOrd="0" presId="urn:microsoft.com/office/officeart/2005/8/layout/vList4"/>
    <dgm:cxn modelId="{709844D4-EBD6-42F6-B1B2-87D8DD2548BD}" type="presParOf" srcId="{B9827B93-114D-4B87-88E5-FB16A515739A}" destId="{F23A6724-DB52-48F1-94E3-CCD4D4B486D9}" srcOrd="2" destOrd="0" presId="urn:microsoft.com/office/officeart/2005/8/layout/vList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BCDD9D-06E7-4503-8E8B-4F6BE4A05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E691EE6-CAF9-41E2-892E-61445EE7B5C9}">
      <dgm:prSet phldrT="[Text]" custT="1">
        <dgm:style>
          <a:lnRef idx="2">
            <a:schemeClr val="accent2"/>
          </a:lnRef>
          <a:fillRef idx="1">
            <a:schemeClr val="lt1"/>
          </a:fillRef>
          <a:effectRef idx="0">
            <a:schemeClr val="accent2"/>
          </a:effectRef>
          <a:fontRef idx="minor">
            <a:schemeClr val="dk1"/>
          </a:fontRef>
        </dgm:style>
      </dgm:prSet>
      <dgm:spPr>
        <a:noFill/>
        <a:ln>
          <a:solidFill>
            <a:schemeClr val="accent2"/>
          </a:solidFill>
        </a:ln>
        <a:scene3d>
          <a:camera prst="orthographicFront"/>
          <a:lightRig rig="threePt" dir="t"/>
        </a:scene3d>
        <a:sp3d>
          <a:bevelT prst="relaxedInset"/>
        </a:sp3d>
      </dgm:spPr>
      <dgm:t>
        <a:bodyPr vert="vert270"/>
        <a:lstStyle/>
        <a:p>
          <a:pPr algn="ctr"/>
          <a:r>
            <a:rPr lang="en-US" sz="4400" dirty="0">
              <a:solidFill>
                <a:schemeClr val="accent1">
                  <a:lumMod val="50000"/>
                </a:schemeClr>
              </a:solidFill>
            </a:rPr>
            <a:t>Model Building</a:t>
          </a:r>
        </a:p>
      </dgm:t>
    </dgm:pt>
    <dgm:pt modelId="{81214522-90F3-4700-8E5F-F1EC00410EC6}" type="parTrans" cxnId="{E66BBF9A-427B-4B3A-8A42-8037CAE254C2}">
      <dgm:prSet/>
      <dgm:spPr/>
      <dgm:t>
        <a:bodyPr/>
        <a:lstStyle/>
        <a:p>
          <a:endParaRPr lang="en-US"/>
        </a:p>
      </dgm:t>
    </dgm:pt>
    <dgm:pt modelId="{2E6FCD40-C3BE-4152-BBF0-75F37517E54D}" type="sibTrans" cxnId="{E66BBF9A-427B-4B3A-8A42-8037CAE254C2}">
      <dgm:prSet/>
      <dgm:spPr/>
      <dgm:t>
        <a:bodyPr/>
        <a:lstStyle/>
        <a:p>
          <a:endParaRPr lang="en-US"/>
        </a:p>
      </dgm:t>
    </dgm:pt>
    <dgm:pt modelId="{6993931A-CDE2-42F7-B736-9A25EFE46FA5}">
      <dgm:prSet phldrT="[Text]">
        <dgm:style>
          <a:lnRef idx="2">
            <a:schemeClr val="accent3"/>
          </a:lnRef>
          <a:fillRef idx="1">
            <a:schemeClr val="lt1"/>
          </a:fillRef>
          <a:effectRef idx="0">
            <a:schemeClr val="accent3"/>
          </a:effectRef>
          <a:fontRef idx="minor">
            <a:schemeClr val="dk1"/>
          </a:fontRef>
        </dgm:style>
      </dgm:prSet>
      <dgm:spPr/>
      <dgm:t>
        <a:bodyPr/>
        <a:lstStyle/>
        <a:p>
          <a:r>
            <a:rPr lang="en-IN" dirty="0"/>
            <a:t>Recursive Feature Elimination was used to select the top 15 important features</a:t>
          </a:r>
          <a:endParaRPr lang="en-US" dirty="0"/>
        </a:p>
      </dgm:t>
    </dgm:pt>
    <dgm:pt modelId="{950BD658-A906-4E41-BD73-E9563C1A9DFD}" type="parTrans" cxnId="{59FDAFD3-B655-484B-8709-D879082ECF54}">
      <dgm:prSet/>
      <dgm:spPr/>
      <dgm:t>
        <a:bodyPr/>
        <a:lstStyle/>
        <a:p>
          <a:endParaRPr lang="en-US"/>
        </a:p>
      </dgm:t>
    </dgm:pt>
    <dgm:pt modelId="{A6FE4B01-543F-4EE2-B1C8-E20D013E55B8}" type="sibTrans" cxnId="{59FDAFD3-B655-484B-8709-D879082ECF54}">
      <dgm:prSet/>
      <dgm:spPr/>
      <dgm:t>
        <a:bodyPr/>
        <a:lstStyle/>
        <a:p>
          <a:endParaRPr lang="en-US"/>
        </a:p>
      </dgm:t>
    </dgm:pt>
    <dgm:pt modelId="{27ABA7E4-7732-4CE1-9D23-4F59E87C4F58}">
      <dgm:prSet phldrT="[Text]">
        <dgm:style>
          <a:lnRef idx="2">
            <a:schemeClr val="accent2"/>
          </a:lnRef>
          <a:fillRef idx="1">
            <a:schemeClr val="lt1"/>
          </a:fillRef>
          <a:effectRef idx="0">
            <a:schemeClr val="accent2"/>
          </a:effectRef>
          <a:fontRef idx="minor">
            <a:schemeClr val="dk1"/>
          </a:fontRef>
        </dgm:style>
      </dgm:prSet>
      <dgm:spPr/>
      <dgm:t>
        <a:bodyPr/>
        <a:lstStyle/>
        <a:p>
          <a:r>
            <a:rPr lang="en-IN" dirty="0"/>
            <a:t>Significance of features was determined based on P-values, with insignificant variables dropped.</a:t>
          </a:r>
          <a:endParaRPr lang="en-US" dirty="0"/>
        </a:p>
      </dgm:t>
    </dgm:pt>
    <dgm:pt modelId="{D494DDA1-FD46-4F25-95A1-405CB67B4442}" type="parTrans" cxnId="{697C183A-6A1A-47EC-9B57-BF92EFC516F0}">
      <dgm:prSet/>
      <dgm:spPr/>
      <dgm:t>
        <a:bodyPr/>
        <a:lstStyle/>
        <a:p>
          <a:endParaRPr lang="en-US"/>
        </a:p>
      </dgm:t>
    </dgm:pt>
    <dgm:pt modelId="{2C8036C4-2A56-41E7-8C6C-71F44254E754}" type="sibTrans" cxnId="{697C183A-6A1A-47EC-9B57-BF92EFC516F0}">
      <dgm:prSet/>
      <dgm:spPr/>
      <dgm:t>
        <a:bodyPr/>
        <a:lstStyle/>
        <a:p>
          <a:endParaRPr lang="en-US"/>
        </a:p>
      </dgm:t>
    </dgm:pt>
    <dgm:pt modelId="{5FF858F5-3723-4EBE-AE3E-C81CDF0C1FBF}">
      <dgm:prSet phldrT="[Text]">
        <dgm:style>
          <a:lnRef idx="2">
            <a:schemeClr val="accent2"/>
          </a:lnRef>
          <a:fillRef idx="1">
            <a:schemeClr val="lt1"/>
          </a:fillRef>
          <a:effectRef idx="0">
            <a:schemeClr val="accent2"/>
          </a:effectRef>
          <a:fontRef idx="minor">
            <a:schemeClr val="dk1"/>
          </a:fontRef>
        </dgm:style>
      </dgm:prSet>
      <dgm:spPr/>
      <dgm:t>
        <a:bodyPr/>
        <a:lstStyle/>
        <a:p>
          <a:r>
            <a:rPr lang="en-IN" dirty="0"/>
            <a:t>The final model comprised 11 significant variables with satisfactory VIF scores.</a:t>
          </a:r>
          <a:endParaRPr lang="en-US" dirty="0"/>
        </a:p>
      </dgm:t>
    </dgm:pt>
    <dgm:pt modelId="{63FE3258-D814-4ACF-BDC2-177FCD95B453}" type="parTrans" cxnId="{AB21A2E1-1FE9-494D-9EAE-15582AA668CE}">
      <dgm:prSet/>
      <dgm:spPr/>
      <dgm:t>
        <a:bodyPr/>
        <a:lstStyle/>
        <a:p>
          <a:endParaRPr lang="en-US"/>
        </a:p>
      </dgm:t>
    </dgm:pt>
    <dgm:pt modelId="{773425F4-D0BE-4264-8B1A-E53B6D90A6AB}" type="sibTrans" cxnId="{AB21A2E1-1FE9-494D-9EAE-15582AA668CE}">
      <dgm:prSet/>
      <dgm:spPr/>
      <dgm:t>
        <a:bodyPr/>
        <a:lstStyle/>
        <a:p>
          <a:endParaRPr lang="en-US"/>
        </a:p>
      </dgm:t>
    </dgm:pt>
    <dgm:pt modelId="{0BD2C8B8-053F-462F-893B-F34F861A5C7C}">
      <dgm:prSet phldrT="[Text]">
        <dgm:style>
          <a:lnRef idx="2">
            <a:schemeClr val="accent2"/>
          </a:lnRef>
          <a:fillRef idx="1">
            <a:schemeClr val="lt1"/>
          </a:fillRef>
          <a:effectRef idx="0">
            <a:schemeClr val="accent2"/>
          </a:effectRef>
          <a:fontRef idx="minor">
            <a:schemeClr val="dk1"/>
          </a:fontRef>
        </dgm:style>
      </dgm:prSet>
      <dgm:spPr/>
      <dgm:t>
        <a:bodyPr/>
        <a:lstStyle/>
        <a:p>
          <a:r>
            <a:rPr lang="en-IN" dirty="0"/>
            <a:t>Optimal probability </a:t>
          </a:r>
          <a:r>
            <a:rPr lang="en-IN" dirty="0" err="1"/>
            <a:t>cutoff</a:t>
          </a:r>
          <a:r>
            <a:rPr lang="en-IN" dirty="0"/>
            <a:t> was determined through ROC curve analysis, yielding an area under the curve of 86%.</a:t>
          </a:r>
          <a:endParaRPr lang="en-US" dirty="0"/>
        </a:p>
      </dgm:t>
    </dgm:pt>
    <dgm:pt modelId="{FE01F77A-15BA-469A-AD56-717DBF6D356E}" type="parTrans" cxnId="{AA52C7C8-D1FF-4B47-B0D1-847E988FDC0E}">
      <dgm:prSet/>
      <dgm:spPr/>
      <dgm:t>
        <a:bodyPr/>
        <a:lstStyle/>
        <a:p>
          <a:endParaRPr lang="en-US"/>
        </a:p>
      </dgm:t>
    </dgm:pt>
    <dgm:pt modelId="{E69E15AA-C4E1-420A-954E-8767F4C5D1B3}" type="sibTrans" cxnId="{AA52C7C8-D1FF-4B47-B0D1-847E988FDC0E}">
      <dgm:prSet/>
      <dgm:spPr/>
      <dgm:t>
        <a:bodyPr/>
        <a:lstStyle/>
        <a:p>
          <a:endParaRPr lang="en-US"/>
        </a:p>
      </dgm:t>
    </dgm:pt>
    <dgm:pt modelId="{6870B71C-6A55-4D1F-B81C-D17A9C9AF32A}">
      <dgm:prSet phldrT="[Text]">
        <dgm:style>
          <a:lnRef idx="2">
            <a:schemeClr val="accent2"/>
          </a:lnRef>
          <a:fillRef idx="1">
            <a:schemeClr val="lt1"/>
          </a:fillRef>
          <a:effectRef idx="0">
            <a:schemeClr val="accent2"/>
          </a:effectRef>
          <a:fontRef idx="minor">
            <a:schemeClr val="dk1"/>
          </a:fontRef>
        </dgm:style>
      </dgm:prSet>
      <dgm:spPr/>
      <dgm:t>
        <a:bodyPr/>
        <a:lstStyle/>
        <a:p>
          <a:r>
            <a:rPr lang="en-IN" dirty="0"/>
            <a:t>Model accuracy, sensitivity, and specificity were assessed, achieving satisfactory results.</a:t>
          </a:r>
          <a:endParaRPr lang="en-US" dirty="0"/>
        </a:p>
      </dgm:t>
    </dgm:pt>
    <dgm:pt modelId="{73FD94F0-916D-470D-8CEE-920F0FF5749B}" type="parTrans" cxnId="{3EEEB5E8-D19E-46EB-AA46-538E66AF0776}">
      <dgm:prSet/>
      <dgm:spPr/>
      <dgm:t>
        <a:bodyPr/>
        <a:lstStyle/>
        <a:p>
          <a:endParaRPr lang="en-US"/>
        </a:p>
      </dgm:t>
    </dgm:pt>
    <dgm:pt modelId="{EE773849-4A5E-49C6-9FAE-DA3F02751A01}" type="sibTrans" cxnId="{3EEEB5E8-D19E-46EB-AA46-538E66AF0776}">
      <dgm:prSet/>
      <dgm:spPr/>
      <dgm:t>
        <a:bodyPr/>
        <a:lstStyle/>
        <a:p>
          <a:endParaRPr lang="en-US"/>
        </a:p>
      </dgm:t>
    </dgm:pt>
    <dgm:pt modelId="{7E927E65-2160-4DF0-9D3B-3D035E562E48}">
      <dgm:prSet phldrT="[Text]">
        <dgm:style>
          <a:lnRef idx="2">
            <a:schemeClr val="accent2"/>
          </a:lnRef>
          <a:fillRef idx="1">
            <a:schemeClr val="lt1"/>
          </a:fillRef>
          <a:effectRef idx="0">
            <a:schemeClr val="accent2"/>
          </a:effectRef>
          <a:fontRef idx="minor">
            <a:schemeClr val="dk1"/>
          </a:fontRef>
        </dgm:style>
      </dgm:prSet>
      <dgm:spPr/>
      <dgm:t>
        <a:bodyPr/>
        <a:lstStyle/>
        <a:p>
          <a:r>
            <a:rPr lang="en-IN"/>
            <a:t>Precision-recall trade-off led to a cutoff value of approximately 0.3.</a:t>
          </a:r>
          <a:endParaRPr lang="en-US" dirty="0"/>
        </a:p>
      </dgm:t>
    </dgm:pt>
    <dgm:pt modelId="{E8E67337-F0B8-40E1-A810-B47A67FB8D7E}" type="parTrans" cxnId="{6A470111-34B3-40CA-B7DB-0383CD6BC780}">
      <dgm:prSet/>
      <dgm:spPr/>
      <dgm:t>
        <a:bodyPr/>
        <a:lstStyle/>
        <a:p>
          <a:endParaRPr lang="en-US"/>
        </a:p>
      </dgm:t>
    </dgm:pt>
    <dgm:pt modelId="{43AC1378-363D-4C4D-8616-EA64105B20C9}" type="sibTrans" cxnId="{6A470111-34B3-40CA-B7DB-0383CD6BC780}">
      <dgm:prSet/>
      <dgm:spPr/>
      <dgm:t>
        <a:bodyPr/>
        <a:lstStyle/>
        <a:p>
          <a:endParaRPr lang="en-US"/>
        </a:p>
      </dgm:t>
    </dgm:pt>
    <dgm:pt modelId="{99ED6DF2-4D82-4E77-898C-45D243CAA26F}">
      <dgm:prSet phldrT="[Text]">
        <dgm:style>
          <a:lnRef idx="2">
            <a:schemeClr val="accent2"/>
          </a:lnRef>
          <a:fillRef idx="1">
            <a:schemeClr val="lt1"/>
          </a:fillRef>
          <a:effectRef idx="0">
            <a:schemeClr val="accent2"/>
          </a:effectRef>
          <a:fontRef idx="minor">
            <a:schemeClr val="dk1"/>
          </a:fontRef>
        </dgm:style>
      </dgm:prSet>
      <dgm:spPr/>
      <dgm:t>
        <a:bodyPr/>
        <a:lstStyle/>
        <a:p>
          <a:r>
            <a:rPr lang="en-IN" dirty="0"/>
            <a:t>Learnings from the train set were applied to the test set, resulting in a conversion probability accuracy of 77.52%, sensitivity of 83.01%, and specificity of 74.13%.</a:t>
          </a:r>
          <a:endParaRPr lang="en-US" dirty="0"/>
        </a:p>
      </dgm:t>
    </dgm:pt>
    <dgm:pt modelId="{E2B405FF-EA53-4D3D-B531-B48CA75E32C7}" type="parTrans" cxnId="{F2388BF1-A06B-4A75-9208-4A3126274154}">
      <dgm:prSet/>
      <dgm:spPr/>
      <dgm:t>
        <a:bodyPr/>
        <a:lstStyle/>
        <a:p>
          <a:endParaRPr lang="en-US"/>
        </a:p>
      </dgm:t>
    </dgm:pt>
    <dgm:pt modelId="{B9669E50-44DA-4765-A5D1-2A1010AC1076}" type="sibTrans" cxnId="{F2388BF1-A06B-4A75-9208-4A3126274154}">
      <dgm:prSet/>
      <dgm:spPr/>
      <dgm:t>
        <a:bodyPr/>
        <a:lstStyle/>
        <a:p>
          <a:endParaRPr lang="en-US"/>
        </a:p>
      </dgm:t>
    </dgm:pt>
    <dgm:pt modelId="{0A6A46C6-3D89-415D-8FC9-2E302506BE1B}" type="pres">
      <dgm:prSet presAssocID="{E2BCDD9D-06E7-4503-8E8B-4F6BE4A0569B}" presName="vert0" presStyleCnt="0">
        <dgm:presLayoutVars>
          <dgm:dir/>
          <dgm:animOne val="branch"/>
          <dgm:animLvl val="lvl"/>
        </dgm:presLayoutVars>
      </dgm:prSet>
      <dgm:spPr/>
    </dgm:pt>
    <dgm:pt modelId="{129EBE42-A1D9-401F-80D9-475AA6321046}" type="pres">
      <dgm:prSet presAssocID="{2E691EE6-CAF9-41E2-892E-61445EE7B5C9}" presName="thickLine" presStyleLbl="alignNode1" presStyleIdx="0" presStyleCnt="1"/>
      <dgm:spPr>
        <a:scene3d>
          <a:camera prst="orthographicFront"/>
          <a:lightRig rig="threePt" dir="t"/>
        </a:scene3d>
        <a:sp3d>
          <a:bevelT prst="relaxedInset"/>
          <a:bevelB prst="relaxedInset"/>
        </a:sp3d>
      </dgm:spPr>
    </dgm:pt>
    <dgm:pt modelId="{150AB211-BEA7-4ECD-AA6E-6BD815C6B301}" type="pres">
      <dgm:prSet presAssocID="{2E691EE6-CAF9-41E2-892E-61445EE7B5C9}" presName="horz1" presStyleCnt="0"/>
      <dgm:spPr>
        <a:scene3d>
          <a:camera prst="orthographicFront"/>
          <a:lightRig rig="threePt" dir="t"/>
        </a:scene3d>
        <a:sp3d>
          <a:bevelT prst="relaxedInset"/>
          <a:bevelB prst="relaxedInset"/>
        </a:sp3d>
      </dgm:spPr>
    </dgm:pt>
    <dgm:pt modelId="{F44F43ED-B5BC-4C0C-8E07-953298B50241}" type="pres">
      <dgm:prSet presAssocID="{2E691EE6-CAF9-41E2-892E-61445EE7B5C9}" presName="tx1" presStyleLbl="revTx" presStyleIdx="0" presStyleCnt="8" custScaleX="57609"/>
      <dgm:spPr/>
    </dgm:pt>
    <dgm:pt modelId="{6BA663EF-9279-4874-BC5A-EC1CBFA1A139}" type="pres">
      <dgm:prSet presAssocID="{2E691EE6-CAF9-41E2-892E-61445EE7B5C9}" presName="vert1" presStyleCnt="0"/>
      <dgm:spPr>
        <a:scene3d>
          <a:camera prst="orthographicFront"/>
          <a:lightRig rig="threePt" dir="t"/>
        </a:scene3d>
        <a:sp3d>
          <a:bevelT prst="relaxedInset"/>
          <a:bevelB prst="relaxedInset"/>
        </a:sp3d>
      </dgm:spPr>
    </dgm:pt>
    <dgm:pt modelId="{C3FD8FB7-FF46-4A20-95AD-35BC2A717F57}" type="pres">
      <dgm:prSet presAssocID="{6993931A-CDE2-42F7-B736-9A25EFE46FA5}" presName="vertSpace2a" presStyleCnt="0"/>
      <dgm:spPr>
        <a:scene3d>
          <a:camera prst="orthographicFront"/>
          <a:lightRig rig="threePt" dir="t"/>
        </a:scene3d>
        <a:sp3d>
          <a:bevelT prst="relaxedInset"/>
          <a:bevelB prst="relaxedInset"/>
        </a:sp3d>
      </dgm:spPr>
    </dgm:pt>
    <dgm:pt modelId="{C8A67155-D2F9-4D19-AD84-539C122EC945}" type="pres">
      <dgm:prSet presAssocID="{6993931A-CDE2-42F7-B736-9A25EFE46FA5}" presName="horz2" presStyleCnt="0"/>
      <dgm:spPr>
        <a:scene3d>
          <a:camera prst="orthographicFront"/>
          <a:lightRig rig="threePt" dir="t"/>
        </a:scene3d>
        <a:sp3d>
          <a:bevelT prst="relaxedInset"/>
          <a:bevelB prst="relaxedInset"/>
        </a:sp3d>
      </dgm:spPr>
    </dgm:pt>
    <dgm:pt modelId="{E026560E-303D-408E-ADDA-415A646C3D43}" type="pres">
      <dgm:prSet presAssocID="{6993931A-CDE2-42F7-B736-9A25EFE46FA5}" presName="horzSpace2" presStyleCnt="0"/>
      <dgm:spPr>
        <a:scene3d>
          <a:camera prst="orthographicFront"/>
          <a:lightRig rig="threePt" dir="t"/>
        </a:scene3d>
        <a:sp3d>
          <a:bevelT prst="relaxedInset"/>
          <a:bevelB prst="relaxedInset"/>
        </a:sp3d>
      </dgm:spPr>
    </dgm:pt>
    <dgm:pt modelId="{DB0C0069-A24D-4F7F-B365-E213652850CB}" type="pres">
      <dgm:prSet presAssocID="{6993931A-CDE2-42F7-B736-9A25EFE46FA5}" presName="tx2" presStyleLbl="revTx" presStyleIdx="1" presStyleCnt="8"/>
      <dgm:spPr/>
    </dgm:pt>
    <dgm:pt modelId="{9DF97474-D7B4-43E5-9AFE-45D277D6D421}" type="pres">
      <dgm:prSet presAssocID="{6993931A-CDE2-42F7-B736-9A25EFE46FA5}" presName="vert2" presStyleCnt="0"/>
      <dgm:spPr>
        <a:scene3d>
          <a:camera prst="orthographicFront"/>
          <a:lightRig rig="threePt" dir="t"/>
        </a:scene3d>
        <a:sp3d>
          <a:bevelT prst="relaxedInset"/>
          <a:bevelB prst="relaxedInset"/>
        </a:sp3d>
      </dgm:spPr>
    </dgm:pt>
    <dgm:pt modelId="{15172BD7-94CB-4469-96BB-5C731A2922FA}" type="pres">
      <dgm:prSet presAssocID="{6993931A-CDE2-42F7-B736-9A25EFE46FA5}" presName="thinLine2b" presStyleLbl="callout" presStyleIdx="0" presStyleCnt="7"/>
      <dgm:spPr>
        <a:scene3d>
          <a:camera prst="orthographicFront"/>
          <a:lightRig rig="threePt" dir="t"/>
        </a:scene3d>
        <a:sp3d>
          <a:bevelT prst="relaxedInset"/>
          <a:bevelB prst="relaxedInset"/>
        </a:sp3d>
      </dgm:spPr>
    </dgm:pt>
    <dgm:pt modelId="{FB05CF07-0612-4136-9139-0B9DAEE03E65}" type="pres">
      <dgm:prSet presAssocID="{6993931A-CDE2-42F7-B736-9A25EFE46FA5}" presName="vertSpace2b" presStyleCnt="0"/>
      <dgm:spPr>
        <a:scene3d>
          <a:camera prst="orthographicFront"/>
          <a:lightRig rig="threePt" dir="t"/>
        </a:scene3d>
        <a:sp3d>
          <a:bevelT prst="relaxedInset"/>
          <a:bevelB prst="relaxedInset"/>
        </a:sp3d>
      </dgm:spPr>
    </dgm:pt>
    <dgm:pt modelId="{A180482E-48BC-4774-BCA6-BC398BBC8355}" type="pres">
      <dgm:prSet presAssocID="{27ABA7E4-7732-4CE1-9D23-4F59E87C4F58}" presName="horz2" presStyleCnt="0"/>
      <dgm:spPr>
        <a:scene3d>
          <a:camera prst="orthographicFront"/>
          <a:lightRig rig="threePt" dir="t"/>
        </a:scene3d>
        <a:sp3d>
          <a:bevelT prst="relaxedInset"/>
          <a:bevelB prst="relaxedInset"/>
        </a:sp3d>
      </dgm:spPr>
    </dgm:pt>
    <dgm:pt modelId="{329E9737-28A7-4474-A3D8-02B90A37905D}" type="pres">
      <dgm:prSet presAssocID="{27ABA7E4-7732-4CE1-9D23-4F59E87C4F58}" presName="horzSpace2" presStyleCnt="0"/>
      <dgm:spPr>
        <a:scene3d>
          <a:camera prst="orthographicFront"/>
          <a:lightRig rig="threePt" dir="t"/>
        </a:scene3d>
        <a:sp3d>
          <a:bevelT prst="relaxedInset"/>
          <a:bevelB prst="relaxedInset"/>
        </a:sp3d>
      </dgm:spPr>
    </dgm:pt>
    <dgm:pt modelId="{D702403D-7491-40CE-AA3D-F65FE7B1F924}" type="pres">
      <dgm:prSet presAssocID="{27ABA7E4-7732-4CE1-9D23-4F59E87C4F58}" presName="tx2" presStyleLbl="revTx" presStyleIdx="2" presStyleCnt="8"/>
      <dgm:spPr/>
    </dgm:pt>
    <dgm:pt modelId="{1269B097-B199-4010-91D0-2B425FDAFE10}" type="pres">
      <dgm:prSet presAssocID="{27ABA7E4-7732-4CE1-9D23-4F59E87C4F58}" presName="vert2" presStyleCnt="0"/>
      <dgm:spPr>
        <a:scene3d>
          <a:camera prst="orthographicFront"/>
          <a:lightRig rig="threePt" dir="t"/>
        </a:scene3d>
        <a:sp3d>
          <a:bevelT prst="relaxedInset"/>
          <a:bevelB prst="relaxedInset"/>
        </a:sp3d>
      </dgm:spPr>
    </dgm:pt>
    <dgm:pt modelId="{42698B0B-9930-47FE-A77D-602FFB417B29}" type="pres">
      <dgm:prSet presAssocID="{27ABA7E4-7732-4CE1-9D23-4F59E87C4F58}" presName="thinLine2b" presStyleLbl="callout" presStyleIdx="1" presStyleCnt="7"/>
      <dgm:spPr>
        <a:scene3d>
          <a:camera prst="orthographicFront"/>
          <a:lightRig rig="threePt" dir="t"/>
        </a:scene3d>
        <a:sp3d>
          <a:bevelT prst="relaxedInset"/>
          <a:bevelB prst="relaxedInset"/>
        </a:sp3d>
      </dgm:spPr>
    </dgm:pt>
    <dgm:pt modelId="{85A69099-795A-4940-8490-CD2D396B948D}" type="pres">
      <dgm:prSet presAssocID="{27ABA7E4-7732-4CE1-9D23-4F59E87C4F58}" presName="vertSpace2b" presStyleCnt="0"/>
      <dgm:spPr>
        <a:scene3d>
          <a:camera prst="orthographicFront"/>
          <a:lightRig rig="threePt" dir="t"/>
        </a:scene3d>
        <a:sp3d>
          <a:bevelT prst="relaxedInset"/>
          <a:bevelB prst="relaxedInset"/>
        </a:sp3d>
      </dgm:spPr>
    </dgm:pt>
    <dgm:pt modelId="{4379C496-2937-44C6-A7BE-D2EBC60552DA}" type="pres">
      <dgm:prSet presAssocID="{5FF858F5-3723-4EBE-AE3E-C81CDF0C1FBF}" presName="horz2" presStyleCnt="0"/>
      <dgm:spPr>
        <a:scene3d>
          <a:camera prst="orthographicFront"/>
          <a:lightRig rig="threePt" dir="t"/>
        </a:scene3d>
        <a:sp3d>
          <a:bevelT prst="relaxedInset"/>
          <a:bevelB prst="relaxedInset"/>
        </a:sp3d>
      </dgm:spPr>
    </dgm:pt>
    <dgm:pt modelId="{808FD116-6BBE-4582-B87A-35C32E68F195}" type="pres">
      <dgm:prSet presAssocID="{5FF858F5-3723-4EBE-AE3E-C81CDF0C1FBF}" presName="horzSpace2" presStyleCnt="0"/>
      <dgm:spPr>
        <a:scene3d>
          <a:camera prst="orthographicFront"/>
          <a:lightRig rig="threePt" dir="t"/>
        </a:scene3d>
        <a:sp3d>
          <a:bevelT prst="relaxedInset"/>
          <a:bevelB prst="relaxedInset"/>
        </a:sp3d>
      </dgm:spPr>
    </dgm:pt>
    <dgm:pt modelId="{43F784C0-968A-4F47-8733-8C4874CDBBE5}" type="pres">
      <dgm:prSet presAssocID="{5FF858F5-3723-4EBE-AE3E-C81CDF0C1FBF}" presName="tx2" presStyleLbl="revTx" presStyleIdx="3" presStyleCnt="8"/>
      <dgm:spPr/>
    </dgm:pt>
    <dgm:pt modelId="{095F4493-31B4-4648-A3FD-B6D0E4621C44}" type="pres">
      <dgm:prSet presAssocID="{5FF858F5-3723-4EBE-AE3E-C81CDF0C1FBF}" presName="vert2" presStyleCnt="0"/>
      <dgm:spPr>
        <a:scene3d>
          <a:camera prst="orthographicFront"/>
          <a:lightRig rig="threePt" dir="t"/>
        </a:scene3d>
        <a:sp3d>
          <a:bevelT prst="relaxedInset"/>
          <a:bevelB prst="relaxedInset"/>
        </a:sp3d>
      </dgm:spPr>
    </dgm:pt>
    <dgm:pt modelId="{F3E3BAF3-679F-40B5-9E95-44157DEF7899}" type="pres">
      <dgm:prSet presAssocID="{5FF858F5-3723-4EBE-AE3E-C81CDF0C1FBF}" presName="thinLine2b" presStyleLbl="callout" presStyleIdx="2" presStyleCnt="7"/>
      <dgm:spPr>
        <a:scene3d>
          <a:camera prst="orthographicFront"/>
          <a:lightRig rig="threePt" dir="t"/>
        </a:scene3d>
        <a:sp3d>
          <a:bevelT prst="relaxedInset"/>
          <a:bevelB prst="relaxedInset"/>
        </a:sp3d>
      </dgm:spPr>
    </dgm:pt>
    <dgm:pt modelId="{AD1FFEBE-DFED-423A-B575-2850FCCEAC68}" type="pres">
      <dgm:prSet presAssocID="{5FF858F5-3723-4EBE-AE3E-C81CDF0C1FBF}" presName="vertSpace2b" presStyleCnt="0"/>
      <dgm:spPr>
        <a:scene3d>
          <a:camera prst="orthographicFront"/>
          <a:lightRig rig="threePt" dir="t"/>
        </a:scene3d>
        <a:sp3d>
          <a:bevelT prst="relaxedInset"/>
          <a:bevelB prst="relaxedInset"/>
        </a:sp3d>
      </dgm:spPr>
    </dgm:pt>
    <dgm:pt modelId="{879938C0-5D50-433C-B2AF-799EF939C33F}" type="pres">
      <dgm:prSet presAssocID="{0BD2C8B8-053F-462F-893B-F34F861A5C7C}" presName="horz2" presStyleCnt="0"/>
      <dgm:spPr>
        <a:scene3d>
          <a:camera prst="orthographicFront"/>
          <a:lightRig rig="threePt" dir="t"/>
        </a:scene3d>
        <a:sp3d>
          <a:bevelT prst="relaxedInset"/>
          <a:bevelB prst="relaxedInset"/>
        </a:sp3d>
      </dgm:spPr>
    </dgm:pt>
    <dgm:pt modelId="{A8347B2B-A625-4977-A924-FA30E746A1DA}" type="pres">
      <dgm:prSet presAssocID="{0BD2C8B8-053F-462F-893B-F34F861A5C7C}" presName="horzSpace2" presStyleCnt="0"/>
      <dgm:spPr>
        <a:scene3d>
          <a:camera prst="orthographicFront"/>
          <a:lightRig rig="threePt" dir="t"/>
        </a:scene3d>
        <a:sp3d>
          <a:bevelT prst="relaxedInset"/>
          <a:bevelB prst="relaxedInset"/>
        </a:sp3d>
      </dgm:spPr>
    </dgm:pt>
    <dgm:pt modelId="{EC969C9D-8BA6-457D-BE41-7E34DAED12F9}" type="pres">
      <dgm:prSet presAssocID="{0BD2C8B8-053F-462F-893B-F34F861A5C7C}" presName="tx2" presStyleLbl="revTx" presStyleIdx="4" presStyleCnt="8"/>
      <dgm:spPr/>
    </dgm:pt>
    <dgm:pt modelId="{6F54757D-7B04-4EF7-BA8D-2FF9366FF492}" type="pres">
      <dgm:prSet presAssocID="{0BD2C8B8-053F-462F-893B-F34F861A5C7C}" presName="vert2" presStyleCnt="0"/>
      <dgm:spPr>
        <a:scene3d>
          <a:camera prst="orthographicFront"/>
          <a:lightRig rig="threePt" dir="t"/>
        </a:scene3d>
        <a:sp3d>
          <a:bevelT prst="relaxedInset"/>
          <a:bevelB prst="relaxedInset"/>
        </a:sp3d>
      </dgm:spPr>
    </dgm:pt>
    <dgm:pt modelId="{CDBAF9DA-D202-4F18-83A0-A4908BD526D1}" type="pres">
      <dgm:prSet presAssocID="{0BD2C8B8-053F-462F-893B-F34F861A5C7C}" presName="thinLine2b" presStyleLbl="callout" presStyleIdx="3" presStyleCnt="7"/>
      <dgm:spPr>
        <a:scene3d>
          <a:camera prst="orthographicFront"/>
          <a:lightRig rig="threePt" dir="t"/>
        </a:scene3d>
        <a:sp3d>
          <a:bevelT prst="relaxedInset"/>
          <a:bevelB prst="relaxedInset"/>
        </a:sp3d>
      </dgm:spPr>
    </dgm:pt>
    <dgm:pt modelId="{FA257A16-D81C-490F-9A48-B94FB52FA538}" type="pres">
      <dgm:prSet presAssocID="{0BD2C8B8-053F-462F-893B-F34F861A5C7C}" presName="vertSpace2b" presStyleCnt="0"/>
      <dgm:spPr>
        <a:scene3d>
          <a:camera prst="orthographicFront"/>
          <a:lightRig rig="threePt" dir="t"/>
        </a:scene3d>
        <a:sp3d>
          <a:bevelT prst="relaxedInset"/>
          <a:bevelB prst="relaxedInset"/>
        </a:sp3d>
      </dgm:spPr>
    </dgm:pt>
    <dgm:pt modelId="{D72A250E-A159-429F-B692-679817D8E987}" type="pres">
      <dgm:prSet presAssocID="{6870B71C-6A55-4D1F-B81C-D17A9C9AF32A}" presName="horz2" presStyleCnt="0"/>
      <dgm:spPr>
        <a:scene3d>
          <a:camera prst="orthographicFront"/>
          <a:lightRig rig="threePt" dir="t"/>
        </a:scene3d>
        <a:sp3d>
          <a:bevelT prst="relaxedInset"/>
          <a:bevelB prst="relaxedInset"/>
        </a:sp3d>
      </dgm:spPr>
    </dgm:pt>
    <dgm:pt modelId="{A7B26F51-E411-47F8-AA99-0630BE467514}" type="pres">
      <dgm:prSet presAssocID="{6870B71C-6A55-4D1F-B81C-D17A9C9AF32A}" presName="horzSpace2" presStyleCnt="0"/>
      <dgm:spPr>
        <a:scene3d>
          <a:camera prst="orthographicFront"/>
          <a:lightRig rig="threePt" dir="t"/>
        </a:scene3d>
        <a:sp3d>
          <a:bevelT prst="relaxedInset"/>
          <a:bevelB prst="relaxedInset"/>
        </a:sp3d>
      </dgm:spPr>
    </dgm:pt>
    <dgm:pt modelId="{16EEEC90-9919-4DB3-A0EB-859959DF5C59}" type="pres">
      <dgm:prSet presAssocID="{6870B71C-6A55-4D1F-B81C-D17A9C9AF32A}" presName="tx2" presStyleLbl="revTx" presStyleIdx="5" presStyleCnt="8"/>
      <dgm:spPr/>
    </dgm:pt>
    <dgm:pt modelId="{80B3A5A3-7565-4BB2-8485-AC23848BA646}" type="pres">
      <dgm:prSet presAssocID="{6870B71C-6A55-4D1F-B81C-D17A9C9AF32A}" presName="vert2" presStyleCnt="0"/>
      <dgm:spPr>
        <a:scene3d>
          <a:camera prst="orthographicFront"/>
          <a:lightRig rig="threePt" dir="t"/>
        </a:scene3d>
        <a:sp3d>
          <a:bevelT prst="relaxedInset"/>
          <a:bevelB prst="relaxedInset"/>
        </a:sp3d>
      </dgm:spPr>
    </dgm:pt>
    <dgm:pt modelId="{E72D16E4-62F5-4508-8C1F-DED2C00199CF}" type="pres">
      <dgm:prSet presAssocID="{6870B71C-6A55-4D1F-B81C-D17A9C9AF32A}" presName="thinLine2b" presStyleLbl="callout" presStyleIdx="4" presStyleCnt="7"/>
      <dgm:spPr>
        <a:scene3d>
          <a:camera prst="orthographicFront"/>
          <a:lightRig rig="threePt" dir="t"/>
        </a:scene3d>
        <a:sp3d>
          <a:bevelT prst="relaxedInset"/>
          <a:bevelB prst="relaxedInset"/>
        </a:sp3d>
      </dgm:spPr>
    </dgm:pt>
    <dgm:pt modelId="{106D7B28-788F-41E4-A42B-B53E43D40D0A}" type="pres">
      <dgm:prSet presAssocID="{6870B71C-6A55-4D1F-B81C-D17A9C9AF32A}" presName="vertSpace2b" presStyleCnt="0"/>
      <dgm:spPr>
        <a:scene3d>
          <a:camera prst="orthographicFront"/>
          <a:lightRig rig="threePt" dir="t"/>
        </a:scene3d>
        <a:sp3d>
          <a:bevelT prst="relaxedInset"/>
          <a:bevelB prst="relaxedInset"/>
        </a:sp3d>
      </dgm:spPr>
    </dgm:pt>
    <dgm:pt modelId="{335B3207-1F3A-422F-9C22-C077D651B75C}" type="pres">
      <dgm:prSet presAssocID="{7E927E65-2160-4DF0-9D3B-3D035E562E48}" presName="horz2" presStyleCnt="0"/>
      <dgm:spPr>
        <a:scene3d>
          <a:camera prst="orthographicFront"/>
          <a:lightRig rig="threePt" dir="t"/>
        </a:scene3d>
        <a:sp3d>
          <a:bevelT prst="relaxedInset"/>
          <a:bevelB prst="relaxedInset"/>
        </a:sp3d>
      </dgm:spPr>
    </dgm:pt>
    <dgm:pt modelId="{0884EA68-16C3-46CA-A1B7-7025B21BFD93}" type="pres">
      <dgm:prSet presAssocID="{7E927E65-2160-4DF0-9D3B-3D035E562E48}" presName="horzSpace2" presStyleCnt="0"/>
      <dgm:spPr>
        <a:scene3d>
          <a:camera prst="orthographicFront"/>
          <a:lightRig rig="threePt" dir="t"/>
        </a:scene3d>
        <a:sp3d>
          <a:bevelT prst="relaxedInset"/>
          <a:bevelB prst="relaxedInset"/>
        </a:sp3d>
      </dgm:spPr>
    </dgm:pt>
    <dgm:pt modelId="{E3382B86-EB3B-4E65-BF34-1D1A8A1A0CB7}" type="pres">
      <dgm:prSet presAssocID="{7E927E65-2160-4DF0-9D3B-3D035E562E48}" presName="tx2" presStyleLbl="revTx" presStyleIdx="6" presStyleCnt="8"/>
      <dgm:spPr/>
    </dgm:pt>
    <dgm:pt modelId="{EC6C5DEE-73A8-4A06-8321-EAC957754C9F}" type="pres">
      <dgm:prSet presAssocID="{7E927E65-2160-4DF0-9D3B-3D035E562E48}" presName="vert2" presStyleCnt="0"/>
      <dgm:spPr>
        <a:scene3d>
          <a:camera prst="orthographicFront"/>
          <a:lightRig rig="threePt" dir="t"/>
        </a:scene3d>
        <a:sp3d>
          <a:bevelT prst="relaxedInset"/>
          <a:bevelB prst="relaxedInset"/>
        </a:sp3d>
      </dgm:spPr>
    </dgm:pt>
    <dgm:pt modelId="{EB12F9D9-9130-4674-BAB4-2F991F951D99}" type="pres">
      <dgm:prSet presAssocID="{7E927E65-2160-4DF0-9D3B-3D035E562E48}" presName="thinLine2b" presStyleLbl="callout" presStyleIdx="5" presStyleCnt="7"/>
      <dgm:spPr>
        <a:scene3d>
          <a:camera prst="orthographicFront"/>
          <a:lightRig rig="threePt" dir="t"/>
        </a:scene3d>
        <a:sp3d>
          <a:bevelT prst="relaxedInset"/>
          <a:bevelB prst="relaxedInset"/>
        </a:sp3d>
      </dgm:spPr>
    </dgm:pt>
    <dgm:pt modelId="{9C51FC69-39BD-49EC-9C48-94FFF1D1B8BC}" type="pres">
      <dgm:prSet presAssocID="{7E927E65-2160-4DF0-9D3B-3D035E562E48}" presName="vertSpace2b" presStyleCnt="0"/>
      <dgm:spPr>
        <a:scene3d>
          <a:camera prst="orthographicFront"/>
          <a:lightRig rig="threePt" dir="t"/>
        </a:scene3d>
        <a:sp3d>
          <a:bevelT prst="relaxedInset"/>
          <a:bevelB prst="relaxedInset"/>
        </a:sp3d>
      </dgm:spPr>
    </dgm:pt>
    <dgm:pt modelId="{62F6C3AF-BAC4-4207-9025-A8C135186E75}" type="pres">
      <dgm:prSet presAssocID="{99ED6DF2-4D82-4E77-898C-45D243CAA26F}" presName="horz2" presStyleCnt="0"/>
      <dgm:spPr>
        <a:scene3d>
          <a:camera prst="orthographicFront"/>
          <a:lightRig rig="threePt" dir="t"/>
        </a:scene3d>
        <a:sp3d>
          <a:bevelT prst="relaxedInset"/>
          <a:bevelB prst="relaxedInset"/>
        </a:sp3d>
      </dgm:spPr>
    </dgm:pt>
    <dgm:pt modelId="{CEC29BC1-9A98-47ED-94B0-0DDA4C9AB60C}" type="pres">
      <dgm:prSet presAssocID="{99ED6DF2-4D82-4E77-898C-45D243CAA26F}" presName="horzSpace2" presStyleCnt="0"/>
      <dgm:spPr>
        <a:scene3d>
          <a:camera prst="orthographicFront"/>
          <a:lightRig rig="threePt" dir="t"/>
        </a:scene3d>
        <a:sp3d>
          <a:bevelT prst="relaxedInset"/>
          <a:bevelB prst="relaxedInset"/>
        </a:sp3d>
      </dgm:spPr>
    </dgm:pt>
    <dgm:pt modelId="{DA8983DE-872D-455F-9CC6-DA999AE6E0F4}" type="pres">
      <dgm:prSet presAssocID="{99ED6DF2-4D82-4E77-898C-45D243CAA26F}" presName="tx2" presStyleLbl="revTx" presStyleIdx="7" presStyleCnt="8"/>
      <dgm:spPr/>
    </dgm:pt>
    <dgm:pt modelId="{119CBF80-EB92-479C-826A-84FA9115BEB1}" type="pres">
      <dgm:prSet presAssocID="{99ED6DF2-4D82-4E77-898C-45D243CAA26F}" presName="vert2" presStyleCnt="0"/>
      <dgm:spPr>
        <a:scene3d>
          <a:camera prst="orthographicFront"/>
          <a:lightRig rig="threePt" dir="t"/>
        </a:scene3d>
        <a:sp3d>
          <a:bevelT prst="relaxedInset"/>
          <a:bevelB prst="relaxedInset"/>
        </a:sp3d>
      </dgm:spPr>
    </dgm:pt>
    <dgm:pt modelId="{D6C15320-B377-4D7C-BE26-85306B90F0C1}" type="pres">
      <dgm:prSet presAssocID="{99ED6DF2-4D82-4E77-898C-45D243CAA26F}" presName="thinLine2b" presStyleLbl="callout" presStyleIdx="6" presStyleCnt="7"/>
      <dgm:spPr>
        <a:scene3d>
          <a:camera prst="orthographicFront"/>
          <a:lightRig rig="threePt" dir="t"/>
        </a:scene3d>
        <a:sp3d>
          <a:bevelT prst="relaxedInset"/>
          <a:bevelB prst="relaxedInset"/>
        </a:sp3d>
      </dgm:spPr>
    </dgm:pt>
    <dgm:pt modelId="{0170EF87-818B-4142-AB1B-608B429FE3A1}" type="pres">
      <dgm:prSet presAssocID="{99ED6DF2-4D82-4E77-898C-45D243CAA26F}" presName="vertSpace2b" presStyleCnt="0"/>
      <dgm:spPr>
        <a:scene3d>
          <a:camera prst="orthographicFront"/>
          <a:lightRig rig="threePt" dir="t"/>
        </a:scene3d>
        <a:sp3d>
          <a:bevelT prst="relaxedInset"/>
          <a:bevelB prst="relaxedInset"/>
        </a:sp3d>
      </dgm:spPr>
    </dgm:pt>
  </dgm:ptLst>
  <dgm:cxnLst>
    <dgm:cxn modelId="{6A470111-34B3-40CA-B7DB-0383CD6BC780}" srcId="{2E691EE6-CAF9-41E2-892E-61445EE7B5C9}" destId="{7E927E65-2160-4DF0-9D3B-3D035E562E48}" srcOrd="5" destOrd="0" parTransId="{E8E67337-F0B8-40E1-A810-B47A67FB8D7E}" sibTransId="{43AC1378-363D-4C4D-8616-EA64105B20C9}"/>
    <dgm:cxn modelId="{697C183A-6A1A-47EC-9B57-BF92EFC516F0}" srcId="{2E691EE6-CAF9-41E2-892E-61445EE7B5C9}" destId="{27ABA7E4-7732-4CE1-9D23-4F59E87C4F58}" srcOrd="1" destOrd="0" parTransId="{D494DDA1-FD46-4F25-95A1-405CB67B4442}" sibTransId="{2C8036C4-2A56-41E7-8C6C-71F44254E754}"/>
    <dgm:cxn modelId="{409F3262-C3E4-4039-8ED6-88C978D187F3}" type="presOf" srcId="{7E927E65-2160-4DF0-9D3B-3D035E562E48}" destId="{E3382B86-EB3B-4E65-BF34-1D1A8A1A0CB7}" srcOrd="0" destOrd="0" presId="urn:microsoft.com/office/officeart/2008/layout/LinedList"/>
    <dgm:cxn modelId="{96793762-E562-4292-821F-A4BB0FC5F327}" type="presOf" srcId="{2E691EE6-CAF9-41E2-892E-61445EE7B5C9}" destId="{F44F43ED-B5BC-4C0C-8E07-953298B50241}" srcOrd="0" destOrd="0" presId="urn:microsoft.com/office/officeart/2008/layout/LinedList"/>
    <dgm:cxn modelId="{F1BC3C4A-8069-4DF6-8DEC-8B7573F8DD8F}" type="presOf" srcId="{6993931A-CDE2-42F7-B736-9A25EFE46FA5}" destId="{DB0C0069-A24D-4F7F-B365-E213652850CB}" srcOrd="0" destOrd="0" presId="urn:microsoft.com/office/officeart/2008/layout/LinedList"/>
    <dgm:cxn modelId="{25A9E871-DFDF-4517-A654-0CCA7135E6B4}" type="presOf" srcId="{27ABA7E4-7732-4CE1-9D23-4F59E87C4F58}" destId="{D702403D-7491-40CE-AA3D-F65FE7B1F924}" srcOrd="0" destOrd="0" presId="urn:microsoft.com/office/officeart/2008/layout/LinedList"/>
    <dgm:cxn modelId="{4FAE5594-EAAF-41C6-9CB3-6227C97453D0}" type="presOf" srcId="{99ED6DF2-4D82-4E77-898C-45D243CAA26F}" destId="{DA8983DE-872D-455F-9CC6-DA999AE6E0F4}" srcOrd="0" destOrd="0" presId="urn:microsoft.com/office/officeart/2008/layout/LinedList"/>
    <dgm:cxn modelId="{E66BBF9A-427B-4B3A-8A42-8037CAE254C2}" srcId="{E2BCDD9D-06E7-4503-8E8B-4F6BE4A0569B}" destId="{2E691EE6-CAF9-41E2-892E-61445EE7B5C9}" srcOrd="0" destOrd="0" parTransId="{81214522-90F3-4700-8E5F-F1EC00410EC6}" sibTransId="{2E6FCD40-C3BE-4152-BBF0-75F37517E54D}"/>
    <dgm:cxn modelId="{09684CAA-B405-4C14-BDE7-8E90EC844999}" type="presOf" srcId="{5FF858F5-3723-4EBE-AE3E-C81CDF0C1FBF}" destId="{43F784C0-968A-4F47-8733-8C4874CDBBE5}" srcOrd="0" destOrd="0" presId="urn:microsoft.com/office/officeart/2008/layout/LinedList"/>
    <dgm:cxn modelId="{8C9594B8-64E1-4455-B2BF-4B107ECF3C13}" type="presOf" srcId="{E2BCDD9D-06E7-4503-8E8B-4F6BE4A0569B}" destId="{0A6A46C6-3D89-415D-8FC9-2E302506BE1B}" srcOrd="0" destOrd="0" presId="urn:microsoft.com/office/officeart/2008/layout/LinedList"/>
    <dgm:cxn modelId="{AA52C7C8-D1FF-4B47-B0D1-847E988FDC0E}" srcId="{2E691EE6-CAF9-41E2-892E-61445EE7B5C9}" destId="{0BD2C8B8-053F-462F-893B-F34F861A5C7C}" srcOrd="3" destOrd="0" parTransId="{FE01F77A-15BA-469A-AD56-717DBF6D356E}" sibTransId="{E69E15AA-C4E1-420A-954E-8767F4C5D1B3}"/>
    <dgm:cxn modelId="{59FDAFD3-B655-484B-8709-D879082ECF54}" srcId="{2E691EE6-CAF9-41E2-892E-61445EE7B5C9}" destId="{6993931A-CDE2-42F7-B736-9A25EFE46FA5}" srcOrd="0" destOrd="0" parTransId="{950BD658-A906-4E41-BD73-E9563C1A9DFD}" sibTransId="{A6FE4B01-543F-4EE2-B1C8-E20D013E55B8}"/>
    <dgm:cxn modelId="{AB21A2E1-1FE9-494D-9EAE-15582AA668CE}" srcId="{2E691EE6-CAF9-41E2-892E-61445EE7B5C9}" destId="{5FF858F5-3723-4EBE-AE3E-C81CDF0C1FBF}" srcOrd="2" destOrd="0" parTransId="{63FE3258-D814-4ACF-BDC2-177FCD95B453}" sibTransId="{773425F4-D0BE-4264-8B1A-E53B6D90A6AB}"/>
    <dgm:cxn modelId="{481877E3-905C-47C1-9143-D8B5B464A7C6}" type="presOf" srcId="{6870B71C-6A55-4D1F-B81C-D17A9C9AF32A}" destId="{16EEEC90-9919-4DB3-A0EB-859959DF5C59}" srcOrd="0" destOrd="0" presId="urn:microsoft.com/office/officeart/2008/layout/LinedList"/>
    <dgm:cxn modelId="{3EEEB5E8-D19E-46EB-AA46-538E66AF0776}" srcId="{2E691EE6-CAF9-41E2-892E-61445EE7B5C9}" destId="{6870B71C-6A55-4D1F-B81C-D17A9C9AF32A}" srcOrd="4" destOrd="0" parTransId="{73FD94F0-916D-470D-8CEE-920F0FF5749B}" sibTransId="{EE773849-4A5E-49C6-9FAE-DA3F02751A01}"/>
    <dgm:cxn modelId="{F2388BF1-A06B-4A75-9208-4A3126274154}" srcId="{2E691EE6-CAF9-41E2-892E-61445EE7B5C9}" destId="{99ED6DF2-4D82-4E77-898C-45D243CAA26F}" srcOrd="6" destOrd="0" parTransId="{E2B405FF-EA53-4D3D-B531-B48CA75E32C7}" sibTransId="{B9669E50-44DA-4765-A5D1-2A1010AC1076}"/>
    <dgm:cxn modelId="{4D900EF2-9DAD-43D6-B7F0-C48BA4C82EA0}" type="presOf" srcId="{0BD2C8B8-053F-462F-893B-F34F861A5C7C}" destId="{EC969C9D-8BA6-457D-BE41-7E34DAED12F9}" srcOrd="0" destOrd="0" presId="urn:microsoft.com/office/officeart/2008/layout/LinedList"/>
    <dgm:cxn modelId="{C45D1267-69EA-41DD-B93A-AE2A1C979770}" type="presParOf" srcId="{0A6A46C6-3D89-415D-8FC9-2E302506BE1B}" destId="{129EBE42-A1D9-401F-80D9-475AA6321046}" srcOrd="0" destOrd="0" presId="urn:microsoft.com/office/officeart/2008/layout/LinedList"/>
    <dgm:cxn modelId="{F7AF88C1-139B-4D76-8C98-F537C45B79D7}" type="presParOf" srcId="{0A6A46C6-3D89-415D-8FC9-2E302506BE1B}" destId="{150AB211-BEA7-4ECD-AA6E-6BD815C6B301}" srcOrd="1" destOrd="0" presId="urn:microsoft.com/office/officeart/2008/layout/LinedList"/>
    <dgm:cxn modelId="{99426B4A-1F90-486F-B1DB-27D76F85A78A}" type="presParOf" srcId="{150AB211-BEA7-4ECD-AA6E-6BD815C6B301}" destId="{F44F43ED-B5BC-4C0C-8E07-953298B50241}" srcOrd="0" destOrd="0" presId="urn:microsoft.com/office/officeart/2008/layout/LinedList"/>
    <dgm:cxn modelId="{0DF5E573-DC46-4FF5-8B22-193346611FEF}" type="presParOf" srcId="{150AB211-BEA7-4ECD-AA6E-6BD815C6B301}" destId="{6BA663EF-9279-4874-BC5A-EC1CBFA1A139}" srcOrd="1" destOrd="0" presId="urn:microsoft.com/office/officeart/2008/layout/LinedList"/>
    <dgm:cxn modelId="{7C0311B2-B5B3-4890-9557-060F4CC8BFEA}" type="presParOf" srcId="{6BA663EF-9279-4874-BC5A-EC1CBFA1A139}" destId="{C3FD8FB7-FF46-4A20-95AD-35BC2A717F57}" srcOrd="0" destOrd="0" presId="urn:microsoft.com/office/officeart/2008/layout/LinedList"/>
    <dgm:cxn modelId="{4D0FC86B-529E-4DA6-B9B0-1815BBD2A806}" type="presParOf" srcId="{6BA663EF-9279-4874-BC5A-EC1CBFA1A139}" destId="{C8A67155-D2F9-4D19-AD84-539C122EC945}" srcOrd="1" destOrd="0" presId="urn:microsoft.com/office/officeart/2008/layout/LinedList"/>
    <dgm:cxn modelId="{70E9AF09-4FD8-471A-BF68-FD5123B4E48D}" type="presParOf" srcId="{C8A67155-D2F9-4D19-AD84-539C122EC945}" destId="{E026560E-303D-408E-ADDA-415A646C3D43}" srcOrd="0" destOrd="0" presId="urn:microsoft.com/office/officeart/2008/layout/LinedList"/>
    <dgm:cxn modelId="{3C1EC55B-8F44-439A-B97C-BB7BE54AB5D0}" type="presParOf" srcId="{C8A67155-D2F9-4D19-AD84-539C122EC945}" destId="{DB0C0069-A24D-4F7F-B365-E213652850CB}" srcOrd="1" destOrd="0" presId="urn:microsoft.com/office/officeart/2008/layout/LinedList"/>
    <dgm:cxn modelId="{365AFA72-793E-468E-8C09-17CE1458F4DB}" type="presParOf" srcId="{C8A67155-D2F9-4D19-AD84-539C122EC945}" destId="{9DF97474-D7B4-43E5-9AFE-45D277D6D421}" srcOrd="2" destOrd="0" presId="urn:microsoft.com/office/officeart/2008/layout/LinedList"/>
    <dgm:cxn modelId="{C6335AB7-9E16-4525-B910-B2277762F08E}" type="presParOf" srcId="{6BA663EF-9279-4874-BC5A-EC1CBFA1A139}" destId="{15172BD7-94CB-4469-96BB-5C731A2922FA}" srcOrd="2" destOrd="0" presId="urn:microsoft.com/office/officeart/2008/layout/LinedList"/>
    <dgm:cxn modelId="{6A074ABB-F043-46B5-A1ED-814B61EC5F49}" type="presParOf" srcId="{6BA663EF-9279-4874-BC5A-EC1CBFA1A139}" destId="{FB05CF07-0612-4136-9139-0B9DAEE03E65}" srcOrd="3" destOrd="0" presId="urn:microsoft.com/office/officeart/2008/layout/LinedList"/>
    <dgm:cxn modelId="{ABD709A0-6406-40DF-A046-AD0A2F3C3B95}" type="presParOf" srcId="{6BA663EF-9279-4874-BC5A-EC1CBFA1A139}" destId="{A180482E-48BC-4774-BCA6-BC398BBC8355}" srcOrd="4" destOrd="0" presId="urn:microsoft.com/office/officeart/2008/layout/LinedList"/>
    <dgm:cxn modelId="{135155AC-969C-481C-AE2A-D7BBA6DCEF62}" type="presParOf" srcId="{A180482E-48BC-4774-BCA6-BC398BBC8355}" destId="{329E9737-28A7-4474-A3D8-02B90A37905D}" srcOrd="0" destOrd="0" presId="urn:microsoft.com/office/officeart/2008/layout/LinedList"/>
    <dgm:cxn modelId="{C0607677-A2EE-483A-A3C8-0FCBDEEFFFE5}" type="presParOf" srcId="{A180482E-48BC-4774-BCA6-BC398BBC8355}" destId="{D702403D-7491-40CE-AA3D-F65FE7B1F924}" srcOrd="1" destOrd="0" presId="urn:microsoft.com/office/officeart/2008/layout/LinedList"/>
    <dgm:cxn modelId="{9AECD09A-0106-46FF-A2A4-83879247420B}" type="presParOf" srcId="{A180482E-48BC-4774-BCA6-BC398BBC8355}" destId="{1269B097-B199-4010-91D0-2B425FDAFE10}" srcOrd="2" destOrd="0" presId="urn:microsoft.com/office/officeart/2008/layout/LinedList"/>
    <dgm:cxn modelId="{E4C41716-3D0E-4186-B7D8-35447F1C9AFC}" type="presParOf" srcId="{6BA663EF-9279-4874-BC5A-EC1CBFA1A139}" destId="{42698B0B-9930-47FE-A77D-602FFB417B29}" srcOrd="5" destOrd="0" presId="urn:microsoft.com/office/officeart/2008/layout/LinedList"/>
    <dgm:cxn modelId="{7E94B39F-12F5-4C9C-85A2-8429B7CC92D1}" type="presParOf" srcId="{6BA663EF-9279-4874-BC5A-EC1CBFA1A139}" destId="{85A69099-795A-4940-8490-CD2D396B948D}" srcOrd="6" destOrd="0" presId="urn:microsoft.com/office/officeart/2008/layout/LinedList"/>
    <dgm:cxn modelId="{76D0BEA4-EA3F-46CC-ABE4-633746697D78}" type="presParOf" srcId="{6BA663EF-9279-4874-BC5A-EC1CBFA1A139}" destId="{4379C496-2937-44C6-A7BE-D2EBC60552DA}" srcOrd="7" destOrd="0" presId="urn:microsoft.com/office/officeart/2008/layout/LinedList"/>
    <dgm:cxn modelId="{546CE7F4-CA92-413B-884F-6251B1396BEE}" type="presParOf" srcId="{4379C496-2937-44C6-A7BE-D2EBC60552DA}" destId="{808FD116-6BBE-4582-B87A-35C32E68F195}" srcOrd="0" destOrd="0" presId="urn:microsoft.com/office/officeart/2008/layout/LinedList"/>
    <dgm:cxn modelId="{AC340782-B053-4B96-BD1A-5CE43965323A}" type="presParOf" srcId="{4379C496-2937-44C6-A7BE-D2EBC60552DA}" destId="{43F784C0-968A-4F47-8733-8C4874CDBBE5}" srcOrd="1" destOrd="0" presId="urn:microsoft.com/office/officeart/2008/layout/LinedList"/>
    <dgm:cxn modelId="{406E143C-01D1-42AC-AAC1-B657FE3F2F1E}" type="presParOf" srcId="{4379C496-2937-44C6-A7BE-D2EBC60552DA}" destId="{095F4493-31B4-4648-A3FD-B6D0E4621C44}" srcOrd="2" destOrd="0" presId="urn:microsoft.com/office/officeart/2008/layout/LinedList"/>
    <dgm:cxn modelId="{89AB7362-EED9-478A-B4CB-74913598884C}" type="presParOf" srcId="{6BA663EF-9279-4874-BC5A-EC1CBFA1A139}" destId="{F3E3BAF3-679F-40B5-9E95-44157DEF7899}" srcOrd="8" destOrd="0" presId="urn:microsoft.com/office/officeart/2008/layout/LinedList"/>
    <dgm:cxn modelId="{4B94FD7C-A8F7-47BD-A674-E11A7C5DDF80}" type="presParOf" srcId="{6BA663EF-9279-4874-BC5A-EC1CBFA1A139}" destId="{AD1FFEBE-DFED-423A-B575-2850FCCEAC68}" srcOrd="9" destOrd="0" presId="urn:microsoft.com/office/officeart/2008/layout/LinedList"/>
    <dgm:cxn modelId="{E1603F9E-06A0-4EC5-ACD4-3A6E943113D3}" type="presParOf" srcId="{6BA663EF-9279-4874-BC5A-EC1CBFA1A139}" destId="{879938C0-5D50-433C-B2AF-799EF939C33F}" srcOrd="10" destOrd="0" presId="urn:microsoft.com/office/officeart/2008/layout/LinedList"/>
    <dgm:cxn modelId="{940EF010-7003-4D57-887F-7D650C2DC5C4}" type="presParOf" srcId="{879938C0-5D50-433C-B2AF-799EF939C33F}" destId="{A8347B2B-A625-4977-A924-FA30E746A1DA}" srcOrd="0" destOrd="0" presId="urn:microsoft.com/office/officeart/2008/layout/LinedList"/>
    <dgm:cxn modelId="{CFDAC8D5-1540-45D5-9F24-65D12DE16C44}" type="presParOf" srcId="{879938C0-5D50-433C-B2AF-799EF939C33F}" destId="{EC969C9D-8BA6-457D-BE41-7E34DAED12F9}" srcOrd="1" destOrd="0" presId="urn:microsoft.com/office/officeart/2008/layout/LinedList"/>
    <dgm:cxn modelId="{3ECD15FC-1906-4D69-B1C5-EC5302133909}" type="presParOf" srcId="{879938C0-5D50-433C-B2AF-799EF939C33F}" destId="{6F54757D-7B04-4EF7-BA8D-2FF9366FF492}" srcOrd="2" destOrd="0" presId="urn:microsoft.com/office/officeart/2008/layout/LinedList"/>
    <dgm:cxn modelId="{ADC42305-D180-46EA-8530-E7DEF4DE6AE3}" type="presParOf" srcId="{6BA663EF-9279-4874-BC5A-EC1CBFA1A139}" destId="{CDBAF9DA-D202-4F18-83A0-A4908BD526D1}" srcOrd="11" destOrd="0" presId="urn:microsoft.com/office/officeart/2008/layout/LinedList"/>
    <dgm:cxn modelId="{FB03B5D2-94D9-4ADD-814B-4F8323F97F94}" type="presParOf" srcId="{6BA663EF-9279-4874-BC5A-EC1CBFA1A139}" destId="{FA257A16-D81C-490F-9A48-B94FB52FA538}" srcOrd="12" destOrd="0" presId="urn:microsoft.com/office/officeart/2008/layout/LinedList"/>
    <dgm:cxn modelId="{23E7D452-37AE-4EA2-B456-F03CC253593E}" type="presParOf" srcId="{6BA663EF-9279-4874-BC5A-EC1CBFA1A139}" destId="{D72A250E-A159-429F-B692-679817D8E987}" srcOrd="13" destOrd="0" presId="urn:microsoft.com/office/officeart/2008/layout/LinedList"/>
    <dgm:cxn modelId="{40E92EF7-9B77-41FB-9005-CA9E95C0325E}" type="presParOf" srcId="{D72A250E-A159-429F-B692-679817D8E987}" destId="{A7B26F51-E411-47F8-AA99-0630BE467514}" srcOrd="0" destOrd="0" presId="urn:microsoft.com/office/officeart/2008/layout/LinedList"/>
    <dgm:cxn modelId="{4693BC30-AE71-4D3D-9DD0-CDBCA4DF5237}" type="presParOf" srcId="{D72A250E-A159-429F-B692-679817D8E987}" destId="{16EEEC90-9919-4DB3-A0EB-859959DF5C59}" srcOrd="1" destOrd="0" presId="urn:microsoft.com/office/officeart/2008/layout/LinedList"/>
    <dgm:cxn modelId="{411FE57E-A969-4E1F-9D01-028994F4C8BC}" type="presParOf" srcId="{D72A250E-A159-429F-B692-679817D8E987}" destId="{80B3A5A3-7565-4BB2-8485-AC23848BA646}" srcOrd="2" destOrd="0" presId="urn:microsoft.com/office/officeart/2008/layout/LinedList"/>
    <dgm:cxn modelId="{2D92ACE9-0181-4410-83FD-ED47FBEE4607}" type="presParOf" srcId="{6BA663EF-9279-4874-BC5A-EC1CBFA1A139}" destId="{E72D16E4-62F5-4508-8C1F-DED2C00199CF}" srcOrd="14" destOrd="0" presId="urn:microsoft.com/office/officeart/2008/layout/LinedList"/>
    <dgm:cxn modelId="{F75E174C-E03C-466A-A8BF-FEBDC1B2BCEF}" type="presParOf" srcId="{6BA663EF-9279-4874-BC5A-EC1CBFA1A139}" destId="{106D7B28-788F-41E4-A42B-B53E43D40D0A}" srcOrd="15" destOrd="0" presId="urn:microsoft.com/office/officeart/2008/layout/LinedList"/>
    <dgm:cxn modelId="{05EA3527-5FFA-4D2E-B028-CA45248A10D8}" type="presParOf" srcId="{6BA663EF-9279-4874-BC5A-EC1CBFA1A139}" destId="{335B3207-1F3A-422F-9C22-C077D651B75C}" srcOrd="16" destOrd="0" presId="urn:microsoft.com/office/officeart/2008/layout/LinedList"/>
    <dgm:cxn modelId="{61EB8E48-4C8D-441C-BBAE-F8294D046FEF}" type="presParOf" srcId="{335B3207-1F3A-422F-9C22-C077D651B75C}" destId="{0884EA68-16C3-46CA-A1B7-7025B21BFD93}" srcOrd="0" destOrd="0" presId="urn:microsoft.com/office/officeart/2008/layout/LinedList"/>
    <dgm:cxn modelId="{A3CFA835-83F4-4BB8-820B-B7A55269C00B}" type="presParOf" srcId="{335B3207-1F3A-422F-9C22-C077D651B75C}" destId="{E3382B86-EB3B-4E65-BF34-1D1A8A1A0CB7}" srcOrd="1" destOrd="0" presId="urn:microsoft.com/office/officeart/2008/layout/LinedList"/>
    <dgm:cxn modelId="{BC8016C7-40FE-4F3C-BA76-AA64AC6D93EF}" type="presParOf" srcId="{335B3207-1F3A-422F-9C22-C077D651B75C}" destId="{EC6C5DEE-73A8-4A06-8321-EAC957754C9F}" srcOrd="2" destOrd="0" presId="urn:microsoft.com/office/officeart/2008/layout/LinedList"/>
    <dgm:cxn modelId="{87D76647-86C4-4A4D-9074-70A133CA712C}" type="presParOf" srcId="{6BA663EF-9279-4874-BC5A-EC1CBFA1A139}" destId="{EB12F9D9-9130-4674-BAB4-2F991F951D99}" srcOrd="17" destOrd="0" presId="urn:microsoft.com/office/officeart/2008/layout/LinedList"/>
    <dgm:cxn modelId="{A5B0C213-C36D-4929-BBD8-A33A11F7A6D8}" type="presParOf" srcId="{6BA663EF-9279-4874-BC5A-EC1CBFA1A139}" destId="{9C51FC69-39BD-49EC-9C48-94FFF1D1B8BC}" srcOrd="18" destOrd="0" presId="urn:microsoft.com/office/officeart/2008/layout/LinedList"/>
    <dgm:cxn modelId="{50B540B9-B5EF-4E05-8F02-B846A72C397A}" type="presParOf" srcId="{6BA663EF-9279-4874-BC5A-EC1CBFA1A139}" destId="{62F6C3AF-BAC4-4207-9025-A8C135186E75}" srcOrd="19" destOrd="0" presId="urn:microsoft.com/office/officeart/2008/layout/LinedList"/>
    <dgm:cxn modelId="{CC1342AA-2FD0-40CF-BA7E-90E87D843443}" type="presParOf" srcId="{62F6C3AF-BAC4-4207-9025-A8C135186E75}" destId="{CEC29BC1-9A98-47ED-94B0-0DDA4C9AB60C}" srcOrd="0" destOrd="0" presId="urn:microsoft.com/office/officeart/2008/layout/LinedList"/>
    <dgm:cxn modelId="{408628FD-5A86-4D70-B60A-4942AEDD5585}" type="presParOf" srcId="{62F6C3AF-BAC4-4207-9025-A8C135186E75}" destId="{DA8983DE-872D-455F-9CC6-DA999AE6E0F4}" srcOrd="1" destOrd="0" presId="urn:microsoft.com/office/officeart/2008/layout/LinedList"/>
    <dgm:cxn modelId="{B2BC45E0-5758-45FC-AAFC-A6BD50A1D7D4}" type="presParOf" srcId="{62F6C3AF-BAC4-4207-9025-A8C135186E75}" destId="{119CBF80-EB92-479C-826A-84FA9115BEB1}" srcOrd="2" destOrd="0" presId="urn:microsoft.com/office/officeart/2008/layout/LinedList"/>
    <dgm:cxn modelId="{2CDB24B6-1126-4E13-B942-4FB38DF8F9B7}" type="presParOf" srcId="{6BA663EF-9279-4874-BC5A-EC1CBFA1A139}" destId="{D6C15320-B377-4D7C-BE26-85306B90F0C1}" srcOrd="20" destOrd="0" presId="urn:microsoft.com/office/officeart/2008/layout/LinedList"/>
    <dgm:cxn modelId="{495B4062-438E-47AE-8A1B-214F5C68C83F}" type="presParOf" srcId="{6BA663EF-9279-4874-BC5A-EC1CBFA1A139}" destId="{0170EF87-818B-4142-AB1B-608B429FE3A1}" srcOrd="21" destOrd="0" presId="urn:microsoft.com/office/officeart/2008/layout/LinedList"/>
  </dgm:cxnLst>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35ABB1-4279-4E51-AA99-C0A19DF92E9E}"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B905A674-9C99-4D41-9CF0-93D22065B123}">
      <dgm:prSet phldrT="[Text]" custT="1"/>
      <dgm:spPr/>
      <dgm:t>
        <a:bodyPr/>
        <a:lstStyle/>
        <a:p>
          <a:r>
            <a:rPr lang="en-IN" sz="1800" dirty="0"/>
            <a:t>The final predicted model achieved a conversion rate of 83% on the test set, meeting the CEO's target.</a:t>
          </a:r>
          <a:endParaRPr lang="en-US" sz="1800" dirty="0"/>
        </a:p>
      </dgm:t>
    </dgm:pt>
    <dgm:pt modelId="{EA4C47E7-B811-404F-94FD-14859B181E30}" type="parTrans" cxnId="{BEFEBB66-059B-4308-8DA3-1B6B93AF8612}">
      <dgm:prSet/>
      <dgm:spPr/>
      <dgm:t>
        <a:bodyPr/>
        <a:lstStyle/>
        <a:p>
          <a:endParaRPr lang="en-US" sz="1600"/>
        </a:p>
      </dgm:t>
    </dgm:pt>
    <dgm:pt modelId="{C2E35945-9E62-4AED-8040-B830C8F6F814}" type="sibTrans" cxnId="{BEFEBB66-059B-4308-8DA3-1B6B93AF8612}">
      <dgm:prSet/>
      <dgm:spPr/>
      <dgm:t>
        <a:bodyPr/>
        <a:lstStyle/>
        <a:p>
          <a:endParaRPr lang="en-US" sz="1600"/>
        </a:p>
      </dgm:t>
    </dgm:pt>
    <dgm:pt modelId="{DDEBD19C-77B2-44A7-8473-B8AA26173441}">
      <dgm:prSet phldrT="[Text]" custT="1"/>
      <dgm:spPr/>
      <dgm:t>
        <a:bodyPr/>
        <a:lstStyle/>
        <a:p>
          <a:r>
            <a:rPr lang="en-IN" sz="1800" dirty="0"/>
            <a:t>The model's good sensitivity ensures the selection of promising leads.</a:t>
          </a:r>
          <a:endParaRPr lang="en-US" sz="1800" dirty="0"/>
        </a:p>
      </dgm:t>
    </dgm:pt>
    <dgm:pt modelId="{92284980-1D71-44DD-8497-B3C8FBDD8067}" type="parTrans" cxnId="{14C89F4E-2829-4968-A077-4F14558EF0F3}">
      <dgm:prSet/>
      <dgm:spPr/>
      <dgm:t>
        <a:bodyPr/>
        <a:lstStyle/>
        <a:p>
          <a:endParaRPr lang="en-US" sz="1600"/>
        </a:p>
      </dgm:t>
    </dgm:pt>
    <dgm:pt modelId="{51B2EB71-AD84-4585-AB41-A5548D24D9A3}" type="sibTrans" cxnId="{14C89F4E-2829-4968-A077-4F14558EF0F3}">
      <dgm:prSet/>
      <dgm:spPr/>
      <dgm:t>
        <a:bodyPr/>
        <a:lstStyle/>
        <a:p>
          <a:endParaRPr lang="en-US" sz="1600"/>
        </a:p>
      </dgm:t>
    </dgm:pt>
    <dgm:pt modelId="{39F67F40-81FC-422C-BB25-C42DD56DB53B}">
      <dgm:prSet phldrT="[Text]" custT="1"/>
      <dgm:spPr/>
      <dgm:t>
        <a:bodyPr/>
        <a:lstStyle/>
        <a:p>
          <a:r>
            <a:rPr lang="en-IN" sz="1800" dirty="0"/>
            <a:t>Key features contributing to lead conversion probability include –</a:t>
          </a:r>
        </a:p>
        <a:p>
          <a:r>
            <a:rPr lang="en-IN" sz="1800" dirty="0"/>
            <a:t>Lead </a:t>
          </a:r>
          <a:r>
            <a:rPr lang="en-IN" sz="1800" dirty="0" err="1"/>
            <a:t>Origin_Lead</a:t>
          </a:r>
          <a:r>
            <a:rPr lang="en-IN" sz="1800" dirty="0"/>
            <a:t> Add Form.</a:t>
          </a:r>
        </a:p>
        <a:p>
          <a:r>
            <a:rPr lang="en-IN" sz="1800" dirty="0"/>
            <a:t>Working Professional occupation.</a:t>
          </a:r>
        </a:p>
        <a:p>
          <a:r>
            <a:rPr lang="en-IN" sz="1800" dirty="0"/>
            <a:t>Total Time Spent on Website</a:t>
          </a:r>
          <a:endParaRPr lang="en-US" sz="1600" dirty="0"/>
        </a:p>
      </dgm:t>
    </dgm:pt>
    <dgm:pt modelId="{2DD489CB-498D-41B0-BC4A-AE9BE2DE2011}" type="parTrans" cxnId="{85E2687A-B256-437C-9A8F-B7CB45719AFC}">
      <dgm:prSet/>
      <dgm:spPr/>
      <dgm:t>
        <a:bodyPr/>
        <a:lstStyle/>
        <a:p>
          <a:endParaRPr lang="en-US" sz="1600"/>
        </a:p>
      </dgm:t>
    </dgm:pt>
    <dgm:pt modelId="{D589DE80-E4F4-41B1-BAE2-340EE6C75B46}" type="sibTrans" cxnId="{85E2687A-B256-437C-9A8F-B7CB45719AFC}">
      <dgm:prSet/>
      <dgm:spPr/>
      <dgm:t>
        <a:bodyPr/>
        <a:lstStyle/>
        <a:p>
          <a:endParaRPr lang="en-US" sz="1600"/>
        </a:p>
      </dgm:t>
    </dgm:pt>
    <dgm:pt modelId="{3B3AB783-2ADE-4808-A9B6-85862968CCA0}" type="pres">
      <dgm:prSet presAssocID="{5835ABB1-4279-4E51-AA99-C0A19DF92E9E}" presName="Name0" presStyleCnt="0">
        <dgm:presLayoutVars>
          <dgm:dir/>
          <dgm:resizeHandles val="exact"/>
        </dgm:presLayoutVars>
      </dgm:prSet>
      <dgm:spPr/>
    </dgm:pt>
    <dgm:pt modelId="{B10A5778-898B-4D8A-81ED-6311E8B96BB5}" type="pres">
      <dgm:prSet presAssocID="{B905A674-9C99-4D41-9CF0-93D22065B123}" presName="node" presStyleLbl="node1" presStyleIdx="0" presStyleCnt="3">
        <dgm:presLayoutVars>
          <dgm:bulletEnabled val="1"/>
        </dgm:presLayoutVars>
      </dgm:prSet>
      <dgm:spPr/>
    </dgm:pt>
    <dgm:pt modelId="{50DA6A6A-8220-4312-82F1-BDACE5A987E3}" type="pres">
      <dgm:prSet presAssocID="{C2E35945-9E62-4AED-8040-B830C8F6F814}" presName="sibTrans" presStyleCnt="0"/>
      <dgm:spPr/>
    </dgm:pt>
    <dgm:pt modelId="{E22BE0C5-B51D-4645-843A-75A5ADDE763F}" type="pres">
      <dgm:prSet presAssocID="{DDEBD19C-77B2-44A7-8473-B8AA26173441}" presName="node" presStyleLbl="node1" presStyleIdx="1" presStyleCnt="3">
        <dgm:presLayoutVars>
          <dgm:bulletEnabled val="1"/>
        </dgm:presLayoutVars>
      </dgm:prSet>
      <dgm:spPr/>
    </dgm:pt>
    <dgm:pt modelId="{D20BBE3D-5360-40C8-9989-0F47AA028A30}" type="pres">
      <dgm:prSet presAssocID="{51B2EB71-AD84-4585-AB41-A5548D24D9A3}" presName="sibTrans" presStyleCnt="0"/>
      <dgm:spPr/>
    </dgm:pt>
    <dgm:pt modelId="{333FBBA1-ABA9-4486-99E4-B0400A727C64}" type="pres">
      <dgm:prSet presAssocID="{39F67F40-81FC-422C-BB25-C42DD56DB53B}" presName="node" presStyleLbl="node1" presStyleIdx="2" presStyleCnt="3">
        <dgm:presLayoutVars>
          <dgm:bulletEnabled val="1"/>
        </dgm:presLayoutVars>
      </dgm:prSet>
      <dgm:spPr/>
    </dgm:pt>
  </dgm:ptLst>
  <dgm:cxnLst>
    <dgm:cxn modelId="{A9E4981C-6788-4F92-A787-6A47F83CEC49}" type="presOf" srcId="{39F67F40-81FC-422C-BB25-C42DD56DB53B}" destId="{333FBBA1-ABA9-4486-99E4-B0400A727C64}" srcOrd="0" destOrd="0" presId="urn:microsoft.com/office/officeart/2005/8/layout/hList6"/>
    <dgm:cxn modelId="{44A17D1D-489B-4C80-A740-52D201EE9178}" type="presOf" srcId="{DDEBD19C-77B2-44A7-8473-B8AA26173441}" destId="{E22BE0C5-B51D-4645-843A-75A5ADDE763F}" srcOrd="0" destOrd="0" presId="urn:microsoft.com/office/officeart/2005/8/layout/hList6"/>
    <dgm:cxn modelId="{BEFEBB66-059B-4308-8DA3-1B6B93AF8612}" srcId="{5835ABB1-4279-4E51-AA99-C0A19DF92E9E}" destId="{B905A674-9C99-4D41-9CF0-93D22065B123}" srcOrd="0" destOrd="0" parTransId="{EA4C47E7-B811-404F-94FD-14859B181E30}" sibTransId="{C2E35945-9E62-4AED-8040-B830C8F6F814}"/>
    <dgm:cxn modelId="{14C89F4E-2829-4968-A077-4F14558EF0F3}" srcId="{5835ABB1-4279-4E51-AA99-C0A19DF92E9E}" destId="{DDEBD19C-77B2-44A7-8473-B8AA26173441}" srcOrd="1" destOrd="0" parTransId="{92284980-1D71-44DD-8497-B3C8FBDD8067}" sibTransId="{51B2EB71-AD84-4585-AB41-A5548D24D9A3}"/>
    <dgm:cxn modelId="{85E2687A-B256-437C-9A8F-B7CB45719AFC}" srcId="{5835ABB1-4279-4E51-AA99-C0A19DF92E9E}" destId="{39F67F40-81FC-422C-BB25-C42DD56DB53B}" srcOrd="2" destOrd="0" parTransId="{2DD489CB-498D-41B0-BC4A-AE9BE2DE2011}" sibTransId="{D589DE80-E4F4-41B1-BAE2-340EE6C75B46}"/>
    <dgm:cxn modelId="{88AA13F3-8DC4-46C0-8599-DCE16B482E69}" type="presOf" srcId="{B905A674-9C99-4D41-9CF0-93D22065B123}" destId="{B10A5778-898B-4D8A-81ED-6311E8B96BB5}" srcOrd="0" destOrd="0" presId="urn:microsoft.com/office/officeart/2005/8/layout/hList6"/>
    <dgm:cxn modelId="{73988CF5-33D2-4DC9-9CE8-D634A4F62DD0}" type="presOf" srcId="{5835ABB1-4279-4E51-AA99-C0A19DF92E9E}" destId="{3B3AB783-2ADE-4808-A9B6-85862968CCA0}" srcOrd="0" destOrd="0" presId="urn:microsoft.com/office/officeart/2005/8/layout/hList6"/>
    <dgm:cxn modelId="{2DBA743B-52EA-4258-9AEF-A15719A725A4}" type="presParOf" srcId="{3B3AB783-2ADE-4808-A9B6-85862968CCA0}" destId="{B10A5778-898B-4D8A-81ED-6311E8B96BB5}" srcOrd="0" destOrd="0" presId="urn:microsoft.com/office/officeart/2005/8/layout/hList6"/>
    <dgm:cxn modelId="{A89ACD2C-9416-4EAD-B50C-1DDDEDEF9F76}" type="presParOf" srcId="{3B3AB783-2ADE-4808-A9B6-85862968CCA0}" destId="{50DA6A6A-8220-4312-82F1-BDACE5A987E3}" srcOrd="1" destOrd="0" presId="urn:microsoft.com/office/officeart/2005/8/layout/hList6"/>
    <dgm:cxn modelId="{AF9DFB33-6F65-476C-BD25-1DD8B7F2DB5D}" type="presParOf" srcId="{3B3AB783-2ADE-4808-A9B6-85862968CCA0}" destId="{E22BE0C5-B51D-4645-843A-75A5ADDE763F}" srcOrd="2" destOrd="0" presId="urn:microsoft.com/office/officeart/2005/8/layout/hList6"/>
    <dgm:cxn modelId="{BE95ABC3-76A5-46D1-B3C1-E45D709F7004}" type="presParOf" srcId="{3B3AB783-2ADE-4808-A9B6-85862968CCA0}" destId="{D20BBE3D-5360-40C8-9989-0F47AA028A30}" srcOrd="3" destOrd="0" presId="urn:microsoft.com/office/officeart/2005/8/layout/hList6"/>
    <dgm:cxn modelId="{81F76A37-F454-4D26-A7F7-C47BF9F431AF}" type="presParOf" srcId="{3B3AB783-2ADE-4808-A9B6-85862968CCA0}" destId="{333FBBA1-ABA9-4486-99E4-B0400A727C6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816CA-26D1-4697-9C16-9EFE3414FE46}">
      <dsp:nvSpPr>
        <dsp:cNvPr id="0" name=""/>
        <dsp:cNvSpPr/>
      </dsp:nvSpPr>
      <dsp:spPr>
        <a:xfrm>
          <a:off x="800100" y="0"/>
          <a:ext cx="9067800" cy="126764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0913782-B4A8-495A-A2E5-81B83D0DCF89}">
      <dsp:nvSpPr>
        <dsp:cNvPr id="0" name=""/>
        <dsp:cNvSpPr/>
      </dsp:nvSpPr>
      <dsp:spPr>
        <a:xfrm>
          <a:off x="289098" y="380293"/>
          <a:ext cx="3200400" cy="50705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Understanding Data</a:t>
          </a:r>
          <a:endParaRPr lang="en-US" sz="2100" kern="1200" dirty="0"/>
        </a:p>
      </dsp:txBody>
      <dsp:txXfrm>
        <a:off x="313850" y="405045"/>
        <a:ext cx="3150896" cy="457553"/>
      </dsp:txXfrm>
    </dsp:sp>
    <dsp:sp modelId="{85F76A67-6092-4BCF-BA52-EA521720044D}">
      <dsp:nvSpPr>
        <dsp:cNvPr id="0" name=""/>
        <dsp:cNvSpPr/>
      </dsp:nvSpPr>
      <dsp:spPr>
        <a:xfrm>
          <a:off x="3733800" y="380293"/>
          <a:ext cx="3200400" cy="507057"/>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Data Cleaning</a:t>
          </a:r>
        </a:p>
      </dsp:txBody>
      <dsp:txXfrm>
        <a:off x="3758552" y="405045"/>
        <a:ext cx="3150896" cy="457553"/>
      </dsp:txXfrm>
    </dsp:sp>
    <dsp:sp modelId="{AC21E98D-4591-4539-970A-E247AA70A1F9}">
      <dsp:nvSpPr>
        <dsp:cNvPr id="0" name=""/>
        <dsp:cNvSpPr/>
      </dsp:nvSpPr>
      <dsp:spPr>
        <a:xfrm>
          <a:off x="7178502" y="380293"/>
          <a:ext cx="3200400" cy="507057"/>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Data Transformation</a:t>
          </a:r>
        </a:p>
      </dsp:txBody>
      <dsp:txXfrm>
        <a:off x="7203254" y="405045"/>
        <a:ext cx="3150896" cy="457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DF3DA-E429-438A-9271-7AD0275D8FCE}">
      <dsp:nvSpPr>
        <dsp:cNvPr id="0" name=""/>
        <dsp:cNvSpPr/>
      </dsp:nvSpPr>
      <dsp:spPr>
        <a:xfrm>
          <a:off x="2259105" y="731964"/>
          <a:ext cx="1280090" cy="750534"/>
        </a:xfrm>
        <a:custGeom>
          <a:avLst/>
          <a:gdLst/>
          <a:ahLst/>
          <a:cxnLst/>
          <a:rect l="0" t="0" r="0" b="0"/>
          <a:pathLst>
            <a:path>
              <a:moveTo>
                <a:pt x="0" y="0"/>
              </a:moveTo>
              <a:lnTo>
                <a:pt x="0" y="375267"/>
              </a:lnTo>
              <a:lnTo>
                <a:pt x="1280090" y="375267"/>
              </a:lnTo>
              <a:lnTo>
                <a:pt x="1280090" y="7505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DBD3B7-D9C2-4672-AC79-594EFBC206EF}">
      <dsp:nvSpPr>
        <dsp:cNvPr id="0" name=""/>
        <dsp:cNvSpPr/>
      </dsp:nvSpPr>
      <dsp:spPr>
        <a:xfrm>
          <a:off x="907427" y="731964"/>
          <a:ext cx="1351677" cy="750534"/>
        </a:xfrm>
        <a:custGeom>
          <a:avLst/>
          <a:gdLst/>
          <a:ahLst/>
          <a:cxnLst/>
          <a:rect l="0" t="0" r="0" b="0"/>
          <a:pathLst>
            <a:path>
              <a:moveTo>
                <a:pt x="1351677" y="0"/>
              </a:moveTo>
              <a:lnTo>
                <a:pt x="1351677" y="375267"/>
              </a:lnTo>
              <a:lnTo>
                <a:pt x="0" y="375267"/>
              </a:lnTo>
              <a:lnTo>
                <a:pt x="0" y="7505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7821AC-5572-495C-A673-6642E9616FC0}">
      <dsp:nvSpPr>
        <dsp:cNvPr id="0" name=""/>
        <dsp:cNvSpPr/>
      </dsp:nvSpPr>
      <dsp:spPr>
        <a:xfrm>
          <a:off x="1088271" y="113255"/>
          <a:ext cx="2341668" cy="618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Dummy Variables Creation</a:t>
          </a:r>
          <a:endParaRPr lang="en-US" sz="1400" b="1" kern="1200" dirty="0"/>
        </a:p>
      </dsp:txBody>
      <dsp:txXfrm>
        <a:off x="1088271" y="113255"/>
        <a:ext cx="2341668" cy="618708"/>
      </dsp:txXfrm>
    </dsp:sp>
    <dsp:sp modelId="{90F4BD60-B812-40B7-A9B9-BEC6E3C5B5C2}">
      <dsp:nvSpPr>
        <dsp:cNvPr id="0" name=""/>
        <dsp:cNvSpPr/>
      </dsp:nvSpPr>
      <dsp:spPr>
        <a:xfrm>
          <a:off x="2604" y="1482499"/>
          <a:ext cx="1809646" cy="5106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Train </a:t>
          </a:r>
        </a:p>
      </dsp:txBody>
      <dsp:txXfrm>
        <a:off x="2604" y="1482499"/>
        <a:ext cx="1809646" cy="510613"/>
      </dsp:txXfrm>
    </dsp:sp>
    <dsp:sp modelId="{63F79361-9078-425A-A7AB-167DE0C1611F}">
      <dsp:nvSpPr>
        <dsp:cNvPr id="0" name=""/>
        <dsp:cNvSpPr/>
      </dsp:nvSpPr>
      <dsp:spPr>
        <a:xfrm>
          <a:off x="2562786" y="1482499"/>
          <a:ext cx="1952820" cy="624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Test</a:t>
          </a:r>
        </a:p>
      </dsp:txBody>
      <dsp:txXfrm>
        <a:off x="2562786" y="1482499"/>
        <a:ext cx="1952820" cy="624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8AC20-90B1-4C72-A656-39FFB55C8557}">
      <dsp:nvSpPr>
        <dsp:cNvPr id="0" name=""/>
        <dsp:cNvSpPr/>
      </dsp:nvSpPr>
      <dsp:spPr>
        <a:xfrm>
          <a:off x="0" y="0"/>
          <a:ext cx="2716306" cy="526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Model Building</a:t>
          </a:r>
        </a:p>
      </dsp:txBody>
      <dsp:txXfrm>
        <a:off x="595948" y="0"/>
        <a:ext cx="2120357" cy="526869"/>
      </dsp:txXfrm>
    </dsp:sp>
    <dsp:sp modelId="{7620E64D-7DD9-430A-8443-2F89026E31AA}">
      <dsp:nvSpPr>
        <dsp:cNvPr id="0" name=""/>
        <dsp:cNvSpPr/>
      </dsp:nvSpPr>
      <dsp:spPr>
        <a:xfrm flipH="1" flipV="1">
          <a:off x="225745" y="249257"/>
          <a:ext cx="197144" cy="28353"/>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EBE42-A1D9-401F-80D9-475AA632104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a:schemeClr val="lt1"/>
        </a:fontRef>
      </dsp:style>
    </dsp:sp>
    <dsp:sp modelId="{F44F43ED-B5BC-4C0C-8E07-953298B50241}">
      <dsp:nvSpPr>
        <dsp:cNvPr id="0" name=""/>
        <dsp:cNvSpPr/>
      </dsp:nvSpPr>
      <dsp:spPr>
        <a:xfrm>
          <a:off x="0" y="0"/>
          <a:ext cx="1211586" cy="4351338"/>
        </a:xfrm>
        <a:prstGeom prst="rect">
          <a:avLst/>
        </a:prstGeom>
        <a:noFill/>
        <a:ln w="12700" cap="flat" cmpd="sng" algn="ctr">
          <a:solidFill>
            <a:schemeClr val="accent2"/>
          </a:solidFill>
          <a:prstDash val="solid"/>
          <a:miter lim="800000"/>
        </a:ln>
        <a:effectLst/>
        <a:scene3d>
          <a:camera prst="orthographicFront"/>
          <a:lightRig rig="threePt" dir="t"/>
        </a:scene3d>
        <a:sp3d>
          <a:bevelT prst="relaxedInset"/>
        </a:sp3d>
      </dsp:spPr>
      <dsp:style>
        <a:lnRef idx="2">
          <a:schemeClr val="accent2"/>
        </a:lnRef>
        <a:fillRef idx="1">
          <a:schemeClr val="lt1"/>
        </a:fillRef>
        <a:effectRef idx="0">
          <a:schemeClr val="accent2"/>
        </a:effectRef>
        <a:fontRef idx="minor">
          <a:schemeClr val="dk1"/>
        </a:fontRef>
      </dsp:style>
      <dsp:txBody>
        <a:bodyPr spcFirstLastPara="0" vert="vert270" wrap="square" lIns="167640" tIns="167640" rIns="167640" bIns="167640" numCol="1" spcCol="1270" anchor="t" anchorCtr="0">
          <a:noAutofit/>
        </a:bodyPr>
        <a:lstStyle/>
        <a:p>
          <a:pPr marL="0" lvl="0" indent="0" algn="ctr" defTabSz="1955800">
            <a:lnSpc>
              <a:spcPct val="90000"/>
            </a:lnSpc>
            <a:spcBef>
              <a:spcPct val="0"/>
            </a:spcBef>
            <a:spcAft>
              <a:spcPct val="35000"/>
            </a:spcAft>
            <a:buNone/>
          </a:pPr>
          <a:r>
            <a:rPr lang="en-US" sz="4400" kern="1200" dirty="0">
              <a:solidFill>
                <a:schemeClr val="accent1">
                  <a:lumMod val="50000"/>
                </a:schemeClr>
              </a:solidFill>
            </a:rPr>
            <a:t>Model Building</a:t>
          </a:r>
        </a:p>
      </dsp:txBody>
      <dsp:txXfrm>
        <a:off x="0" y="0"/>
        <a:ext cx="1211586" cy="4351338"/>
      </dsp:txXfrm>
    </dsp:sp>
    <dsp:sp modelId="{DB0C0069-A24D-4F7F-B365-E213652850CB}">
      <dsp:nvSpPr>
        <dsp:cNvPr id="0" name=""/>
        <dsp:cNvSpPr/>
      </dsp:nvSpPr>
      <dsp:spPr>
        <a:xfrm>
          <a:off x="1369320" y="29373"/>
          <a:ext cx="8254746" cy="587473"/>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Recursive Feature Elimination was used to select the top 15 important features</a:t>
          </a:r>
          <a:endParaRPr lang="en-US" sz="1600" kern="1200" dirty="0"/>
        </a:p>
      </dsp:txBody>
      <dsp:txXfrm>
        <a:off x="1369320" y="29373"/>
        <a:ext cx="8254746" cy="587473"/>
      </dsp:txXfrm>
    </dsp:sp>
    <dsp:sp modelId="{15172BD7-94CB-4469-96BB-5C731A2922FA}">
      <dsp:nvSpPr>
        <dsp:cNvPr id="0" name=""/>
        <dsp:cNvSpPr/>
      </dsp:nvSpPr>
      <dsp:spPr>
        <a:xfrm>
          <a:off x="1211586" y="6168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D702403D-7491-40CE-AA3D-F65FE7B1F924}">
      <dsp:nvSpPr>
        <dsp:cNvPr id="0" name=""/>
        <dsp:cNvSpPr/>
      </dsp:nvSpPr>
      <dsp:spPr>
        <a:xfrm>
          <a:off x="1369320" y="646220"/>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Significance of features was determined based on P-values, with insignificant variables dropped.</a:t>
          </a:r>
          <a:endParaRPr lang="en-US" sz="1600" kern="1200" dirty="0"/>
        </a:p>
      </dsp:txBody>
      <dsp:txXfrm>
        <a:off x="1369320" y="646220"/>
        <a:ext cx="8254746" cy="587473"/>
      </dsp:txXfrm>
    </dsp:sp>
    <dsp:sp modelId="{42698B0B-9930-47FE-A77D-602FFB417B29}">
      <dsp:nvSpPr>
        <dsp:cNvPr id="0" name=""/>
        <dsp:cNvSpPr/>
      </dsp:nvSpPr>
      <dsp:spPr>
        <a:xfrm>
          <a:off x="1211586" y="123369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43F784C0-968A-4F47-8733-8C4874CDBBE5}">
      <dsp:nvSpPr>
        <dsp:cNvPr id="0" name=""/>
        <dsp:cNvSpPr/>
      </dsp:nvSpPr>
      <dsp:spPr>
        <a:xfrm>
          <a:off x="1369320" y="1263067"/>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The final model comprised 11 significant variables with satisfactory VIF scores.</a:t>
          </a:r>
          <a:endParaRPr lang="en-US" sz="1600" kern="1200" dirty="0"/>
        </a:p>
      </dsp:txBody>
      <dsp:txXfrm>
        <a:off x="1369320" y="1263067"/>
        <a:ext cx="8254746" cy="587473"/>
      </dsp:txXfrm>
    </dsp:sp>
    <dsp:sp modelId="{F3E3BAF3-679F-40B5-9E95-44157DEF7899}">
      <dsp:nvSpPr>
        <dsp:cNvPr id="0" name=""/>
        <dsp:cNvSpPr/>
      </dsp:nvSpPr>
      <dsp:spPr>
        <a:xfrm>
          <a:off x="1211586" y="185054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EC969C9D-8BA6-457D-BE41-7E34DAED12F9}">
      <dsp:nvSpPr>
        <dsp:cNvPr id="0" name=""/>
        <dsp:cNvSpPr/>
      </dsp:nvSpPr>
      <dsp:spPr>
        <a:xfrm>
          <a:off x="1369320" y="1879913"/>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Optimal probability </a:t>
          </a:r>
          <a:r>
            <a:rPr lang="en-IN" sz="1600" kern="1200" dirty="0" err="1"/>
            <a:t>cutoff</a:t>
          </a:r>
          <a:r>
            <a:rPr lang="en-IN" sz="1600" kern="1200" dirty="0"/>
            <a:t> was determined through ROC curve analysis, yielding an area under the curve of 86%.</a:t>
          </a:r>
          <a:endParaRPr lang="en-US" sz="1600" kern="1200" dirty="0"/>
        </a:p>
      </dsp:txBody>
      <dsp:txXfrm>
        <a:off x="1369320" y="1879913"/>
        <a:ext cx="8254746" cy="587473"/>
      </dsp:txXfrm>
    </dsp:sp>
    <dsp:sp modelId="{CDBAF9DA-D202-4F18-83A0-A4908BD526D1}">
      <dsp:nvSpPr>
        <dsp:cNvPr id="0" name=""/>
        <dsp:cNvSpPr/>
      </dsp:nvSpPr>
      <dsp:spPr>
        <a:xfrm>
          <a:off x="1211586" y="246738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16EEEC90-9919-4DB3-A0EB-859959DF5C59}">
      <dsp:nvSpPr>
        <dsp:cNvPr id="0" name=""/>
        <dsp:cNvSpPr/>
      </dsp:nvSpPr>
      <dsp:spPr>
        <a:xfrm>
          <a:off x="1369320" y="2496760"/>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Model accuracy, sensitivity, and specificity were assessed, achieving satisfactory results.</a:t>
          </a:r>
          <a:endParaRPr lang="en-US" sz="1600" kern="1200" dirty="0"/>
        </a:p>
      </dsp:txBody>
      <dsp:txXfrm>
        <a:off x="1369320" y="2496760"/>
        <a:ext cx="8254746" cy="587473"/>
      </dsp:txXfrm>
    </dsp:sp>
    <dsp:sp modelId="{E72D16E4-62F5-4508-8C1F-DED2C00199CF}">
      <dsp:nvSpPr>
        <dsp:cNvPr id="0" name=""/>
        <dsp:cNvSpPr/>
      </dsp:nvSpPr>
      <dsp:spPr>
        <a:xfrm>
          <a:off x="1211586" y="308423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E3382B86-EB3B-4E65-BF34-1D1A8A1A0CB7}">
      <dsp:nvSpPr>
        <dsp:cNvPr id="0" name=""/>
        <dsp:cNvSpPr/>
      </dsp:nvSpPr>
      <dsp:spPr>
        <a:xfrm>
          <a:off x="1369320" y="3113607"/>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Precision-recall trade-off led to a cutoff value of approximately 0.3.</a:t>
          </a:r>
          <a:endParaRPr lang="en-US" sz="1600" kern="1200" dirty="0"/>
        </a:p>
      </dsp:txBody>
      <dsp:txXfrm>
        <a:off x="1369320" y="3113607"/>
        <a:ext cx="8254746" cy="587473"/>
      </dsp:txXfrm>
    </dsp:sp>
    <dsp:sp modelId="{EB12F9D9-9130-4674-BAB4-2F991F951D99}">
      <dsp:nvSpPr>
        <dsp:cNvPr id="0" name=""/>
        <dsp:cNvSpPr/>
      </dsp:nvSpPr>
      <dsp:spPr>
        <a:xfrm>
          <a:off x="1211586" y="370108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 modelId="{DA8983DE-872D-455F-9CC6-DA999AE6E0F4}">
      <dsp:nvSpPr>
        <dsp:cNvPr id="0" name=""/>
        <dsp:cNvSpPr/>
      </dsp:nvSpPr>
      <dsp:spPr>
        <a:xfrm>
          <a:off x="1369320" y="3730454"/>
          <a:ext cx="8254746" cy="58747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Learnings from the train set were applied to the test set, resulting in a conversion probability accuracy of 77.52%, sensitivity of 83.01%, and specificity of 74.13%.</a:t>
          </a:r>
          <a:endParaRPr lang="en-US" sz="1600" kern="1200" dirty="0"/>
        </a:p>
      </dsp:txBody>
      <dsp:txXfrm>
        <a:off x="1369320" y="3730454"/>
        <a:ext cx="8254746" cy="587473"/>
      </dsp:txXfrm>
    </dsp:sp>
    <dsp:sp modelId="{D6C15320-B377-4D7C-BE26-85306B90F0C1}">
      <dsp:nvSpPr>
        <dsp:cNvPr id="0" name=""/>
        <dsp:cNvSpPr/>
      </dsp:nvSpPr>
      <dsp:spPr>
        <a:xfrm>
          <a:off x="1211586" y="431792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lightRig rig="threePt" dir="t"/>
        </a:scene3d>
        <a:sp3d>
          <a:bevelT prst="relaxedInset"/>
          <a:bevelB prst="relaxedInset"/>
        </a:sp3d>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5778-898B-4D8A-81ED-6311E8B96BB5}">
      <dsp:nvSpPr>
        <dsp:cNvPr id="0" name=""/>
        <dsp:cNvSpPr/>
      </dsp:nvSpPr>
      <dsp:spPr>
        <a:xfrm rot="16200000">
          <a:off x="-29860" y="31188"/>
          <a:ext cx="3514724" cy="3452347"/>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kern="1200" dirty="0"/>
            <a:t>The final predicted model achieved a conversion rate of 83% on the test set, meeting the CEO's target.</a:t>
          </a:r>
          <a:endParaRPr lang="en-US" sz="1800" kern="1200" dirty="0"/>
        </a:p>
      </dsp:txBody>
      <dsp:txXfrm rot="5400000">
        <a:off x="1329" y="702944"/>
        <a:ext cx="3452347" cy="2108834"/>
      </dsp:txXfrm>
    </dsp:sp>
    <dsp:sp modelId="{E22BE0C5-B51D-4645-843A-75A5ADDE763F}">
      <dsp:nvSpPr>
        <dsp:cNvPr id="0" name=""/>
        <dsp:cNvSpPr/>
      </dsp:nvSpPr>
      <dsp:spPr>
        <a:xfrm rot="16200000">
          <a:off x="3681412" y="31188"/>
          <a:ext cx="3514724" cy="3452347"/>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kern="1200" dirty="0"/>
            <a:t>The model's good sensitivity ensures the selection of promising leads.</a:t>
          </a:r>
          <a:endParaRPr lang="en-US" sz="1800" kern="1200" dirty="0"/>
        </a:p>
      </dsp:txBody>
      <dsp:txXfrm rot="5400000">
        <a:off x="3712601" y="702944"/>
        <a:ext cx="3452347" cy="2108834"/>
      </dsp:txXfrm>
    </dsp:sp>
    <dsp:sp modelId="{333FBBA1-ABA9-4486-99E4-B0400A727C64}">
      <dsp:nvSpPr>
        <dsp:cNvPr id="0" name=""/>
        <dsp:cNvSpPr/>
      </dsp:nvSpPr>
      <dsp:spPr>
        <a:xfrm rot="16200000">
          <a:off x="7392686" y="31188"/>
          <a:ext cx="3514724" cy="3452347"/>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kern="1200" dirty="0"/>
            <a:t>Key features contributing to lead conversion probability include –</a:t>
          </a:r>
        </a:p>
        <a:p>
          <a:pPr marL="0" lvl="0" indent="0" algn="ctr" defTabSz="800100">
            <a:lnSpc>
              <a:spcPct val="90000"/>
            </a:lnSpc>
            <a:spcBef>
              <a:spcPct val="0"/>
            </a:spcBef>
            <a:spcAft>
              <a:spcPct val="35000"/>
            </a:spcAft>
            <a:buNone/>
          </a:pPr>
          <a:r>
            <a:rPr lang="en-IN" sz="1800" kern="1200" dirty="0"/>
            <a:t>Lead </a:t>
          </a:r>
          <a:r>
            <a:rPr lang="en-IN" sz="1800" kern="1200" dirty="0" err="1"/>
            <a:t>Origin_Lead</a:t>
          </a:r>
          <a:r>
            <a:rPr lang="en-IN" sz="1800" kern="1200" dirty="0"/>
            <a:t> Add Form.</a:t>
          </a:r>
        </a:p>
        <a:p>
          <a:pPr marL="0" lvl="0" indent="0" algn="ctr" defTabSz="800100">
            <a:lnSpc>
              <a:spcPct val="90000"/>
            </a:lnSpc>
            <a:spcBef>
              <a:spcPct val="0"/>
            </a:spcBef>
            <a:spcAft>
              <a:spcPct val="35000"/>
            </a:spcAft>
            <a:buNone/>
          </a:pPr>
          <a:r>
            <a:rPr lang="en-IN" sz="1800" kern="1200" dirty="0"/>
            <a:t>Working Professional occupation.</a:t>
          </a:r>
        </a:p>
        <a:p>
          <a:pPr marL="0" lvl="0" indent="0" algn="ctr" defTabSz="800100">
            <a:lnSpc>
              <a:spcPct val="90000"/>
            </a:lnSpc>
            <a:spcBef>
              <a:spcPct val="0"/>
            </a:spcBef>
            <a:spcAft>
              <a:spcPct val="35000"/>
            </a:spcAft>
            <a:buNone/>
          </a:pPr>
          <a:r>
            <a:rPr lang="en-IN" sz="1800" kern="1200" dirty="0"/>
            <a:t>Total Time Spent on Website</a:t>
          </a:r>
          <a:endParaRPr lang="en-US" sz="1600" kern="1200" dirty="0"/>
        </a:p>
      </dsp:txBody>
      <dsp:txXfrm rot="5400000">
        <a:off x="7423875" y="702944"/>
        <a:ext cx="3452347" cy="21088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E2D1C4-174B-4ECF-AA33-C390C161816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107626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E2D1C4-174B-4ECF-AA33-C390C161816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410388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E2D1C4-174B-4ECF-AA33-C390C161816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125124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E2D1C4-174B-4ECF-AA33-C390C161816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246941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E2D1C4-174B-4ECF-AA33-C390C1618169}"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18258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2E2D1C4-174B-4ECF-AA33-C390C161816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124417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2E2D1C4-174B-4ECF-AA33-C390C1618169}"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32447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2E2D1C4-174B-4ECF-AA33-C390C1618169}"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8184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2D1C4-174B-4ECF-AA33-C390C1618169}"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210472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2D1C4-174B-4ECF-AA33-C390C161816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83006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E2D1C4-174B-4ECF-AA33-C390C1618169}"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B549F1-6C4C-4D1A-A842-197F9D051299}" type="slidenum">
              <a:rPr lang="en-IN" smtClean="0"/>
              <a:t>‹#›</a:t>
            </a:fld>
            <a:endParaRPr lang="en-IN"/>
          </a:p>
        </p:txBody>
      </p:sp>
    </p:spTree>
    <p:extLst>
      <p:ext uri="{BB962C8B-B14F-4D97-AF65-F5344CB8AC3E}">
        <p14:creationId xmlns:p14="http://schemas.microsoft.com/office/powerpoint/2010/main" val="92321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2D1C4-174B-4ECF-AA33-C390C1618169}" type="datetimeFigureOut">
              <a:rPr lang="en-IN" smtClean="0"/>
              <a:t>15-04-2024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549F1-6C4C-4D1A-A842-197F9D051299}" type="slidenum">
              <a:rPr lang="en-IN" smtClean="0"/>
              <a:t>‹#›</a:t>
            </a:fld>
            <a:endParaRPr lang="en-IN"/>
          </a:p>
        </p:txBody>
      </p:sp>
    </p:spTree>
    <p:extLst>
      <p:ext uri="{BB962C8B-B14F-4D97-AF65-F5344CB8AC3E}">
        <p14:creationId xmlns:p14="http://schemas.microsoft.com/office/powerpoint/2010/main" val="230850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1760538"/>
            <a:ext cx="8877300" cy="1023302"/>
          </a:xfrm>
          <a:scene3d>
            <a:camera prst="orthographicFront"/>
            <a:lightRig rig="threePt" dir="t"/>
          </a:scene3d>
          <a:sp3d>
            <a:bevelT w="114300" prst="hardEdge"/>
            <a:bevelB w="152400" h="50800" prst="softRound"/>
          </a:sp3d>
        </p:spPr>
        <p:txBody>
          <a:bodyPr>
            <a:normAutofit/>
          </a:bodyPr>
          <a:lstStyle/>
          <a:p>
            <a:r>
              <a:rPr lang="en-IN" sz="4400" b="1" dirty="0">
                <a:ln w="0"/>
                <a:solidFill>
                  <a:schemeClr val="accent1">
                    <a:lumMod val="50000"/>
                  </a:schemeClr>
                </a:solidFill>
                <a:effectLst>
                  <a:outerShdw blurRad="38100" dist="19050" dir="2700000" algn="tl" rotWithShape="0">
                    <a:schemeClr val="dk1">
                      <a:alpha val="40000"/>
                    </a:schemeClr>
                  </a:outerShdw>
                </a:effectLst>
              </a:rPr>
              <a:t>Lead Scoring Case Study </a:t>
            </a:r>
          </a:p>
        </p:txBody>
      </p:sp>
      <p:sp>
        <p:nvSpPr>
          <p:cNvPr id="3" name="Subtitle 2"/>
          <p:cNvSpPr>
            <a:spLocks noGrp="1"/>
          </p:cNvSpPr>
          <p:nvPr>
            <p:ph type="subTitle" idx="1"/>
          </p:nvPr>
        </p:nvSpPr>
        <p:spPr>
          <a:scene3d>
            <a:camera prst="orthographicFront"/>
            <a:lightRig rig="threePt" dir="t"/>
          </a:scene3d>
          <a:sp3d>
            <a:bevelT prst="convex"/>
          </a:sp3d>
        </p:spPr>
        <p:txBody>
          <a:bodyPr>
            <a:normAutofit/>
          </a:bodyPr>
          <a:lstStyle/>
          <a:p>
            <a:endParaRPr lang="en-IN" sz="4000" dirty="0">
              <a:ln w="0"/>
              <a:solidFill>
                <a:schemeClr val="accent1"/>
              </a:solidFill>
              <a:effectLst>
                <a:outerShdw blurRad="38100" dist="25400" dir="5400000" algn="ctr" rotWithShape="0">
                  <a:srgbClr val="6E747A">
                    <a:alpha val="43000"/>
                  </a:srgbClr>
                </a:outerShdw>
              </a:effectLst>
            </a:endParaRPr>
          </a:p>
          <a:p>
            <a:r>
              <a:rPr lang="en-IN" sz="4000" b="1" dirty="0">
                <a:ln w="0"/>
                <a:solidFill>
                  <a:srgbClr val="002060"/>
                </a:solidFill>
                <a:effectLst>
                  <a:outerShdw blurRad="38100" dist="25400" dir="5400000" algn="ctr" rotWithShape="0">
                    <a:srgbClr val="6E747A">
                      <a:alpha val="43000"/>
                    </a:srgbClr>
                  </a:outerShdw>
                </a:effectLst>
                <a:latin typeface="+mj-lt"/>
              </a:rPr>
              <a:t>By Priya KM &amp;Vaibhav Kamble</a:t>
            </a:r>
          </a:p>
        </p:txBody>
      </p:sp>
    </p:spTree>
    <p:extLst>
      <p:ext uri="{BB962C8B-B14F-4D97-AF65-F5344CB8AC3E}">
        <p14:creationId xmlns:p14="http://schemas.microsoft.com/office/powerpoint/2010/main" val="112576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728569"/>
          </a:xfrm>
          <a:noFill/>
          <a:ln>
            <a:noFill/>
          </a:ln>
          <a:scene3d>
            <a:camera prst="orthographicFront"/>
            <a:lightRig rig="threePt" dir="t"/>
          </a:scene3d>
          <a:sp3d>
            <a:bevelT w="152400" h="50800" prst="softRound"/>
          </a:sp3d>
        </p:spPr>
        <p:style>
          <a:lnRef idx="2">
            <a:schemeClr val="accent4"/>
          </a:lnRef>
          <a:fillRef idx="1">
            <a:schemeClr val="lt1"/>
          </a:fillRef>
          <a:effectRef idx="0">
            <a:schemeClr val="accent4"/>
          </a:effectRef>
          <a:fontRef idx="minor">
            <a:schemeClr val="dk1"/>
          </a:fontRef>
        </p:style>
        <p:txBody>
          <a:bodyPr>
            <a:normAutofit/>
          </a:bodyPr>
          <a:lstStyle/>
          <a:p>
            <a:r>
              <a:rPr lang="en-IN" sz="2800"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sz="2800" dirty="0"/>
          </a:p>
        </p:txBody>
      </p:sp>
      <p:sp>
        <p:nvSpPr>
          <p:cNvPr id="3" name="Content Placeholder 2"/>
          <p:cNvSpPr>
            <a:spLocks noGrp="1"/>
          </p:cNvSpPr>
          <p:nvPr>
            <p:ph idx="1"/>
          </p:nvPr>
        </p:nvSpPr>
        <p:spPr>
          <a:xfrm>
            <a:off x="838200" y="2164079"/>
            <a:ext cx="10515600" cy="4012883"/>
          </a:xfrm>
          <a:noFill/>
          <a:ln>
            <a:noFill/>
          </a:ln>
          <a:scene3d>
            <a:camera prst="orthographicFront"/>
            <a:lightRig rig="threePt" dir="t"/>
          </a:scene3d>
          <a:sp3d>
            <a:bevelT w="152400" h="50800" prst="softRound"/>
            <a:bevelB w="152400" h="50800" prst="softRound"/>
          </a:sp3d>
        </p:spPr>
        <p:style>
          <a:lnRef idx="2">
            <a:schemeClr val="accent2"/>
          </a:lnRef>
          <a:fillRef idx="1">
            <a:schemeClr val="lt1"/>
          </a:fillRef>
          <a:effectRef idx="0">
            <a:schemeClr val="accent2"/>
          </a:effectRef>
          <a:fontRef idx="minor">
            <a:schemeClr val="dk1"/>
          </a:fontRef>
        </p:style>
        <p:txBody>
          <a:bodyPr/>
          <a:lstStyle/>
          <a:p>
            <a:r>
              <a:rPr lang="en-IN" dirty="0"/>
              <a:t>Problem statement:-</a:t>
            </a:r>
          </a:p>
          <a:p>
            <a:pPr marL="0" indent="0">
              <a:buNone/>
            </a:pPr>
            <a:r>
              <a:rPr lang="en-IN" dirty="0"/>
              <a:t>X Education, an online course provider, seeks assistance in identifying the most promising leads with the highest likelihood of converting into paying customers. The objective is to assign lead scores to prioritize leads, ensuring those with higher scores are more likely to convert, aligning with the CEO's target conversion rate of around 80%.</a:t>
            </a:r>
          </a:p>
          <a:p>
            <a:pPr marL="0" indent="0">
              <a:buNone/>
            </a:pPr>
            <a:r>
              <a:rPr lang="en-IN" dirty="0"/>
              <a:t> </a:t>
            </a:r>
          </a:p>
        </p:txBody>
      </p:sp>
    </p:spTree>
    <p:extLst>
      <p:ext uri="{BB962C8B-B14F-4D97-AF65-F5344CB8AC3E}">
        <p14:creationId xmlns:p14="http://schemas.microsoft.com/office/powerpoint/2010/main" val="23403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IN"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dirty="0"/>
          </a:p>
        </p:txBody>
      </p:sp>
      <p:sp>
        <p:nvSpPr>
          <p:cNvPr id="6" name="Rectangle 5"/>
          <p:cNvSpPr/>
          <p:nvPr/>
        </p:nvSpPr>
        <p:spPr>
          <a:xfrm>
            <a:off x="548640" y="1236617"/>
            <a:ext cx="2220685" cy="452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Analysis approach:-</a:t>
            </a:r>
          </a:p>
        </p:txBody>
      </p:sp>
      <p:graphicFrame>
        <p:nvGraphicFramePr>
          <p:cNvPr id="7" name="Diagram 6"/>
          <p:cNvGraphicFramePr/>
          <p:nvPr>
            <p:extLst>
              <p:ext uri="{D42A27DB-BD31-4B8C-83A1-F6EECF244321}">
                <p14:modId xmlns:p14="http://schemas.microsoft.com/office/powerpoint/2010/main" val="1368050806"/>
              </p:ext>
            </p:extLst>
          </p:nvPr>
        </p:nvGraphicFramePr>
        <p:xfrm>
          <a:off x="761999" y="1798286"/>
          <a:ext cx="10668001" cy="126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746889409"/>
              </p:ext>
            </p:extLst>
          </p:nvPr>
        </p:nvGraphicFramePr>
        <p:xfrm>
          <a:off x="2348753" y="3498729"/>
          <a:ext cx="4518211" cy="22207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Elbow Connector 14"/>
          <p:cNvCxnSpPr/>
          <p:nvPr/>
        </p:nvCxnSpPr>
        <p:spPr>
          <a:xfrm rot="10800000" flipV="1">
            <a:off x="6095999" y="2761128"/>
            <a:ext cx="3146614" cy="124609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sp>
        <p:nvSpPr>
          <p:cNvPr id="18" name="Right Brace 17"/>
          <p:cNvSpPr/>
          <p:nvPr/>
        </p:nvSpPr>
        <p:spPr>
          <a:xfrm>
            <a:off x="7221070" y="4477870"/>
            <a:ext cx="448236" cy="16584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9" name="Diagram 18"/>
          <p:cNvGraphicFramePr/>
          <p:nvPr>
            <p:extLst>
              <p:ext uri="{D42A27DB-BD31-4B8C-83A1-F6EECF244321}">
                <p14:modId xmlns:p14="http://schemas.microsoft.com/office/powerpoint/2010/main" val="1069338803"/>
              </p:ext>
            </p:extLst>
          </p:nvPr>
        </p:nvGraphicFramePr>
        <p:xfrm>
          <a:off x="7790329" y="4941602"/>
          <a:ext cx="2716306" cy="52686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0" name="Right Arrow 19"/>
          <p:cNvSpPr/>
          <p:nvPr/>
        </p:nvSpPr>
        <p:spPr>
          <a:xfrm>
            <a:off x="6938682" y="5145741"/>
            <a:ext cx="331694"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21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dirty="0"/>
          </a:p>
        </p:txBody>
      </p:sp>
      <p:pic>
        <p:nvPicPr>
          <p:cNvPr id="5" name="Content Placeholder 4"/>
          <p:cNvPicPr>
            <a:picLocks noGrp="1" noChangeAspect="1"/>
          </p:cNvPicPr>
          <p:nvPr>
            <p:ph idx="1"/>
          </p:nvPr>
        </p:nvPicPr>
        <p:blipFill>
          <a:blip r:embed="rId2"/>
          <a:stretch>
            <a:fillRect/>
          </a:stretch>
        </p:blipFill>
        <p:spPr>
          <a:xfrm>
            <a:off x="847725" y="1778001"/>
            <a:ext cx="10515600" cy="2641600"/>
          </a:xfrm>
          <a:prstGeom prst="rect">
            <a:avLst/>
          </a:prstGeom>
        </p:spPr>
      </p:pic>
      <p:sp>
        <p:nvSpPr>
          <p:cNvPr id="6" name="Rectangle 5"/>
          <p:cNvSpPr/>
          <p:nvPr/>
        </p:nvSpPr>
        <p:spPr>
          <a:xfrm>
            <a:off x="457199" y="4890611"/>
            <a:ext cx="11134725" cy="1200329"/>
          </a:xfrm>
          <a:prstGeom prst="rect">
            <a:avLst/>
          </a:prstGeom>
        </p:spPr>
        <p:txBody>
          <a:bodyPr wrap="square">
            <a:spAutoFit/>
          </a:bodyPr>
          <a:lstStyle/>
          <a:p>
            <a:pPr marL="285750" indent="-285750">
              <a:buFont typeface="Wingdings" panose="05000000000000000000" pitchFamily="2" charset="2"/>
              <a:buChar char="q"/>
            </a:pPr>
            <a:r>
              <a:rPr lang="en-US" dirty="0">
                <a:solidFill>
                  <a:srgbClr val="000000"/>
                </a:solidFill>
                <a:effectLst/>
              </a:rPr>
              <a:t>The conversion rate tends to be higher for leads with higher values in Total Visits, Total Time Spent on Website, and Page Views Per Visit.</a:t>
            </a:r>
          </a:p>
          <a:p>
            <a:endParaRPr lang="en-US" dirty="0">
              <a:solidFill>
                <a:srgbClr val="000000"/>
              </a:solidFill>
              <a:effectLst/>
            </a:endParaRPr>
          </a:p>
          <a:p>
            <a:pPr marL="285750" indent="-285750">
              <a:buFont typeface="Wingdings" panose="05000000000000000000" pitchFamily="2" charset="2"/>
              <a:buChar char="q"/>
            </a:pPr>
            <a:r>
              <a:rPr lang="en-US" dirty="0">
                <a:solidFill>
                  <a:srgbClr val="000000"/>
                </a:solidFill>
                <a:effectLst/>
              </a:rPr>
              <a:t>With all the data labels in good shape, we can proceed to the next step, which is Data Preparation.</a:t>
            </a:r>
          </a:p>
        </p:txBody>
      </p:sp>
    </p:spTree>
    <p:extLst>
      <p:ext uri="{BB962C8B-B14F-4D97-AF65-F5344CB8AC3E}">
        <p14:creationId xmlns:p14="http://schemas.microsoft.com/office/powerpoint/2010/main" val="378556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dirty="0"/>
          </a:p>
        </p:txBody>
      </p:sp>
      <p:pic>
        <p:nvPicPr>
          <p:cNvPr id="9" name="Content Placeholder 8"/>
          <p:cNvPicPr>
            <a:picLocks noGrp="1" noChangeAspect="1"/>
          </p:cNvPicPr>
          <p:nvPr>
            <p:ph idx="1"/>
          </p:nvPr>
        </p:nvPicPr>
        <p:blipFill>
          <a:blip r:embed="rId2"/>
          <a:stretch>
            <a:fillRect/>
          </a:stretch>
        </p:blipFill>
        <p:spPr>
          <a:xfrm>
            <a:off x="6505575" y="1419225"/>
            <a:ext cx="5276850" cy="342900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478395502"/>
              </p:ext>
            </p:extLst>
          </p:nvPr>
        </p:nvGraphicFramePr>
        <p:xfrm>
          <a:off x="381001" y="1619251"/>
          <a:ext cx="5836920" cy="3048000"/>
        </p:xfrm>
        <a:graphic>
          <a:graphicData uri="http://schemas.openxmlformats.org/drawingml/2006/table">
            <a:tbl>
              <a:tblPr firstRow="1" firstCol="1" bandRow="1">
                <a:tableStyleId>{5C22544A-7EE6-4342-B048-85BDC9FD1C3A}</a:tableStyleId>
              </a:tblPr>
              <a:tblGrid>
                <a:gridCol w="1945640">
                  <a:extLst>
                    <a:ext uri="{9D8B030D-6E8A-4147-A177-3AD203B41FA5}">
                      <a16:colId xmlns:a16="http://schemas.microsoft.com/office/drawing/2014/main" val="737623028"/>
                    </a:ext>
                  </a:extLst>
                </a:gridCol>
                <a:gridCol w="1945640">
                  <a:extLst>
                    <a:ext uri="{9D8B030D-6E8A-4147-A177-3AD203B41FA5}">
                      <a16:colId xmlns:a16="http://schemas.microsoft.com/office/drawing/2014/main" val="195118843"/>
                    </a:ext>
                  </a:extLst>
                </a:gridCol>
                <a:gridCol w="1945640">
                  <a:extLst>
                    <a:ext uri="{9D8B030D-6E8A-4147-A177-3AD203B41FA5}">
                      <a16:colId xmlns:a16="http://schemas.microsoft.com/office/drawing/2014/main" val="2543113497"/>
                    </a:ext>
                  </a:extLst>
                </a:gridCol>
              </a:tblGrid>
              <a:tr h="579120">
                <a:tc>
                  <a:txBody>
                    <a:bodyPr/>
                    <a:lstStyle/>
                    <a:p>
                      <a:pPr algn="ctr"/>
                      <a:r>
                        <a:rPr lang="en-IN" sz="1400" dirty="0"/>
                        <a:t>Measures</a:t>
                      </a:r>
                    </a:p>
                  </a:txBody>
                  <a:tcPr anchor="ctr"/>
                </a:tc>
                <a:tc>
                  <a:txBody>
                    <a:bodyPr/>
                    <a:lstStyle/>
                    <a:p>
                      <a:pPr algn="ctr"/>
                      <a:r>
                        <a:rPr lang="en-IN" sz="1400" dirty="0"/>
                        <a:t>Train set</a:t>
                      </a:r>
                    </a:p>
                  </a:txBody>
                  <a:tcPr anchor="ctr"/>
                </a:tc>
                <a:tc>
                  <a:txBody>
                    <a:bodyPr/>
                    <a:lstStyle/>
                    <a:p>
                      <a:pPr algn="ctr"/>
                      <a:r>
                        <a:rPr lang="en-IN" sz="1400" dirty="0"/>
                        <a:t>Test set</a:t>
                      </a:r>
                    </a:p>
                  </a:txBody>
                  <a:tcPr anchor="ctr"/>
                </a:tc>
                <a:extLst>
                  <a:ext uri="{0D108BD9-81ED-4DB2-BD59-A6C34878D82A}">
                    <a16:rowId xmlns:a16="http://schemas.microsoft.com/office/drawing/2014/main" val="2997650886"/>
                  </a:ext>
                </a:extLst>
              </a:tr>
              <a:tr h="579120">
                <a:tc>
                  <a:txBody>
                    <a:bodyPr/>
                    <a:lstStyle/>
                    <a:p>
                      <a:pPr algn="ctr"/>
                      <a:r>
                        <a:rPr lang="en-IN" sz="1400" dirty="0"/>
                        <a:t>Accuracy</a:t>
                      </a:r>
                    </a:p>
                  </a:txBody>
                  <a:tcPr anchor="ctr"/>
                </a:tc>
                <a:tc>
                  <a:txBody>
                    <a:bodyPr/>
                    <a:lstStyle/>
                    <a:p>
                      <a:pPr algn="ctr"/>
                      <a:r>
                        <a:rPr lang="en-IN" sz="1400" dirty="0"/>
                        <a:t>77.05%</a:t>
                      </a:r>
                    </a:p>
                  </a:txBody>
                  <a:tcPr anchor="ctr"/>
                </a:tc>
                <a:tc>
                  <a:txBody>
                    <a:bodyPr/>
                    <a:lstStyle/>
                    <a:p>
                      <a:pPr algn="ctr"/>
                      <a:r>
                        <a:rPr lang="en-IN" sz="1400" dirty="0"/>
                        <a:t>77.52%</a:t>
                      </a:r>
                    </a:p>
                  </a:txBody>
                  <a:tcPr anchor="ctr"/>
                </a:tc>
                <a:extLst>
                  <a:ext uri="{0D108BD9-81ED-4DB2-BD59-A6C34878D82A}">
                    <a16:rowId xmlns:a16="http://schemas.microsoft.com/office/drawing/2014/main" val="462304595"/>
                  </a:ext>
                </a:extLst>
              </a:tr>
              <a:tr h="579120">
                <a:tc>
                  <a:txBody>
                    <a:bodyPr/>
                    <a:lstStyle/>
                    <a:p>
                      <a:pPr algn="ctr"/>
                      <a:r>
                        <a:rPr lang="en-US" sz="1400" dirty="0"/>
                        <a:t>Sensitivity (No. of correctly predicted YES)</a:t>
                      </a:r>
                      <a:endParaRPr lang="en-IN" sz="1400" dirty="0"/>
                    </a:p>
                  </a:txBody>
                  <a:tcPr anchor="ctr"/>
                </a:tc>
                <a:tc>
                  <a:txBody>
                    <a:bodyPr/>
                    <a:lstStyle/>
                    <a:p>
                      <a:pPr algn="ctr"/>
                      <a:r>
                        <a:rPr lang="en-IN" sz="1400" dirty="0"/>
                        <a:t>82.89%</a:t>
                      </a:r>
                    </a:p>
                  </a:txBody>
                  <a:tcPr anchor="ctr"/>
                </a:tc>
                <a:tc>
                  <a:txBody>
                    <a:bodyPr/>
                    <a:lstStyle/>
                    <a:p>
                      <a:pPr algn="ctr"/>
                      <a:r>
                        <a:rPr lang="en-IN" sz="1400" dirty="0"/>
                        <a:t>83.01%</a:t>
                      </a:r>
                    </a:p>
                  </a:txBody>
                  <a:tcPr anchor="ctr"/>
                </a:tc>
                <a:extLst>
                  <a:ext uri="{0D108BD9-81ED-4DB2-BD59-A6C34878D82A}">
                    <a16:rowId xmlns:a16="http://schemas.microsoft.com/office/drawing/2014/main" val="3064165352"/>
                  </a:ext>
                </a:extLst>
              </a:tr>
              <a:tr h="579120">
                <a:tc>
                  <a:txBody>
                    <a:bodyPr/>
                    <a:lstStyle/>
                    <a:p>
                      <a:pPr algn="ctr"/>
                      <a:r>
                        <a:rPr lang="en-US" sz="1400" dirty="0"/>
                        <a:t>Specificity (No. of correctly predicted NOs)</a:t>
                      </a:r>
                      <a:endParaRPr lang="en-IN" sz="1400" dirty="0"/>
                    </a:p>
                  </a:txBody>
                  <a:tcPr anchor="ctr"/>
                </a:tc>
                <a:tc>
                  <a:txBody>
                    <a:bodyPr/>
                    <a:lstStyle/>
                    <a:p>
                      <a:pPr algn="ctr"/>
                      <a:r>
                        <a:rPr lang="en-IN" sz="1400" dirty="0"/>
                        <a:t>73.49%</a:t>
                      </a:r>
                    </a:p>
                  </a:txBody>
                  <a:tcPr anchor="ctr"/>
                </a:tc>
                <a:tc>
                  <a:txBody>
                    <a:bodyPr/>
                    <a:lstStyle/>
                    <a:p>
                      <a:pPr algn="ctr"/>
                      <a:r>
                        <a:rPr lang="en-IN" sz="1400" dirty="0"/>
                        <a:t>74.13%</a:t>
                      </a:r>
                    </a:p>
                  </a:txBody>
                  <a:tcPr anchor="ctr"/>
                </a:tc>
                <a:extLst>
                  <a:ext uri="{0D108BD9-81ED-4DB2-BD59-A6C34878D82A}">
                    <a16:rowId xmlns:a16="http://schemas.microsoft.com/office/drawing/2014/main" val="3533063996"/>
                  </a:ext>
                </a:extLst>
              </a:tr>
              <a:tr h="579120">
                <a:tc>
                  <a:txBody>
                    <a:bodyPr/>
                    <a:lstStyle/>
                    <a:p>
                      <a:pPr algn="ctr"/>
                      <a:r>
                        <a:rPr lang="en-IN" sz="1400" dirty="0"/>
                        <a:t>Gini (ROC curve area)</a:t>
                      </a:r>
                    </a:p>
                  </a:txBody>
                  <a:tcPr anchor="ctr"/>
                </a:tc>
                <a:tc>
                  <a:txBody>
                    <a:bodyPr/>
                    <a:lstStyle/>
                    <a:p>
                      <a:pPr algn="ctr"/>
                      <a:r>
                        <a:rPr lang="en-IN" sz="1400" dirty="0"/>
                        <a:t>0.86</a:t>
                      </a:r>
                    </a:p>
                  </a:txBody>
                  <a:tcPr anchor="ctr"/>
                </a:tc>
                <a:tc>
                  <a:txBody>
                    <a:bodyPr/>
                    <a:lstStyle/>
                    <a:p>
                      <a:pPr algn="ctr"/>
                      <a:endParaRPr lang="en-IN" sz="1400" dirty="0"/>
                    </a:p>
                  </a:txBody>
                  <a:tcPr anchor="ctr"/>
                </a:tc>
                <a:extLst>
                  <a:ext uri="{0D108BD9-81ED-4DB2-BD59-A6C34878D82A}">
                    <a16:rowId xmlns:a16="http://schemas.microsoft.com/office/drawing/2014/main" val="905217318"/>
                  </a:ext>
                </a:extLst>
              </a:tr>
            </a:tbl>
          </a:graphicData>
        </a:graphic>
      </p:graphicFrame>
      <p:sp>
        <p:nvSpPr>
          <p:cNvPr id="12" name="Rectangle 11"/>
          <p:cNvSpPr/>
          <p:nvPr/>
        </p:nvSpPr>
        <p:spPr>
          <a:xfrm>
            <a:off x="295274" y="5257711"/>
            <a:ext cx="11058525" cy="1015663"/>
          </a:xfrm>
          <a:prstGeom prst="rect">
            <a:avLst/>
          </a:prstGeom>
        </p:spPr>
        <p:txBody>
          <a:bodyPr wrap="square">
            <a:spAutoFit/>
          </a:bodyPr>
          <a:lstStyle/>
          <a:p>
            <a:pPr marL="285750" indent="-285750">
              <a:buFont typeface="Wingdings" panose="05000000000000000000" pitchFamily="2" charset="2"/>
              <a:buChar char="§"/>
            </a:pPr>
            <a:r>
              <a:rPr lang="en-US" sz="2000" dirty="0"/>
              <a:t>The optimal predicted probability for a customer being converted is 0.35. </a:t>
            </a:r>
          </a:p>
          <a:p>
            <a:pPr marL="285750" indent="-285750">
              <a:buFont typeface="Wingdings" panose="05000000000000000000" pitchFamily="2" charset="2"/>
              <a:buChar char="§"/>
            </a:pPr>
            <a:r>
              <a:rPr lang="en-US" sz="2000" dirty="0"/>
              <a:t> The model has good accuracy, sensitivity and specificity. </a:t>
            </a:r>
          </a:p>
          <a:p>
            <a:pPr marL="285750" indent="-285750">
              <a:buFont typeface="Wingdings" panose="05000000000000000000" pitchFamily="2" charset="2"/>
              <a:buChar char="§"/>
            </a:pPr>
            <a:r>
              <a:rPr lang="en-US" sz="2000" dirty="0"/>
              <a:t> There is a balance among accuracy, sensitivity and specificity</a:t>
            </a:r>
            <a:endParaRPr lang="en-IN" sz="2000" dirty="0"/>
          </a:p>
        </p:txBody>
      </p:sp>
      <p:sp>
        <p:nvSpPr>
          <p:cNvPr id="13" name="Rectangle 12"/>
          <p:cNvSpPr/>
          <p:nvPr/>
        </p:nvSpPr>
        <p:spPr>
          <a:xfrm>
            <a:off x="381000" y="1314450"/>
            <a:ext cx="22479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Evaluation matrix </a:t>
            </a:r>
          </a:p>
        </p:txBody>
      </p:sp>
    </p:spTree>
    <p:extLst>
      <p:ext uri="{BB962C8B-B14F-4D97-AF65-F5344CB8AC3E}">
        <p14:creationId xmlns:p14="http://schemas.microsoft.com/office/powerpoint/2010/main" val="16454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045"/>
            <a:ext cx="10515600" cy="1325563"/>
          </a:xfrm>
          <a:ln>
            <a:noFill/>
          </a:ln>
        </p:spPr>
        <p:style>
          <a:lnRef idx="2">
            <a:schemeClr val="accent2"/>
          </a:lnRef>
          <a:fillRef idx="1">
            <a:schemeClr val="lt1"/>
          </a:fillRef>
          <a:effectRef idx="0">
            <a:schemeClr val="accent2"/>
          </a:effectRef>
          <a:fontRef idx="minor">
            <a:schemeClr val="dk1"/>
          </a:fontRef>
        </p:style>
        <p:txBody>
          <a:bodyPr/>
          <a:lstStyle/>
          <a:p>
            <a:r>
              <a:rPr lang="en-IN"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7271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79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n w="0"/>
                <a:solidFill>
                  <a:schemeClr val="accent1">
                    <a:lumMod val="50000"/>
                  </a:schemeClr>
                </a:solidFill>
                <a:effectLst>
                  <a:outerShdw blurRad="38100" dist="19050" dir="2700000" algn="tl" rotWithShape="0">
                    <a:schemeClr val="dk1">
                      <a:alpha val="40000"/>
                    </a:schemeClr>
                  </a:outerShdw>
                </a:effectLst>
              </a:rPr>
              <a:t>Lead Scoring Case Study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73303"/>
              </p:ext>
            </p:extLst>
          </p:nvPr>
        </p:nvGraphicFramePr>
        <p:xfrm>
          <a:off x="800100" y="2505075"/>
          <a:ext cx="10877550" cy="3514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800100" y="1690688"/>
            <a:ext cx="1876425"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Summary</a:t>
            </a:r>
          </a:p>
        </p:txBody>
      </p:sp>
    </p:spTree>
    <p:extLst>
      <p:ext uri="{BB962C8B-B14F-4D97-AF65-F5344CB8AC3E}">
        <p14:creationId xmlns:p14="http://schemas.microsoft.com/office/powerpoint/2010/main" val="33778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950" y="3677920"/>
            <a:ext cx="9144000" cy="243840"/>
          </a:xfrm>
          <a:noFill/>
          <a:ln>
            <a:noFill/>
          </a:ln>
        </p:spPr>
        <p:style>
          <a:lnRef idx="2">
            <a:schemeClr val="accent2"/>
          </a:lnRef>
          <a:fillRef idx="1">
            <a:schemeClr val="lt1"/>
          </a:fillRef>
          <a:effectRef idx="0">
            <a:schemeClr val="accent2"/>
          </a:effectRef>
          <a:fontRef idx="minor">
            <a:schemeClr val="dk1"/>
          </a:fontRef>
        </p:style>
        <p:txBody>
          <a:bodyPr>
            <a:normAutofit fontScale="90000"/>
          </a:bodyPr>
          <a:lstStyle/>
          <a:p>
            <a:r>
              <a:rPr lang="en-IN" dirty="0"/>
              <a:t>Thank You..!</a:t>
            </a:r>
          </a:p>
        </p:txBody>
      </p:sp>
    </p:spTree>
    <p:extLst>
      <p:ext uri="{BB962C8B-B14F-4D97-AF65-F5344CB8AC3E}">
        <p14:creationId xmlns:p14="http://schemas.microsoft.com/office/powerpoint/2010/main" val="811924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418</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Lead Scoring Case Study </vt:lpstr>
      <vt:lpstr>Lead Scoring Case Study:</vt:lpstr>
      <vt:lpstr>Lead Scoring Case Study</vt:lpstr>
      <vt:lpstr>Lead Scoring Case Study</vt:lpstr>
      <vt:lpstr>Lead Scoring Case Study</vt:lpstr>
      <vt:lpstr>Lead Scoring Case Study</vt:lpstr>
      <vt:lpstr>Lead Scoring 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Windows User</dc:creator>
  <cp:lastModifiedBy>Priya KM</cp:lastModifiedBy>
  <cp:revision>24</cp:revision>
  <dcterms:created xsi:type="dcterms:W3CDTF">2024-04-15T10:09:42Z</dcterms:created>
  <dcterms:modified xsi:type="dcterms:W3CDTF">2024-04-15T14:43:24Z</dcterms:modified>
</cp:coreProperties>
</file>