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0B04-F697-1D0B-9A2A-A7C70335C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 Store Data Analysis 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F0BB3-1B45-C2D5-DFC1-5155AF293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 and Insights for Business Decision Making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D9254-34A0-F52C-722D-BBD831BE8F5D}"/>
              </a:ext>
            </a:extLst>
          </p:cNvPr>
          <p:cNvSpPr txBox="1"/>
          <p:nvPr/>
        </p:nvSpPr>
        <p:spPr>
          <a:xfrm>
            <a:off x="6890657" y="3336806"/>
            <a:ext cx="4684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ALY6070 - Communication and Visualization for Data Analytics </a:t>
            </a:r>
          </a:p>
          <a:p>
            <a:r>
              <a:rPr lang="en-US" dirty="0">
                <a:solidFill>
                  <a:schemeClr val="bg1"/>
                </a:solidFill>
              </a:rPr>
              <a:t>Professor:  	  Yesha Vora </a:t>
            </a:r>
          </a:p>
          <a:p>
            <a:r>
              <a:rPr lang="en-US" dirty="0">
                <a:solidFill>
                  <a:schemeClr val="bg1"/>
                </a:solidFill>
              </a:rPr>
              <a:t>Date: 		  25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dirty="0">
                <a:solidFill>
                  <a:schemeClr val="bg1"/>
                </a:solidFill>
              </a:rPr>
              <a:t> March 2025</a:t>
            </a:r>
          </a:p>
          <a:p>
            <a:r>
              <a:rPr lang="en-US" dirty="0">
                <a:solidFill>
                  <a:schemeClr val="bg1"/>
                </a:solidFill>
              </a:rPr>
              <a:t>Team Members: </a:t>
            </a:r>
            <a:r>
              <a:rPr lang="en-IN" dirty="0">
                <a:solidFill>
                  <a:schemeClr val="bg1"/>
                </a:solidFill>
              </a:rPr>
              <a:t>Abhijit Bajrang More</a:t>
            </a:r>
          </a:p>
          <a:p>
            <a:r>
              <a:rPr lang="en-IN" dirty="0">
                <a:solidFill>
                  <a:schemeClr val="bg1"/>
                </a:solidFill>
              </a:rPr>
              <a:t>			  Darpan Vitthalbhai Radadiya</a:t>
            </a:r>
          </a:p>
          <a:p>
            <a:r>
              <a:rPr lang="en-IN" dirty="0">
                <a:solidFill>
                  <a:schemeClr val="bg1"/>
                </a:solidFill>
              </a:rPr>
              <a:t>			  Priya Kattigehalli Mata</a:t>
            </a:r>
          </a:p>
          <a:p>
            <a:r>
              <a:rPr lang="en-IN" dirty="0">
                <a:solidFill>
                  <a:schemeClr val="bg1"/>
                </a:solidFill>
              </a:rPr>
              <a:t>			  Siyu Lai</a:t>
            </a:r>
          </a:p>
          <a:p>
            <a:r>
              <a:rPr lang="en-IN" dirty="0">
                <a:solidFill>
                  <a:schemeClr val="bg1"/>
                </a:solidFill>
              </a:rPr>
              <a:t>			  Sukrit Tripathi</a:t>
            </a:r>
          </a:p>
          <a:p>
            <a:r>
              <a:rPr lang="en-IN" dirty="0">
                <a:solidFill>
                  <a:schemeClr val="bg1"/>
                </a:solidFill>
              </a:rPr>
              <a:t>			  Zhiyue Jiang</a:t>
            </a:r>
          </a:p>
        </p:txBody>
      </p:sp>
    </p:spTree>
    <p:extLst>
      <p:ext uri="{BB962C8B-B14F-4D97-AF65-F5344CB8AC3E}">
        <p14:creationId xmlns:p14="http://schemas.microsoft.com/office/powerpoint/2010/main" val="394793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08D2-7542-F6C8-5250-6DD97452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297253"/>
            <a:ext cx="11029615" cy="1497507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A28C-2CD0-FBB0-0C80-A4D710AF1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IN" dirty="0"/>
              <a:t>to Superstore Sales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8457-CB3B-EA82-0077-D1AC76A3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transactional data of a retail store, detailing sales, profits, and other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date when the order was placed.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include Office Supplies, Furniture, and Technology.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sales amount in dollars.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Profit earned from each sale.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items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years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data, making it suitable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year-over-year sales trend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1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CF41-2B5F-DA1F-6C06-0BE695D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&amp; Cleaning for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D6AB-6921-B913-0107-351E2816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prepared and cleaned for analysis with these steps: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Conversion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"Order Date" was converted into a date format to facilitate time-based analysis.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Classification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factor with predefined levels (Office Supplies, Furniture, and Technology).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Ensured there was no missing data in crucial columns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cleaning was performed in Tableau (direct connection to the data source),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for deeper cleaning if necessary.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06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CF00-E861-4BAE-60F7-F9B525A1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Insights from the Superstore Sales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592C-B767-FF43-71A7-779B7C1B2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US" dirty="0"/>
              <a:t>Product Category Comparison: Visualizations comparing sales across Office Supplies, Furniture, and Technology.</a:t>
            </a:r>
          </a:p>
          <a:p>
            <a:r>
              <a:rPr lang="en-US" dirty="0"/>
              <a:t>Key Insights:</a:t>
            </a:r>
          </a:p>
          <a:p>
            <a:pPr marL="0" indent="0">
              <a:buNone/>
            </a:pPr>
            <a:r>
              <a:rPr lang="en-US" dirty="0"/>
              <a:t>	* Technology has consistently shown higher sales than other categories.</a:t>
            </a:r>
          </a:p>
          <a:p>
            <a:pPr marL="0" indent="0">
              <a:buNone/>
            </a:pPr>
            <a:r>
              <a:rPr lang="en-US" dirty="0"/>
              <a:t>	* Office Supplies and Furniture show moderate but comparable sales.</a:t>
            </a:r>
          </a:p>
          <a:p>
            <a:pPr marL="0" indent="0">
              <a:buNone/>
            </a:pPr>
            <a:r>
              <a:rPr lang="en-US" dirty="0"/>
              <a:t>	* The trend reveals areas where the company could focus marketing or inventory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73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A726-BD38-8C08-CCF4-3B3D7BBE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by Product Category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1C9E18-85FD-DEF2-326A-B5CC34953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569" y="1833782"/>
            <a:ext cx="9384862" cy="36782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38476-9D45-0863-A1F4-06BCC89D5D0E}"/>
              </a:ext>
            </a:extLst>
          </p:cNvPr>
          <p:cNvSpPr txBox="1"/>
          <p:nvPr/>
        </p:nvSpPr>
        <p:spPr>
          <a:xfrm>
            <a:off x="581193" y="5629846"/>
            <a:ext cx="11029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provides a comparative analysis of total sales across the product categories (Office Supplies, Furniture, Technology), emphasizing Technology as the leading category in sales performance.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47A6-4C4A-3614-0457-7B0C006F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Sales Trend by Category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D5C8935-142B-4E88-1DA2-ADA4F8429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037" y="1815465"/>
            <a:ext cx="9067925" cy="36782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86353-4816-B85A-CD23-BC46953DC7EA}"/>
              </a:ext>
            </a:extLst>
          </p:cNvPr>
          <p:cNvSpPr txBox="1"/>
          <p:nvPr/>
        </p:nvSpPr>
        <p:spPr>
          <a:xfrm>
            <a:off x="654519" y="5659655"/>
            <a:ext cx="1095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chart effectively illustrates the growth trajectory of total sales from 2011 to 2014, with a clear upward trend across all categories, particularly highlighting the significant increase in Technology sales.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75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1F636-2CD7-9F27-33E0-C89931F6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4E232-0DED-5244-4AC2-6071902BC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sales growth, outpacing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signaling a shift towards high-tech products.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5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5BAD-5E1E-C7DB-2488-6549FA0DB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436E4-D1FA-CD65-7B99-6FC9C56A3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expansion and develop targeted strategies to accelerate sales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35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D31108-E10F-2A65-0548-95B6033B9B55}"/>
              </a:ext>
            </a:extLst>
          </p:cNvPr>
          <p:cNvSpPr txBox="1"/>
          <p:nvPr/>
        </p:nvSpPr>
        <p:spPr>
          <a:xfrm>
            <a:off x="3136232" y="2644170"/>
            <a:ext cx="5919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25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82</TotalTime>
  <Words>454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 2</vt:lpstr>
      <vt:lpstr>Dividend</vt:lpstr>
      <vt:lpstr>Super Store Data Analysis  </vt:lpstr>
      <vt:lpstr>Introduction to Superstore Sales Dataset</vt:lpstr>
      <vt:lpstr>Data Preparation &amp; Cleaning for Visualization</vt:lpstr>
      <vt:lpstr>Business Insights from the Superstore Sales Data</vt:lpstr>
      <vt:lpstr>Sales by Product Category</vt:lpstr>
      <vt:lpstr>Yearly Sales Trend by Category</vt:lpstr>
      <vt:lpstr>Key Insights</vt:lpstr>
      <vt:lpstr>Recommendations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KM</dc:creator>
  <cp:lastModifiedBy>Priya KM</cp:lastModifiedBy>
  <cp:revision>10</cp:revision>
  <dcterms:created xsi:type="dcterms:W3CDTF">2025-03-25T17:07:50Z</dcterms:created>
  <dcterms:modified xsi:type="dcterms:W3CDTF">2025-03-25T18:30:32Z</dcterms:modified>
</cp:coreProperties>
</file>