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0269" y="1098913"/>
          <a:ext cx="2323116" cy="59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73"/>
                <a:gridCol w="926464"/>
                <a:gridCol w="572278"/>
              </a:tblGrid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503170" y="1748790"/>
            <a:ext cx="17907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y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.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3561" y="220090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8934" y="220090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2373121"/>
            <a:ext cx="782320" cy="82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685165" algn="l"/>
              </a:tabLst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007" y="2526030"/>
            <a:ext cx="38931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4058" y="252603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7970" y="2851150"/>
            <a:ext cx="162306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3778" y="285115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3185921"/>
            <a:ext cx="4398010" cy="984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–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3918" y="317626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0331" y="3501390"/>
            <a:ext cx="17907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3778" y="350139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4740" y="3826509"/>
            <a:ext cx="313626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3918" y="382650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969" y="5422900"/>
            <a:ext cx="2379980" cy="9937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3335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  <a:tabLst>
                <a:tab pos="1357630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264795" indent="-252729">
              <a:lnSpc>
                <a:spcPts val="1280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358265" indent="-1346200">
              <a:lnSpc>
                <a:spcPts val="1280"/>
              </a:lnSpc>
              <a:buFont typeface="Consolas"/>
              <a:buAutoNum type="arabicPlain"/>
              <a:tabLst>
                <a:tab pos="1357630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358265" indent="-1346200">
              <a:lnSpc>
                <a:spcPts val="1280"/>
              </a:lnSpc>
              <a:buFont typeface="Consolas"/>
              <a:buAutoNum type="arabicPlain"/>
              <a:tabLst>
                <a:tab pos="1357630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432434" indent="-420370">
              <a:lnSpc>
                <a:spcPts val="1280"/>
              </a:lnSpc>
              <a:buFont typeface="Consolas"/>
              <a:buAutoNum type="arabicPlain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5533" y="5432552"/>
            <a:ext cx="1370330" cy="984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97155" marR="12700" indent="25146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algn="ctr" marL="16827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34861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algn="ctr" marL="25209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9881" y="5422900"/>
            <a:ext cx="1791970" cy="9937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01345">
              <a:lnSpc>
                <a:spcPct val="100000"/>
              </a:lnSpc>
              <a:tabLst>
                <a:tab pos="1694180" algn="l"/>
              </a:tabLst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endParaRPr sz="1100">
              <a:latin typeface="Consolas"/>
              <a:cs typeface="Consolas"/>
            </a:endParaRPr>
          </a:p>
          <a:p>
            <a:pPr marL="110553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10553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10553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algn="r" marR="26606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algn="r" marR="26479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969" y="6555231"/>
            <a:ext cx="3136265" cy="188848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861820" indent="335915">
              <a:lnSpc>
                <a:spcPts val="1280"/>
              </a:lnSpc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algn="just" marL="264795" marR="1862455" indent="-252729">
              <a:lnSpc>
                <a:spcPts val="1245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algn="just" marL="264795" marR="1862455" indent="-252729">
              <a:lnSpc>
                <a:spcPts val="1280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algn="just" marL="432434" marR="1862455" indent="-420370">
              <a:lnSpc>
                <a:spcPts val="1280"/>
              </a:lnSpc>
              <a:buFont typeface="Consolas"/>
              <a:buAutoNum type="arabicPlain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algn="just" marL="432434" marR="1862455" indent="-420370">
              <a:lnSpc>
                <a:spcPts val="1280"/>
              </a:lnSpc>
              <a:buFont typeface="Consolas"/>
              <a:buAutoNum type="arabicPlain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16"/>
              </a:spcBef>
            </a:pPr>
            <a:endParaRPr sz="1300"/>
          </a:p>
          <a:p>
            <a:pPr algn="just"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&lt;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69" y="8425180"/>
            <a:ext cx="949960" cy="506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96520">
              <a:lnSpc>
                <a:spcPct val="100000"/>
              </a:lnSpc>
              <a:tabLst>
                <a:tab pos="432434" algn="l"/>
              </a:tabLst>
            </a:pP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0"/>
              </a:lnSpc>
              <a:tabLst>
                <a:tab pos="419734" algn="l"/>
              </a:tabLst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  <a:p>
            <a:pPr marL="96520">
              <a:lnSpc>
                <a:spcPts val="1280"/>
              </a:lnSpc>
              <a:tabLst>
                <a:tab pos="432434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68777" y="8425180"/>
            <a:ext cx="1202690" cy="506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4368" y="8425180"/>
            <a:ext cx="528955" cy="506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90269" y="4263753"/>
          <a:ext cx="4928712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73"/>
                <a:gridCol w="714705"/>
                <a:gridCol w="504596"/>
                <a:gridCol w="1092523"/>
                <a:gridCol w="463315"/>
                <a:gridCol w="505155"/>
                <a:gridCol w="1303261"/>
                <a:gridCol w="193881"/>
              </a:tblGrid>
              <a:tr h="214629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81202"/>
            <a:ext cx="3392804" cy="1527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0096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+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50">
                <a:latin typeface="Consolas"/>
                <a:cs typeface="Consolas"/>
              </a:rPr>
              <a:t>B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23"/>
              </a:spcBef>
            </a:pPr>
            <a:endParaRPr sz="900"/>
          </a:p>
          <a:p>
            <a:pPr marL="434340">
              <a:lnSpc>
                <a:spcPct val="100000"/>
              </a:lnSpc>
              <a:tabLst>
                <a:tab pos="1779905" algn="l"/>
                <a:tab pos="3127375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16"/>
              </a:spcBef>
            </a:pPr>
            <a:endParaRPr sz="1300"/>
          </a:p>
          <a:p>
            <a:pPr marL="12700" marR="26860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&lt;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2490469"/>
            <a:ext cx="94996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82550">
              <a:lnSpc>
                <a:spcPct val="100000"/>
              </a:lnSpc>
              <a:tabLst>
                <a:tab pos="418465" algn="l"/>
              </a:tabLst>
            </a:pP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0"/>
              </a:lnSpc>
              <a:tabLst>
                <a:tab pos="419734" algn="l"/>
              </a:tabLst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777" y="2490469"/>
            <a:ext cx="120269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4368" y="2490469"/>
            <a:ext cx="44640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4938522"/>
            <a:ext cx="3303904" cy="9131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5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+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50">
                <a:latin typeface="Consolas"/>
                <a:cs typeface="Consolas"/>
              </a:rPr>
              <a:t>B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0810" y="5960109"/>
            <a:ext cx="7816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5550" y="59601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1379" y="5960109"/>
            <a:ext cx="7816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6120" y="59601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6122670"/>
            <a:ext cx="1203325" cy="13392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u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5720" y="7570469"/>
            <a:ext cx="86550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4650" y="7570469"/>
            <a:ext cx="7816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7733030"/>
            <a:ext cx="866140" cy="13392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u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4089" y="2821033"/>
          <a:ext cx="3665544" cy="213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62"/>
                <a:gridCol w="756685"/>
                <a:gridCol w="588416"/>
                <a:gridCol w="462756"/>
                <a:gridCol w="840994"/>
                <a:gridCol w="739130"/>
              </a:tblGrid>
              <a:tr h="17399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p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7399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0810" y="97155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y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1550" y="97155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9020" y="971550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4850" y="9715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1134109"/>
            <a:ext cx="1203325" cy="760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u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2002790"/>
            <a:ext cx="61404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m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r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349250">
              <a:lnSpc>
                <a:spcPts val="128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3889" y="2002790"/>
            <a:ext cx="187769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64160">
              <a:lnSpc>
                <a:spcPct val="100000"/>
              </a:lnSpc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a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  <a:tabLst>
                <a:tab pos="1527175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u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.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z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2</a:t>
            </a:r>
            <a:r>
              <a:rPr dirty="0" smtClean="0" sz="1100" spc="6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800" y="2490469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9957" y="3018789"/>
            <a:ext cx="4812030" cy="3402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28800" y="6603492"/>
            <a:ext cx="1287145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505459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4634230" cy="3542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029957" y="5157482"/>
            <a:ext cx="5116830" cy="3187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24610" y="867918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z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5193030" cy="3225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8800" y="4321302"/>
            <a:ext cx="1202055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505459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9957" y="5002529"/>
            <a:ext cx="4773930" cy="3402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28800" y="8577580"/>
            <a:ext cx="103441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518159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z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z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5078730" cy="340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12620" y="4499102"/>
            <a:ext cx="1035685" cy="623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1270">
              <a:lnSpc>
                <a:spcPts val="1280"/>
              </a:lnSpc>
              <a:tabLst>
                <a:tab pos="433705" algn="l"/>
              </a:tabLst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l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y</a:t>
            </a:r>
            <a:r>
              <a:rPr dirty="0" smtClean="0" sz="1100" spc="7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m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b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d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a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f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24"/>
              </a:spcBef>
            </a:pPr>
            <a:endParaRPr sz="900"/>
          </a:p>
          <a:p>
            <a:pPr marL="9779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0090" y="4489450"/>
            <a:ext cx="1203325" cy="633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9779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u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2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7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60">
                <a:solidFill>
                  <a:srgbClr val="FF27A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8161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u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8109" y="46520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5520690"/>
            <a:ext cx="2800985" cy="10852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algn="r" marR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2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5350" y="7004050"/>
            <a:ext cx="263461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48615" algn="l"/>
                <a:tab pos="770255" algn="l"/>
                <a:tab pos="1106805" algn="l"/>
                <a:tab pos="1527175" algn="l"/>
                <a:tab pos="1948814" algn="l"/>
                <a:tab pos="2369185" algn="l"/>
              </a:tabLst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.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.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2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5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.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5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.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7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.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9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.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9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5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.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9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7209" y="70040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5720" y="8883650"/>
            <a:ext cx="86550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4279" y="888365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7579" y="8883650"/>
            <a:ext cx="36131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u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90269" y="7258413"/>
          <a:ext cx="4507237" cy="1404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202"/>
                <a:gridCol w="672795"/>
                <a:gridCol w="1009262"/>
                <a:gridCol w="757313"/>
                <a:gridCol w="1093082"/>
                <a:gridCol w="529580"/>
              </a:tblGrid>
              <a:tr h="214630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71550"/>
            <a:ext cx="5911215" cy="172021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: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f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m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 marR="1270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: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5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6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8034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]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]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=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2972561"/>
            <a:ext cx="1285875" cy="496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58928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3909" y="2962909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957" y="3817632"/>
            <a:ext cx="5027930" cy="3402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28800" y="7401052"/>
            <a:ext cx="1285875" cy="496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58928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z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3909" y="739140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z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5294630" cy="340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8800" y="4788661"/>
            <a:ext cx="1285875" cy="496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58928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3909" y="4779009"/>
            <a:ext cx="7816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5078730" cy="3542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918709"/>
            <a:ext cx="4649470" cy="47053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87630">
              <a:lnSpc>
                <a:spcPct val="100000"/>
              </a:lnSpc>
              <a:tabLst>
                <a:tab pos="1098550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algn="ctr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&lt;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9957" y="5574029"/>
            <a:ext cx="5878830" cy="3402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1586230"/>
            <a:ext cx="4145279" cy="47053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87630">
              <a:lnSpc>
                <a:spcPct val="100000"/>
              </a:lnSpc>
              <a:tabLst>
                <a:tab pos="1098550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y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algn="ctr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&lt;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9957" y="2241550"/>
            <a:ext cx="5942330" cy="310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23561" y="638555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8934" y="638555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6557771"/>
            <a:ext cx="782320" cy="82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685165" algn="l"/>
              </a:tabLst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007" y="6710680"/>
            <a:ext cx="38931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4058" y="671068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7970" y="7035800"/>
            <a:ext cx="162306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3778" y="703580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7370571"/>
            <a:ext cx="4398010" cy="984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–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3918" y="736091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4740" y="7686040"/>
            <a:ext cx="313626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3918" y="768604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8995" y="8011159"/>
            <a:ext cx="221107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4197" y="801115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90269" y="8449673"/>
          <a:ext cx="5097050" cy="59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756056"/>
                <a:gridCol w="757174"/>
                <a:gridCol w="841063"/>
                <a:gridCol w="504596"/>
                <a:gridCol w="547065"/>
                <a:gridCol w="1303121"/>
                <a:gridCol w="194231"/>
              </a:tblGrid>
              <a:tr h="214630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52598" y="160655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1616202"/>
            <a:ext cx="4903470" cy="19596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285877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  <a:tabLst>
                <a:tab pos="2620010" algn="l"/>
                <a:tab pos="4469765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  <a:tabLst>
                <a:tab pos="264795" algn="l"/>
                <a:tab pos="2534920" algn="l"/>
                <a:tab pos="4469765" algn="l"/>
              </a:tabLst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  <a:tabLst>
                <a:tab pos="2703830" algn="l"/>
                <a:tab pos="4469765" algn="l"/>
              </a:tabLst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  <a:tabLst>
                <a:tab pos="2787650" algn="l"/>
                <a:tab pos="4638040" algn="l"/>
              </a:tabLst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  <a:tabLst>
                <a:tab pos="2703830" algn="l"/>
                <a:tab pos="4638040" algn="l"/>
              </a:tabLst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2893" y="1606550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8560" y="1931669"/>
            <a:ext cx="103314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9074" y="1931669"/>
            <a:ext cx="7816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9074" y="2256790"/>
            <a:ext cx="7816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8560" y="2581909"/>
            <a:ext cx="103314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9074" y="2581909"/>
            <a:ext cx="7816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187" y="2907030"/>
            <a:ext cx="1958339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6713" y="2907030"/>
            <a:ext cx="61404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8560" y="3232150"/>
            <a:ext cx="103314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6713" y="3232150"/>
            <a:ext cx="61404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3983482"/>
            <a:ext cx="5913120" cy="82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5059045" algn="l"/>
              </a:tabLst>
            </a:pP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: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f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;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8034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5">
                <a:latin typeface="Consolas"/>
                <a:cs typeface="Consolas"/>
              </a:rPr>
              <a:t>(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69" y="5726429"/>
            <a:ext cx="5911215" cy="30778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  <a:spcBef>
                <a:spcPts val="36"/>
              </a:spcBef>
            </a:pPr>
            <a:endParaRPr sz="1000"/>
          </a:p>
          <a:p>
            <a:pPr marL="434340" marR="2868930" indent="185166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23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5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: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 marR="348615">
              <a:lnSpc>
                <a:spcPts val="1280"/>
              </a:lnSpc>
              <a:spcBef>
                <a:spcPts val="35"/>
              </a:spcBef>
            </a:pP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f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m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]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=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  <a:spcBef>
                <a:spcPts val="93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 marR="1270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: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5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6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8034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]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=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5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  <a:spcBef>
                <a:spcPts val="36"/>
              </a:spcBef>
            </a:pPr>
            <a:endParaRPr sz="1000"/>
          </a:p>
          <a:p>
            <a:pPr marL="434340" marR="2617470" indent="201930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0269" y="936353"/>
          <a:ext cx="4843495" cy="59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797966"/>
                <a:gridCol w="756685"/>
                <a:gridCol w="799712"/>
                <a:gridCol w="672795"/>
                <a:gridCol w="630885"/>
                <a:gridCol w="991708"/>
              </a:tblGrid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90269" y="4878433"/>
          <a:ext cx="1815916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419"/>
                <a:gridCol w="950496"/>
              </a:tblGrid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739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969" y="2931921"/>
            <a:ext cx="2547620" cy="1202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5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+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B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algn="ctr" marL="86995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4252722"/>
            <a:ext cx="1202055" cy="22847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51752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 marR="18161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6200" y="4252722"/>
            <a:ext cx="446405" cy="21221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1529" y="664590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u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6945121"/>
            <a:ext cx="1202055" cy="19596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51752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 marR="18161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6200" y="6935469"/>
            <a:ext cx="362585" cy="19691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algn="r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algn="r" marR="1333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algn="r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algn="r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algn="r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algn="r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algn="r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algn="r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algn="r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algn="r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algn="r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4089" y="936353"/>
          <a:ext cx="3665544" cy="201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62"/>
                <a:gridCol w="769142"/>
                <a:gridCol w="575959"/>
                <a:gridCol w="547135"/>
                <a:gridCol w="799084"/>
                <a:gridCol w="696662"/>
              </a:tblGrid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7399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969" y="3338830"/>
            <a:ext cx="162179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3561" y="391795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8934" y="391795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4090161"/>
            <a:ext cx="782320" cy="82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685165" algn="l"/>
              </a:tabLst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007" y="4243070"/>
            <a:ext cx="38931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4058" y="424307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7970" y="4568190"/>
            <a:ext cx="162306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3778" y="456819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4902961"/>
            <a:ext cx="4398010" cy="984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–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3918" y="489330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4740" y="5218429"/>
            <a:ext cx="313626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3918" y="521842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8995" y="5543550"/>
            <a:ext cx="221107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4197" y="554355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2598" y="713994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5533" y="7019543"/>
            <a:ext cx="2380615" cy="16021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97155" marR="12700" indent="251460">
              <a:lnSpc>
                <a:spcPts val="2560"/>
              </a:lnSpc>
              <a:tabLst>
                <a:tab pos="1946910" algn="l"/>
              </a:tabLst>
            </a:pP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47"/>
              </a:spcBef>
            </a:pPr>
            <a:endParaRPr sz="900"/>
          </a:p>
          <a:p>
            <a:pPr marL="12700">
              <a:lnSpc>
                <a:spcPct val="100000"/>
              </a:lnSpc>
              <a:tabLst>
                <a:tab pos="1946910" algn="l"/>
              </a:tabLst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algn="ctr" marL="167640">
              <a:lnSpc>
                <a:spcPct val="100000"/>
              </a:lnSpc>
              <a:spcBef>
                <a:spcPts val="1240"/>
              </a:spcBef>
              <a:tabLst>
                <a:tab pos="1932939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algn="ctr" marL="252095">
              <a:lnSpc>
                <a:spcPct val="100000"/>
              </a:lnSpc>
              <a:spcBef>
                <a:spcPts val="1240"/>
              </a:spcBef>
              <a:tabLst>
                <a:tab pos="2103120" algn="l"/>
              </a:tabLst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2893" y="7139940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969" y="7312152"/>
            <a:ext cx="2379980" cy="14719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211455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12700" marR="12700">
              <a:lnSpc>
                <a:spcPts val="1280"/>
              </a:lnSpc>
              <a:spcBef>
                <a:spcPts val="35"/>
              </a:spcBef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 marR="219837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 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48560" y="7465059"/>
            <a:ext cx="103314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9074" y="7465059"/>
            <a:ext cx="7816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49074" y="7790180"/>
            <a:ext cx="7816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8560" y="8115300"/>
            <a:ext cx="103314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49074" y="8115300"/>
            <a:ext cx="7816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23187" y="8440419"/>
            <a:ext cx="1958339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16713" y="8440419"/>
            <a:ext cx="61404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0269" y="936353"/>
          <a:ext cx="3582004" cy="205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112"/>
                <a:gridCol w="3094892"/>
              </a:tblGrid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73989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119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119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: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h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: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: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90269" y="5980793"/>
          <a:ext cx="5265249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923766"/>
                <a:gridCol w="757802"/>
                <a:gridCol w="840505"/>
                <a:gridCol w="505225"/>
                <a:gridCol w="547065"/>
                <a:gridCol w="1302772"/>
                <a:gridCol w="194370"/>
              </a:tblGrid>
              <a:tr h="214630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71550"/>
            <a:ext cx="19367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8560" y="971550"/>
            <a:ext cx="103314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4290" y="97155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8856" y="97155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6713" y="971550"/>
            <a:ext cx="61404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1433321"/>
            <a:ext cx="5911215" cy="1746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860550" indent="925830">
              <a:lnSpc>
                <a:spcPts val="1280"/>
              </a:lnSpc>
              <a:tabLst>
                <a:tab pos="2032635" algn="l"/>
                <a:tab pos="2874645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U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d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d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75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u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d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d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y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u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23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5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5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5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: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f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m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 marR="1270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: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5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6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 marR="1694180" indent="16764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45">
                <a:latin typeface="Consolas"/>
                <a:cs typeface="Consolas"/>
              </a:rPr>
              <a:t>"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"</a:t>
            </a:r>
            <a:r>
              <a:rPr dirty="0" smtClean="0" sz="1100" spc="55">
                <a:latin typeface="Consolas"/>
                <a:cs typeface="Consolas"/>
              </a:rPr>
              <a:t>,</a:t>
            </a:r>
            <a:r>
              <a:rPr dirty="0" smtClean="0" sz="1100" spc="45">
                <a:latin typeface="Consolas"/>
                <a:cs typeface="Consolas"/>
              </a:rPr>
              <a:t>"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"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45">
                <a:latin typeface="Consolas"/>
                <a:cs typeface="Consolas"/>
              </a:rPr>
              <a:t>"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"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45">
                <a:latin typeface="Consolas"/>
                <a:cs typeface="Consolas"/>
              </a:rPr>
              <a:t>"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"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55">
                <a:latin typeface="Consolas"/>
                <a:cs typeface="Consolas"/>
              </a:rPr>
              <a:t>"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"</a:t>
            </a:r>
            <a:r>
              <a:rPr dirty="0" smtClean="0" sz="1100" spc="45">
                <a:latin typeface="Consolas"/>
                <a:cs typeface="Consolas"/>
              </a:rPr>
              <a:t>]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5765" y="3577590"/>
            <a:ext cx="78168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9652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\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138" y="357759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1573" y="3577590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0905" y="3577590"/>
            <a:ext cx="36131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6060" y="357759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6636" y="3577590"/>
            <a:ext cx="11176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374015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3902709"/>
            <a:ext cx="145415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2598" y="390270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7753" y="390270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8328" y="3902709"/>
            <a:ext cx="61404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7521" y="3902709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3033" y="39027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969" y="406527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69" y="4227829"/>
            <a:ext cx="145415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2598" y="422782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57753" y="422782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8328" y="4227829"/>
            <a:ext cx="61404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3701" y="4227829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33033" y="422782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2969" y="439039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969" y="45529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5547" y="455295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52598" y="455295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43370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83265" y="455295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39881" y="4552950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33033" y="45529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2969" y="471550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2969" y="4878070"/>
            <a:ext cx="145415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52598" y="487807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57753" y="487807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83265" y="487807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23701" y="487807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33033" y="487807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2969" y="504062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2969" y="5203190"/>
            <a:ext cx="145415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52598" y="520319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57753" y="520319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83265" y="520319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07521" y="5203190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33033" y="52031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2969" y="5365750"/>
            <a:ext cx="2379980" cy="1884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100"/>
              </a:lnSpc>
              <a:spcBef>
                <a:spcPts val="30"/>
              </a:spcBef>
            </a:pPr>
            <a:endParaRPr sz="1100"/>
          </a:p>
          <a:p>
            <a:pPr algn="r" marR="13335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  <a:tabLst>
                <a:tab pos="1357630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264795" indent="-252729">
              <a:lnSpc>
                <a:spcPts val="1280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358265" indent="-1346200">
              <a:lnSpc>
                <a:spcPts val="1280"/>
              </a:lnSpc>
              <a:buFont typeface="Consolas"/>
              <a:buAutoNum type="arabicPlain"/>
              <a:tabLst>
                <a:tab pos="1357630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432434" indent="-420370">
              <a:lnSpc>
                <a:spcPts val="1280"/>
              </a:lnSpc>
              <a:buFont typeface="Consolas"/>
              <a:buAutoNum type="arabicPlain" startAt="4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358265" indent="-1346200">
              <a:lnSpc>
                <a:spcPts val="1280"/>
              </a:lnSpc>
              <a:buFont typeface="Consolas"/>
              <a:buAutoNum type="arabicPlain" startAt="4"/>
              <a:tabLst>
                <a:tab pos="1357630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75765" y="7937500"/>
            <a:ext cx="78168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9652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\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01138" y="793750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41573" y="7937500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50905" y="7937500"/>
            <a:ext cx="36131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56060" y="793750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96636" y="7937500"/>
            <a:ext cx="11176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2969" y="8100059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02969" y="8262619"/>
            <a:ext cx="145415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52598" y="826261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57753" y="826261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98328" y="8262619"/>
            <a:ext cx="61404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07521" y="8262619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33033" y="826261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2969" y="842518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2969" y="8587740"/>
            <a:ext cx="145415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52598" y="858774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57753" y="858774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098328" y="8587740"/>
            <a:ext cx="61404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23701" y="858774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33033" y="858774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02969" y="875030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715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547" y="97155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598" y="97155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43370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3265" y="97155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9881" y="971550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3033" y="9715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113410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1296669"/>
            <a:ext cx="145415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2598" y="129666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753" y="129666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3265" y="1296669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3701" y="1296669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3033" y="129666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145923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69" y="1621790"/>
            <a:ext cx="145415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2598" y="162179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7753" y="162179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3265" y="162179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7521" y="1621790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33033" y="16217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69" y="1784350"/>
            <a:ext cx="2379980" cy="13036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/>
          </a:p>
          <a:p>
            <a:pPr algn="r" marR="13335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  <a:tabLst>
                <a:tab pos="1357630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264795" indent="-252729">
              <a:lnSpc>
                <a:spcPts val="1280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358265" indent="-1346200">
              <a:lnSpc>
                <a:spcPts val="1280"/>
              </a:lnSpc>
              <a:buFont typeface="Consolas"/>
              <a:buAutoNum type="arabicPlain"/>
              <a:tabLst>
                <a:tab pos="1357630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432434" indent="-420370">
              <a:lnSpc>
                <a:spcPts val="1280"/>
              </a:lnSpc>
              <a:buFont typeface="Consolas"/>
              <a:buAutoNum type="arabicPlain" startAt="4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358265" indent="-1346200">
              <a:lnSpc>
                <a:spcPts val="1280"/>
              </a:lnSpc>
              <a:buFont typeface="Consolas"/>
              <a:buAutoNum type="arabicPlain" startAt="4"/>
              <a:tabLst>
                <a:tab pos="1357630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969" y="3658361"/>
            <a:ext cx="5911850" cy="17970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01345" marR="12700" indent="-58928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2700" marR="601345" indent="588645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5">
                <a:latin typeface="Consolas"/>
                <a:cs typeface="Consolas"/>
              </a:rPr>
              <a:t>]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51625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61160" y="5884672"/>
            <a:ext cx="949325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8382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y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y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969" y="603757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d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2969" y="6347459"/>
            <a:ext cx="5911215" cy="1919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12674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y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  <a:p>
            <a:pPr algn="ctr" marL="596265">
              <a:lnSpc>
                <a:spcPts val="1280"/>
              </a:lnSpc>
            </a:pP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5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: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 marR="348615">
              <a:lnSpc>
                <a:spcPts val="1280"/>
              </a:lnSpc>
              <a:spcBef>
                <a:spcPts val="35"/>
              </a:spcBef>
            </a:pP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f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m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]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=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  <a:spcBef>
                <a:spcPts val="93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 marR="1270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: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5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6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8034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=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90269" y="8340453"/>
          <a:ext cx="5433727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672236"/>
                <a:gridCol w="924325"/>
                <a:gridCol w="757802"/>
                <a:gridCol w="840505"/>
                <a:gridCol w="547693"/>
                <a:gridCol w="1303121"/>
                <a:gridCol w="194300"/>
              </a:tblGrid>
              <a:tr h="214630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55547" y="2567940"/>
            <a:ext cx="221107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0331" y="2567940"/>
            <a:ext cx="170688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441450" algn="l"/>
              </a:tabLst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547" y="5799582"/>
            <a:ext cx="4314190" cy="984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189355" marR="12700" indent="-1177290">
              <a:lnSpc>
                <a:spcPts val="1280"/>
              </a:lnSpc>
              <a:tabLst>
                <a:tab pos="1441450" algn="l"/>
                <a:tab pos="2618740" algn="l"/>
                <a:tab pos="2871470" algn="l"/>
                <a:tab pos="3964304" algn="l"/>
                <a:tab pos="4217035" algn="l"/>
              </a:tabLst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r>
              <a:rPr dirty="0" smtClean="0" sz="1100" spc="50">
                <a:latin typeface="Consolas"/>
                <a:cs typeface="Consolas"/>
              </a:rPr>
              <a:t>	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189355">
              <a:lnSpc>
                <a:spcPts val="1245"/>
              </a:lnSpc>
              <a:tabLst>
                <a:tab pos="2618740" algn="l"/>
                <a:tab pos="3964304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189355">
              <a:lnSpc>
                <a:spcPts val="1280"/>
              </a:lnSpc>
              <a:tabLst>
                <a:tab pos="2618740" algn="l"/>
                <a:tab pos="3964304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189355">
              <a:lnSpc>
                <a:spcPts val="1280"/>
              </a:lnSpc>
              <a:tabLst>
                <a:tab pos="2618740" algn="l"/>
                <a:tab pos="3964304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189355">
              <a:lnSpc>
                <a:spcPts val="1280"/>
              </a:lnSpc>
              <a:tabLst>
                <a:tab pos="2618740" algn="l"/>
                <a:tab pos="3964304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5952490"/>
            <a:ext cx="109855" cy="8312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5547" y="6912609"/>
            <a:ext cx="212598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5533" y="6912609"/>
            <a:ext cx="18745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4058" y="6912609"/>
            <a:ext cx="137033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69" y="722375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3933" y="722375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2319" y="722375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5549" y="722375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69" y="753364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3933" y="753364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2319" y="753364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5549" y="753364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969" y="78447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3933" y="78447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2319" y="78447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5549" y="78447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969" y="815466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3933" y="815466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92319" y="815466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5549" y="815466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969" y="846581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73933" y="846581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92319" y="846581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05549" y="846581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0269" y="936353"/>
          <a:ext cx="5180032" cy="429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72"/>
                <a:gridCol w="588416"/>
                <a:gridCol w="924883"/>
                <a:gridCol w="799153"/>
                <a:gridCol w="924883"/>
                <a:gridCol w="631513"/>
                <a:gridCol w="991708"/>
              </a:tblGrid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0269" y="1408793"/>
          <a:ext cx="4760792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546506"/>
                <a:gridCol w="1723478"/>
                <a:gridCol w="2103323"/>
                <a:gridCol w="193742"/>
              </a:tblGrid>
              <a:tr h="214629">
                <a:tc gridSpan="2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47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;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;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0269" y="2735943"/>
          <a:ext cx="4339317" cy="1851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6701"/>
                <a:gridCol w="211226"/>
                <a:gridCol w="799014"/>
                <a:gridCol w="840994"/>
                <a:gridCol w="361382"/>
              </a:tblGrid>
              <a:tr h="1739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0269" y="4630783"/>
          <a:ext cx="5769985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1849697"/>
                <a:gridCol w="1934565"/>
                <a:gridCol w="1598168"/>
                <a:gridCol w="193811"/>
              </a:tblGrid>
              <a:tr h="214629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H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H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H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1118869"/>
            <a:ext cx="1790700" cy="760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50">
                <a:latin typeface="Consolas"/>
                <a:cs typeface="Consolas"/>
              </a:rPr>
              <a:t>5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2439669"/>
            <a:ext cx="5911850" cy="6485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43434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1270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c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34798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c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601345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180975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2700" marR="936625" indent="588645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51562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c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767715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9652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26543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c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c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937894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c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71550"/>
            <a:ext cx="5659120" cy="33159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9652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2700" marR="1274445" indent="58864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c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c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]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marL="12700" marR="43180">
              <a:lnSpc>
                <a:spcPct val="100000"/>
              </a:lnSpc>
            </a:pPr>
            <a:r>
              <a:rPr dirty="0" smtClean="0" sz="1100" spc="-135">
                <a:latin typeface="Arial"/>
                <a:cs typeface="Arial"/>
              </a:rPr>
              <a:t>S</a:t>
            </a:r>
            <a:r>
              <a:rPr dirty="0" smtClean="0" sz="1100" spc="15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-45">
                <a:latin typeface="Arial"/>
                <a:cs typeface="Arial"/>
              </a:rPr>
              <a:t>c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-25">
                <a:latin typeface="Arial"/>
                <a:cs typeface="Arial"/>
              </a:rPr>
              <a:t>,</a:t>
            </a:r>
            <a:r>
              <a:rPr dirty="0" smtClean="0" sz="1100" spc="-60">
                <a:latin typeface="Arial"/>
                <a:cs typeface="Arial"/>
              </a:rPr>
              <a:t> </a:t>
            </a:r>
            <a:r>
              <a:rPr dirty="0" smtClean="0" sz="1100" spc="-60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h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40">
                <a:latin typeface="Arial"/>
                <a:cs typeface="Arial"/>
              </a:rPr>
              <a:t>r</a:t>
            </a:r>
            <a:r>
              <a:rPr dirty="0" smtClean="0" sz="1100" spc="-40">
                <a:latin typeface="Arial"/>
                <a:cs typeface="Arial"/>
              </a:rPr>
              <a:t>e</a:t>
            </a:r>
            <a:r>
              <a:rPr dirty="0" smtClean="0" sz="1100" spc="-60">
                <a:latin typeface="Arial"/>
                <a:cs typeface="Arial"/>
              </a:rPr>
              <a:t> </a:t>
            </a:r>
            <a:r>
              <a:rPr dirty="0" smtClean="0" sz="1100" spc="-55">
                <a:latin typeface="Arial"/>
                <a:cs typeface="Arial"/>
              </a:rPr>
              <a:t>a</a:t>
            </a:r>
            <a:r>
              <a:rPr dirty="0" smtClean="0" sz="1100" spc="40">
                <a:latin typeface="Arial"/>
                <a:cs typeface="Arial"/>
              </a:rPr>
              <a:t>r</a:t>
            </a:r>
            <a:r>
              <a:rPr dirty="0" smtClean="0" sz="1100" spc="-40">
                <a:latin typeface="Arial"/>
                <a:cs typeface="Arial"/>
              </a:rPr>
              <a:t>e</a:t>
            </a:r>
            <a:r>
              <a:rPr dirty="0" smtClean="0" sz="1100" spc="-60">
                <a:latin typeface="Arial"/>
                <a:cs typeface="Arial"/>
              </a:rPr>
              <a:t> </a:t>
            </a:r>
            <a:r>
              <a:rPr dirty="0" smtClean="0" sz="1100" spc="85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m</a:t>
            </a:r>
            <a:r>
              <a:rPr dirty="0" smtClean="0" sz="1100" spc="-5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-25">
                <a:latin typeface="Arial"/>
                <a:cs typeface="Arial"/>
              </a:rPr>
              <a:t>y</a:t>
            </a:r>
            <a:r>
              <a:rPr dirty="0" smtClean="0" sz="1100" spc="-55">
                <a:latin typeface="Arial"/>
                <a:cs typeface="Arial"/>
              </a:rPr>
              <a:t> </a:t>
            </a:r>
            <a:r>
              <a:rPr dirty="0" smtClean="0" sz="1100" spc="-45">
                <a:latin typeface="Arial"/>
                <a:cs typeface="Arial"/>
              </a:rPr>
              <a:t>c</a:t>
            </a:r>
            <a:r>
              <a:rPr dirty="0" smtClean="0" sz="1100" spc="-55">
                <a:latin typeface="Arial"/>
                <a:cs typeface="Arial"/>
              </a:rPr>
              <a:t>a</a:t>
            </a:r>
            <a:r>
              <a:rPr dirty="0" smtClean="0" sz="1100" spc="85">
                <a:latin typeface="Arial"/>
                <a:cs typeface="Arial"/>
              </a:rPr>
              <a:t>t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10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40">
                <a:latin typeface="Arial"/>
                <a:cs typeface="Arial"/>
              </a:rPr>
              <a:t>r</a:t>
            </a:r>
            <a:r>
              <a:rPr dirty="0" smtClean="0" sz="1100" spc="15">
                <a:latin typeface="Arial"/>
                <a:cs typeface="Arial"/>
              </a:rPr>
              <a:t>i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-45">
                <a:latin typeface="Arial"/>
                <a:cs typeface="Arial"/>
              </a:rPr>
              <a:t>s</a:t>
            </a:r>
            <a:r>
              <a:rPr dirty="0" smtClean="0" sz="1100" spc="-6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u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10">
                <a:latin typeface="Arial"/>
                <a:cs typeface="Arial"/>
              </a:rPr>
              <a:t>d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45">
                <a:latin typeface="Arial"/>
                <a:cs typeface="Arial"/>
              </a:rPr>
              <a:t>r</a:t>
            </a:r>
            <a:r>
              <a:rPr dirty="0" smtClean="0" sz="1100" spc="-55">
                <a:latin typeface="Arial"/>
                <a:cs typeface="Arial"/>
              </a:rPr>
              <a:t> </a:t>
            </a:r>
            <a:r>
              <a:rPr dirty="0" smtClean="0" sz="1100" spc="-90">
                <a:latin typeface="Arial"/>
                <a:cs typeface="Arial"/>
              </a:rPr>
              <a:t>G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40">
                <a:latin typeface="Arial"/>
                <a:cs typeface="Arial"/>
              </a:rPr>
              <a:t>r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-35">
                <a:latin typeface="Arial"/>
                <a:cs typeface="Arial"/>
              </a:rPr>
              <a:t>s.</a:t>
            </a:r>
            <a:r>
              <a:rPr dirty="0" smtClean="0" sz="1100" spc="-50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H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-45">
                <a:latin typeface="Arial"/>
                <a:cs typeface="Arial"/>
              </a:rPr>
              <a:t>c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-25">
                <a:latin typeface="Arial"/>
                <a:cs typeface="Arial"/>
              </a:rPr>
              <a:t>,</a:t>
            </a:r>
            <a:r>
              <a:rPr dirty="0" smtClean="0" sz="1100" spc="-60">
                <a:latin typeface="Arial"/>
                <a:cs typeface="Arial"/>
              </a:rPr>
              <a:t> </a:t>
            </a:r>
            <a:r>
              <a:rPr dirty="0" smtClean="0" sz="1100" spc="55">
                <a:latin typeface="Arial"/>
                <a:cs typeface="Arial"/>
              </a:rPr>
              <a:t>w</a:t>
            </a:r>
            <a:r>
              <a:rPr dirty="0" smtClean="0" sz="1100" spc="-40">
                <a:latin typeface="Arial"/>
                <a:cs typeface="Arial"/>
              </a:rPr>
              <a:t>e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55">
                <a:latin typeface="Arial"/>
                <a:cs typeface="Arial"/>
              </a:rPr>
              <a:t>w</a:t>
            </a:r>
            <a:r>
              <a:rPr dirty="0" smtClean="0" sz="1100" spc="15">
                <a:latin typeface="Arial"/>
                <a:cs typeface="Arial"/>
              </a:rPr>
              <a:t>i</a:t>
            </a:r>
            <a:r>
              <a:rPr dirty="0" smtClean="0" sz="1100" spc="60">
                <a:latin typeface="Arial"/>
                <a:cs typeface="Arial"/>
              </a:rPr>
              <a:t>ll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85">
                <a:latin typeface="Arial"/>
                <a:cs typeface="Arial"/>
              </a:rPr>
              <a:t>t</a:t>
            </a:r>
            <a:r>
              <a:rPr dirty="0" smtClean="0" sz="1100" spc="40">
                <a:latin typeface="Arial"/>
                <a:cs typeface="Arial"/>
              </a:rPr>
              <a:t>r</a:t>
            </a:r>
            <a:r>
              <a:rPr dirty="0" smtClean="0" sz="1100" spc="-25">
                <a:latin typeface="Arial"/>
                <a:cs typeface="Arial"/>
              </a:rPr>
              <a:t>y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85">
                <a:latin typeface="Arial"/>
                <a:cs typeface="Arial"/>
              </a:rPr>
              <a:t>t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40">
                <a:latin typeface="Arial"/>
                <a:cs typeface="Arial"/>
              </a:rPr>
              <a:t>r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1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u</a:t>
            </a:r>
            <a:r>
              <a:rPr dirty="0" smtClean="0" sz="1100" spc="-45">
                <a:latin typeface="Arial"/>
                <a:cs typeface="Arial"/>
              </a:rPr>
              <a:t>c</a:t>
            </a:r>
            <a:r>
              <a:rPr dirty="0" smtClean="0" sz="1100" spc="-40">
                <a:latin typeface="Arial"/>
                <a:cs typeface="Arial"/>
              </a:rPr>
              <a:t>e</a:t>
            </a:r>
            <a:r>
              <a:rPr dirty="0" smtClean="0" sz="1100" spc="-60">
                <a:latin typeface="Arial"/>
                <a:cs typeface="Arial"/>
              </a:rPr>
              <a:t> </a:t>
            </a:r>
            <a:r>
              <a:rPr dirty="0" smtClean="0" sz="1100" spc="-20">
                <a:latin typeface="Arial"/>
                <a:cs typeface="Arial"/>
              </a:rPr>
              <a:t>s</a:t>
            </a:r>
            <a:r>
              <a:rPr dirty="0" smtClean="0" sz="1100" spc="-25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m</a:t>
            </a:r>
            <a:r>
              <a:rPr dirty="0" smtClean="0" sz="1100" spc="-40">
                <a:latin typeface="Arial"/>
                <a:cs typeface="Arial"/>
              </a:rPr>
              <a:t>e</a:t>
            </a:r>
            <a:r>
              <a:rPr dirty="0" smtClean="0" sz="1100" spc="-20">
                <a:latin typeface="Arial"/>
                <a:cs typeface="Arial"/>
              </a:rPr>
              <a:t> </a:t>
            </a:r>
            <a:r>
              <a:rPr dirty="0" smtClean="0" sz="1100" spc="-45">
                <a:latin typeface="Arial"/>
                <a:cs typeface="Arial"/>
              </a:rPr>
              <a:t>c</a:t>
            </a:r>
            <a:r>
              <a:rPr dirty="0" smtClean="0" sz="1100" spc="-55">
                <a:latin typeface="Arial"/>
                <a:cs typeface="Arial"/>
              </a:rPr>
              <a:t>a</a:t>
            </a:r>
            <a:r>
              <a:rPr dirty="0" smtClean="0" sz="1100" spc="85">
                <a:latin typeface="Arial"/>
                <a:cs typeface="Arial"/>
              </a:rPr>
              <a:t>t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10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40">
                <a:latin typeface="Arial"/>
                <a:cs typeface="Arial"/>
              </a:rPr>
              <a:t>r</a:t>
            </a:r>
            <a:r>
              <a:rPr dirty="0" smtClean="0" sz="1100" spc="15">
                <a:latin typeface="Arial"/>
                <a:cs typeface="Arial"/>
              </a:rPr>
              <a:t>i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-45">
                <a:latin typeface="Arial"/>
                <a:cs typeface="Arial"/>
              </a:rPr>
              <a:t>s</a:t>
            </a:r>
            <a:r>
              <a:rPr dirty="0" smtClean="0" sz="1100" spc="-60">
                <a:latin typeface="Arial"/>
                <a:cs typeface="Arial"/>
              </a:rPr>
              <a:t> </a:t>
            </a:r>
            <a:r>
              <a:rPr dirty="0" smtClean="0" sz="1100" spc="55">
                <a:latin typeface="Arial"/>
                <a:cs typeface="Arial"/>
              </a:rPr>
              <a:t>w</a:t>
            </a:r>
            <a:r>
              <a:rPr dirty="0" smtClean="0" sz="1100" spc="0">
                <a:latin typeface="Arial"/>
                <a:cs typeface="Arial"/>
              </a:rPr>
              <a:t>h</a:t>
            </a:r>
            <a:r>
              <a:rPr dirty="0" smtClean="0" sz="1100" spc="15">
                <a:latin typeface="Arial"/>
                <a:cs typeface="Arial"/>
              </a:rPr>
              <a:t>i</a:t>
            </a:r>
            <a:r>
              <a:rPr dirty="0" smtClean="0" sz="1100" spc="-45">
                <a:latin typeface="Arial"/>
                <a:cs typeface="Arial"/>
              </a:rPr>
              <a:t>c</a:t>
            </a:r>
            <a:r>
              <a:rPr dirty="0" smtClean="0" sz="1100" spc="5">
                <a:latin typeface="Arial"/>
                <a:cs typeface="Arial"/>
              </a:rPr>
              <a:t>h</a:t>
            </a:r>
            <a:r>
              <a:rPr dirty="0" smtClean="0" sz="1100" spc="-5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h</a:t>
            </a:r>
            <a:r>
              <a:rPr dirty="0" smtClean="0" sz="1100" spc="-55">
                <a:latin typeface="Arial"/>
                <a:cs typeface="Arial"/>
              </a:rPr>
              <a:t>a</a:t>
            </a:r>
            <a:r>
              <a:rPr dirty="0" smtClean="0" sz="1100" spc="-25">
                <a:latin typeface="Arial"/>
                <a:cs typeface="Arial"/>
              </a:rPr>
              <a:t>v</a:t>
            </a:r>
            <a:r>
              <a:rPr dirty="0" smtClean="0" sz="1100" spc="-40">
                <a:latin typeface="Arial"/>
                <a:cs typeface="Arial"/>
              </a:rPr>
              <a:t>e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25">
                <a:latin typeface="Arial"/>
                <a:cs typeface="Arial"/>
              </a:rPr>
              <a:t>v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40">
                <a:latin typeface="Arial"/>
                <a:cs typeface="Arial"/>
              </a:rPr>
              <a:t>r</a:t>
            </a:r>
            <a:r>
              <a:rPr dirty="0" smtClean="0" sz="1100" spc="-25">
                <a:latin typeface="Arial"/>
                <a:cs typeface="Arial"/>
              </a:rPr>
              <a:t>y</a:t>
            </a:r>
            <a:r>
              <a:rPr dirty="0" smtClean="0" sz="1100" spc="-55">
                <a:latin typeface="Arial"/>
                <a:cs typeface="Arial"/>
              </a:rPr>
              <a:t> </a:t>
            </a:r>
            <a:r>
              <a:rPr dirty="0" smtClean="0" sz="1100" spc="60">
                <a:latin typeface="Arial"/>
                <a:cs typeface="Arial"/>
              </a:rPr>
              <a:t>f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60">
                <a:latin typeface="Arial"/>
                <a:cs typeface="Arial"/>
              </a:rPr>
              <a:t>w</a:t>
            </a:r>
            <a:r>
              <a:rPr dirty="0" smtClean="0" sz="1100" spc="-60">
                <a:latin typeface="Arial"/>
                <a:cs typeface="Arial"/>
              </a:rPr>
              <a:t> </a:t>
            </a:r>
            <a:r>
              <a:rPr dirty="0" smtClean="0" sz="1100" spc="-45">
                <a:latin typeface="Arial"/>
                <a:cs typeface="Arial"/>
              </a:rPr>
              <a:t>s</a:t>
            </a:r>
            <a:r>
              <a:rPr dirty="0" smtClean="0" sz="1100" spc="-55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m</a:t>
            </a:r>
            <a:r>
              <a:rPr dirty="0" smtClean="0" sz="1100" spc="10">
                <a:latin typeface="Arial"/>
                <a:cs typeface="Arial"/>
              </a:rPr>
              <a:t>p</a:t>
            </a:r>
            <a:r>
              <a:rPr dirty="0" smtClean="0" sz="1100" spc="60">
                <a:latin typeface="Arial"/>
                <a:cs typeface="Arial"/>
              </a:rPr>
              <a:t>l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-45">
                <a:latin typeface="Arial"/>
                <a:cs typeface="Arial"/>
              </a:rPr>
              <a:t>s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u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10">
                <a:latin typeface="Arial"/>
                <a:cs typeface="Arial"/>
              </a:rPr>
              <a:t>d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45">
                <a:latin typeface="Arial"/>
                <a:cs typeface="Arial"/>
              </a:rPr>
              <a:t>r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85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h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50">
                <a:latin typeface="Arial"/>
                <a:cs typeface="Arial"/>
              </a:rPr>
              <a:t>m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10">
                <a:latin typeface="Arial"/>
                <a:cs typeface="Arial"/>
              </a:rPr>
              <a:t>d</a:t>
            </a:r>
            <a:r>
              <a:rPr dirty="0" smtClean="0" sz="1100" spc="-55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p</a:t>
            </a:r>
            <a:r>
              <a:rPr dirty="0" smtClean="0" sz="1100" spc="-5">
                <a:latin typeface="Arial"/>
                <a:cs typeface="Arial"/>
              </a:rPr>
              <a:t>u</a:t>
            </a:r>
            <a:r>
              <a:rPr dirty="0" smtClean="0" sz="1100" spc="85">
                <a:latin typeface="Arial"/>
                <a:cs typeface="Arial"/>
              </a:rPr>
              <a:t>t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85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h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50">
                <a:latin typeface="Arial"/>
                <a:cs typeface="Arial"/>
              </a:rPr>
              <a:t>m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u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10">
                <a:latin typeface="Arial"/>
                <a:cs typeface="Arial"/>
              </a:rPr>
              <a:t>d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45">
                <a:latin typeface="Arial"/>
                <a:cs typeface="Arial"/>
              </a:rPr>
              <a:t>r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-40">
                <a:latin typeface="Arial"/>
                <a:cs typeface="Arial"/>
              </a:rPr>
              <a:t>e</a:t>
            </a:r>
            <a:r>
              <a:rPr dirty="0" smtClean="0" sz="1100" spc="-6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60">
                <a:latin typeface="Arial"/>
                <a:cs typeface="Arial"/>
              </a:rPr>
              <a:t>w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45">
                <a:latin typeface="Arial"/>
                <a:cs typeface="Arial"/>
              </a:rPr>
              <a:t>c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m</a:t>
            </a:r>
            <a:r>
              <a:rPr dirty="0" smtClean="0" sz="1100" spc="50">
                <a:latin typeface="Arial"/>
                <a:cs typeface="Arial"/>
              </a:rPr>
              <a:t>m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 </a:t>
            </a:r>
            <a:r>
              <a:rPr dirty="0" smtClean="0" sz="1100" spc="-45">
                <a:latin typeface="Arial"/>
                <a:cs typeface="Arial"/>
              </a:rPr>
              <a:t>c</a:t>
            </a:r>
            <a:r>
              <a:rPr dirty="0" smtClean="0" sz="1100" spc="-55">
                <a:latin typeface="Arial"/>
                <a:cs typeface="Arial"/>
              </a:rPr>
              <a:t>a</a:t>
            </a:r>
            <a:r>
              <a:rPr dirty="0" smtClean="0" sz="1100" spc="85">
                <a:latin typeface="Arial"/>
                <a:cs typeface="Arial"/>
              </a:rPr>
              <a:t>t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10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40">
                <a:latin typeface="Arial"/>
                <a:cs typeface="Arial"/>
              </a:rPr>
              <a:t>r</a:t>
            </a:r>
            <a:r>
              <a:rPr dirty="0" smtClean="0" sz="1100" spc="-25">
                <a:latin typeface="Arial"/>
                <a:cs typeface="Arial"/>
              </a:rPr>
              <a:t>y</a:t>
            </a:r>
            <a:r>
              <a:rPr dirty="0" smtClean="0" sz="1100" spc="-55">
                <a:latin typeface="Arial"/>
                <a:cs typeface="Arial"/>
              </a:rPr>
              <a:t> </a:t>
            </a:r>
            <a:r>
              <a:rPr dirty="0" smtClean="0" sz="1100" spc="15">
                <a:latin typeface="Arial"/>
                <a:cs typeface="Arial"/>
              </a:rPr>
              <a:t>i</a:t>
            </a:r>
            <a:r>
              <a:rPr dirty="0" smtClean="0" sz="1100" spc="-30">
                <a:latin typeface="Arial"/>
                <a:cs typeface="Arial"/>
              </a:rPr>
              <a:t>.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-25">
                <a:latin typeface="Arial"/>
                <a:cs typeface="Arial"/>
              </a:rPr>
              <a:t>.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70">
                <a:latin typeface="Arial"/>
                <a:cs typeface="Arial"/>
              </a:rPr>
              <a:t>"</a:t>
            </a:r>
            <a:r>
              <a:rPr dirty="0" smtClean="0" sz="1100" spc="-40">
                <a:latin typeface="Arial"/>
                <a:cs typeface="Arial"/>
              </a:rPr>
              <a:t>O</a:t>
            </a:r>
            <a:r>
              <a:rPr dirty="0" smtClean="0" sz="1100" spc="85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h</a:t>
            </a:r>
            <a:r>
              <a:rPr dirty="0" smtClean="0" sz="1100" spc="-45">
                <a:latin typeface="Arial"/>
                <a:cs typeface="Arial"/>
              </a:rPr>
              <a:t>e</a:t>
            </a:r>
            <a:r>
              <a:rPr dirty="0" smtClean="0" sz="1100" spc="40">
                <a:latin typeface="Arial"/>
                <a:cs typeface="Arial"/>
              </a:rPr>
              <a:t>r</a:t>
            </a:r>
            <a:r>
              <a:rPr dirty="0" smtClean="0" sz="1100" spc="70">
                <a:latin typeface="Arial"/>
                <a:cs typeface="Arial"/>
              </a:rPr>
              <a:t>"</a:t>
            </a:r>
            <a:r>
              <a:rPr dirty="0" smtClean="0" sz="1100" spc="-2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4622292"/>
            <a:ext cx="699135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49250" marR="12700" indent="-336550">
              <a:lnSpc>
                <a:spcPts val="1280"/>
              </a:lnSpc>
              <a:tabLst>
                <a:tab pos="517525" algn="l"/>
              </a:tabLst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o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r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		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f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5350" y="4775200"/>
            <a:ext cx="3141345" cy="506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75565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2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12700">
              <a:lnSpc>
                <a:spcPct val="100000"/>
              </a:lnSpc>
              <a:tabLst>
                <a:tab pos="1106805" algn="l"/>
                <a:tab pos="1864995" algn="l"/>
                <a:tab pos="2454275" algn="l"/>
                <a:tab pos="2959735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h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8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f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o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r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5389879"/>
            <a:ext cx="5659120" cy="36861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43434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  <a:spcBef>
                <a:spcPts val="36"/>
              </a:spcBef>
            </a:pPr>
            <a:endParaRPr sz="1000"/>
          </a:p>
          <a:p>
            <a:pPr marL="601345" marR="95250" indent="-58928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c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1270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2700" marR="349250" indent="58864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01345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2700" marR="433070" indent="588645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]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516255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  <a:spcBef>
                <a:spcPts val="35"/>
              </a:spcBef>
            </a:pPr>
            <a:endParaRPr sz="1000"/>
          </a:p>
          <a:p>
            <a:pPr marL="854710" marR="2113915" indent="201930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7155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d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1160" y="97155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7009" y="1134109"/>
            <a:ext cx="69659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  <a:p>
            <a:pPr marL="97790">
              <a:lnSpc>
                <a:spcPts val="1280"/>
              </a:lnSpc>
            </a:pP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5547" y="2998469"/>
            <a:ext cx="1958339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7753" y="2998469"/>
            <a:ext cx="221107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3170682"/>
            <a:ext cx="1539240" cy="17970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1442085" algn="l"/>
              </a:tabLst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175" y="33235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958" y="33235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5175" y="36487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958" y="36487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5175" y="397382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958" y="397382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5175" y="42989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958" y="42989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5175" y="462407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958" y="462407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5547" y="5097779"/>
            <a:ext cx="237871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8110" y="5097779"/>
            <a:ext cx="18745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96636" y="5097779"/>
            <a:ext cx="11176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69" y="5269992"/>
            <a:ext cx="109855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5393" y="5422900"/>
            <a:ext cx="53022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43778" y="542290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5549" y="542290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2969" y="573277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5393" y="5732779"/>
            <a:ext cx="53022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43778" y="573277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5549" y="573277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2969" y="604392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5393" y="6043929"/>
            <a:ext cx="53022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3778" y="604392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05549" y="604392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2969" y="63538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25393" y="6353809"/>
            <a:ext cx="53022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43778" y="63538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05549" y="63538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2969" y="666495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5393" y="6664959"/>
            <a:ext cx="53022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3778" y="666495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05549" y="666495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0269" y="1840593"/>
          <a:ext cx="5433727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672236"/>
                <a:gridCol w="924325"/>
                <a:gridCol w="757802"/>
                <a:gridCol w="840505"/>
                <a:gridCol w="547693"/>
                <a:gridCol w="1303121"/>
                <a:gridCol w="194300"/>
              </a:tblGrid>
              <a:tr h="214629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890269" y="7088233"/>
          <a:ext cx="5937485" cy="183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1261281"/>
                <a:gridCol w="1429969"/>
                <a:gridCol w="1176902"/>
                <a:gridCol w="1219441"/>
                <a:gridCol w="168757"/>
                <a:gridCol w="487391"/>
              </a:tblGrid>
              <a:tr h="214629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&amp;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3622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1051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1051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1051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8892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1128521"/>
            <a:ext cx="1369060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25209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6340" y="1118869"/>
            <a:ext cx="25469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7660" y="111886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3218180"/>
            <a:ext cx="1790700" cy="760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50">
                <a:latin typeface="Consolas"/>
                <a:cs typeface="Consolas"/>
              </a:rPr>
              <a:t>5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4538979"/>
            <a:ext cx="5156835" cy="9226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43434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  <a:spcBef>
                <a:spcPts val="36"/>
              </a:spcBef>
            </a:pPr>
            <a:endParaRPr sz="1000"/>
          </a:p>
          <a:p>
            <a:pPr marL="601345" marR="434340" indent="-58928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+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+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+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5">
                <a:latin typeface="Consolas"/>
                <a:cs typeface="Consolas"/>
              </a:rPr>
              <a:t>]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23"/>
              </a:spcBef>
            </a:pPr>
            <a:endParaRPr sz="900"/>
          </a:p>
          <a:p>
            <a:pPr marL="434340">
              <a:lnSpc>
                <a:spcPct val="100000"/>
              </a:lnSpc>
              <a:tabLst>
                <a:tab pos="3799204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1160" y="5600192"/>
            <a:ext cx="1453515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8382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575310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d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7009" y="6064250"/>
            <a:ext cx="136969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  <a:p>
            <a:pPr marL="97790">
              <a:lnSpc>
                <a:spcPts val="1280"/>
              </a:lnSpc>
            </a:pP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5547" y="8776969"/>
            <a:ext cx="221107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0331" y="8776969"/>
            <a:ext cx="128524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0269" y="1449433"/>
          <a:ext cx="5433448" cy="168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338"/>
                <a:gridCol w="1976475"/>
                <a:gridCol w="2018385"/>
                <a:gridCol w="740248"/>
              </a:tblGrid>
              <a:tr h="17399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30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30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30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30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30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90269" y="6643733"/>
          <a:ext cx="3919379" cy="2054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72"/>
                <a:gridCol w="546506"/>
                <a:gridCol w="924325"/>
                <a:gridCol w="252577"/>
                <a:gridCol w="505225"/>
                <a:gridCol w="840505"/>
                <a:gridCol w="530768"/>
              </a:tblGrid>
              <a:tr h="214629">
                <a:tc gridSpan="4"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tabLst>
                          <a:tab pos="1118235" algn="l"/>
                        </a:tabLst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81202"/>
            <a:ext cx="2632075" cy="17970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2534920" algn="l"/>
              </a:tabLst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7753" y="11341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7163" y="11341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7753" y="145923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7163" y="145923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7753" y="17843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7163" y="17843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7753" y="210946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7163" y="210946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753" y="24345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7163" y="24345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5547" y="2907030"/>
            <a:ext cx="31349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609725" algn="l"/>
                <a:tab pos="2030730" algn="l"/>
              </a:tabLst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4865" y="2907030"/>
            <a:ext cx="187642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90269" y="3075033"/>
          <a:ext cx="3415062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90"/>
                <a:gridCol w="547624"/>
                <a:gridCol w="546436"/>
                <a:gridCol w="924814"/>
                <a:gridCol w="698897"/>
              </a:tblGrid>
              <a:tr h="17399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90269" y="4971143"/>
          <a:ext cx="5517408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1345590"/>
                <a:gridCol w="1093012"/>
                <a:gridCol w="714216"/>
                <a:gridCol w="1177461"/>
                <a:gridCol w="420776"/>
                <a:gridCol w="378866"/>
                <a:gridCol w="193742"/>
              </a:tblGrid>
              <a:tr h="214630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h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90269" y="6093823"/>
          <a:ext cx="4928572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714146"/>
                <a:gridCol w="1388059"/>
                <a:gridCol w="714216"/>
                <a:gridCol w="1345730"/>
                <a:gridCol w="378936"/>
                <a:gridCol w="193742"/>
              </a:tblGrid>
              <a:tr h="214629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90269" y="7217773"/>
          <a:ext cx="4927315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4791"/>
                <a:gridCol w="379425"/>
                <a:gridCol w="714216"/>
                <a:gridCol w="1052150"/>
                <a:gridCol w="696731"/>
              </a:tblGrid>
              <a:tr h="214630"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_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71550"/>
            <a:ext cx="1790700" cy="4908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50">
                <a:latin typeface="Consolas"/>
                <a:cs typeface="Consolas"/>
              </a:rPr>
              <a:t>5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50">
                <a:latin typeface="Consolas"/>
                <a:cs typeface="Consolas"/>
              </a:rPr>
              <a:t>6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7710" y="2937001"/>
            <a:ext cx="1116965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42037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6640" y="29273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3401059"/>
            <a:ext cx="5912485" cy="20808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90805">
              <a:lnSpc>
                <a:spcPct val="100000"/>
              </a:lnSpc>
              <a:tabLst>
                <a:tab pos="1514475" algn="l"/>
              </a:tabLst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.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3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  <a:p>
            <a:pPr marL="12700" marR="97155">
              <a:lnSpc>
                <a:spcPts val="1280"/>
              </a:lnSpc>
              <a:spcBef>
                <a:spcPts val="35"/>
              </a:spcBef>
              <a:tabLst>
                <a:tab pos="3543935" algn="l"/>
              </a:tabLst>
            </a:pP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/</a:t>
            </a:r>
            <a:r>
              <a:rPr dirty="0" smtClean="0" sz="1100" spc="5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&lt;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&gt;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516255" marR="3377565">
              <a:lnSpc>
                <a:spcPts val="1280"/>
              </a:lnSpc>
              <a:spcBef>
                <a:spcPts val="35"/>
              </a:spcBef>
            </a:pP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=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]</a:t>
            </a:r>
            <a:r>
              <a:rPr dirty="0" smtClean="0" sz="1100" spc="50">
                <a:latin typeface="Consolas"/>
                <a:cs typeface="Consolas"/>
              </a:rPr>
              <a:t> 4</a:t>
            </a:r>
            <a:endParaRPr sz="1100">
              <a:latin typeface="Consolas"/>
              <a:cs typeface="Consolas"/>
            </a:endParaRPr>
          </a:p>
          <a:p>
            <a:pPr marL="12700" marR="6858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5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=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z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=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  <a:spcBef>
                <a:spcPts val="83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'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6042659"/>
            <a:ext cx="153797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6332220"/>
            <a:ext cx="3729354" cy="10852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9398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u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h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2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u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f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h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f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854710">
              <a:lnSpc>
                <a:spcPct val="100000"/>
              </a:lnSpc>
              <a:spcBef>
                <a:spcPts val="960"/>
              </a:spcBef>
              <a:tabLst>
                <a:tab pos="3631565" algn="l"/>
              </a:tabLst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u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d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h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2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u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o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f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h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g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9020" y="6332220"/>
            <a:ext cx="69786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96520">
              <a:lnSpc>
                <a:spcPct val="100000"/>
              </a:lnSpc>
            </a:pP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m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3929" y="7236459"/>
            <a:ext cx="69786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m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882" y="7502270"/>
            <a:ext cx="39878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0269" y="1825353"/>
          <a:ext cx="4678966" cy="881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490"/>
                <a:gridCol w="758189"/>
                <a:gridCol w="2145182"/>
                <a:gridCol w="715644"/>
                <a:gridCol w="252730"/>
                <a:gridCol w="235728"/>
              </a:tblGrid>
              <a:tr h="2781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)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3250">
                <a:tc>
                  <a:txBody>
                    <a:bodyPr/>
                    <a:lstStyle/>
                    <a:p>
                      <a:pPr algn="just" marL="25400" marR="210185">
                        <a:lnSpc>
                          <a:spcPts val="128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3919" marR="504825" indent="252729">
                        <a:lnSpc>
                          <a:spcPts val="128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463550">
                        <a:lnSpc>
                          <a:spcPts val="1245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81202"/>
            <a:ext cx="1033780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917" y="97155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1529" y="171323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2012442"/>
            <a:ext cx="1202055" cy="22847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51752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 marR="18161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6200" y="2012442"/>
            <a:ext cx="445134" cy="21221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4695190"/>
            <a:ext cx="86614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4610" y="4984750"/>
            <a:ext cx="94932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z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 marL="43307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z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4260" y="4984750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2820" y="4984750"/>
            <a:ext cx="531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433705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M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1009" y="4984750"/>
            <a:ext cx="78422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f</a:t>
            </a:r>
            <a:r>
              <a:rPr dirty="0" smtClean="0" sz="1100" spc="60">
                <a:solidFill>
                  <a:srgbClr val="FF27A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M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7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1929" y="4984750"/>
            <a:ext cx="145732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91895" algn="l"/>
              </a:tabLst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70">
                <a:solidFill>
                  <a:srgbClr val="FF27A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o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1880" y="5147309"/>
            <a:ext cx="1936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3561" y="572642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8934" y="572642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69" y="5898642"/>
            <a:ext cx="782320" cy="82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685165" algn="l"/>
              </a:tabLst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7007" y="6051550"/>
            <a:ext cx="38931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4058" y="605155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7970" y="6376670"/>
            <a:ext cx="162306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43778" y="637667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969" y="6711442"/>
            <a:ext cx="4398010" cy="984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–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3918" y="670179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0331" y="7026909"/>
            <a:ext cx="17907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43778" y="702690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64740" y="7352030"/>
            <a:ext cx="313626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43918" y="735203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90269" y="7789273"/>
          <a:ext cx="4928712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73"/>
                <a:gridCol w="714705"/>
                <a:gridCol w="504596"/>
                <a:gridCol w="1092523"/>
                <a:gridCol w="463315"/>
                <a:gridCol w="505155"/>
                <a:gridCol w="1303261"/>
                <a:gridCol w="193881"/>
              </a:tblGrid>
              <a:tr h="214630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598" y="97155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1930" y="971550"/>
            <a:ext cx="103378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8856" y="971550"/>
            <a:ext cx="120269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05535" algn="l"/>
              </a:tabLst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2103882"/>
            <a:ext cx="1624965" cy="1273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350520" indent="335915">
              <a:lnSpc>
                <a:spcPts val="1280"/>
              </a:lnSpc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264795" indent="-252729">
              <a:lnSpc>
                <a:spcPts val="1245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264795" indent="-252729">
              <a:lnSpc>
                <a:spcPts val="1280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432434" indent="-420370">
              <a:lnSpc>
                <a:spcPts val="1280"/>
              </a:lnSpc>
              <a:buFont typeface="Consolas"/>
              <a:buAutoNum type="arabicPlain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432434" indent="-420370">
              <a:lnSpc>
                <a:spcPts val="1280"/>
              </a:lnSpc>
              <a:buFont typeface="Consolas"/>
              <a:buAutoNum type="arabicPlain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434340">
              <a:lnSpc>
                <a:spcPct val="100000"/>
              </a:lnSpc>
              <a:spcBef>
                <a:spcPts val="960"/>
              </a:spcBef>
              <a:tabLst>
                <a:tab pos="1275715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z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6270" y="319659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z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958" y="377570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3947922"/>
            <a:ext cx="696595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3405" y="3938270"/>
            <a:ext cx="389318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\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4273042"/>
            <a:ext cx="1201420" cy="496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 1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4368" y="4425950"/>
            <a:ext cx="162306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69" y="475107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1945" y="4751070"/>
            <a:ext cx="414591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–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4923282"/>
            <a:ext cx="1621790" cy="24472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432434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 3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 4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 marR="1189355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 marR="110553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6728" y="5076190"/>
            <a:ext cx="17907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1138" y="5401309"/>
            <a:ext cx="313626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958" y="572642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9523" y="6051550"/>
            <a:ext cx="111696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6946" y="6376670"/>
            <a:ext cx="137033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c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1355" y="6701790"/>
            <a:ext cx="271526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z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3933" y="7026909"/>
            <a:ext cx="246316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B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969" y="7352030"/>
            <a:ext cx="78168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28342" y="7352030"/>
            <a:ext cx="38080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91945" y="7705343"/>
            <a:ext cx="1201420" cy="12477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64160" marR="12700" indent="-251460">
              <a:lnSpc>
                <a:spcPts val="2560"/>
              </a:lnSpc>
              <a:tabLst>
                <a:tab pos="936625" algn="l"/>
              </a:tabLst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800"/>
              </a:lnSpc>
              <a:spcBef>
                <a:spcPts val="27"/>
              </a:spcBef>
            </a:pPr>
            <a:endParaRPr sz="800"/>
          </a:p>
          <a:p>
            <a:pPr marL="264160">
              <a:lnSpc>
                <a:spcPct val="100000"/>
              </a:lnSpc>
              <a:tabLst>
                <a:tab pos="936625" algn="l"/>
              </a:tabLst>
            </a:pP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100"/>
              </a:lnSpc>
              <a:spcBef>
                <a:spcPts val="29"/>
              </a:spcBef>
            </a:pPr>
            <a:endParaRPr sz="1100"/>
          </a:p>
          <a:p>
            <a:pPr marL="264160">
              <a:lnSpc>
                <a:spcPct val="100000"/>
              </a:lnSpc>
              <a:tabLst>
                <a:tab pos="76898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8995" y="7825740"/>
            <a:ext cx="36131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z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46728" y="782574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87303" y="7705343"/>
            <a:ext cx="2127250" cy="12477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2560"/>
              </a:lnSpc>
              <a:tabLst>
                <a:tab pos="768985" algn="l"/>
                <a:tab pos="1441450" algn="l"/>
              </a:tabLst>
            </a:pP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800"/>
              </a:lnSpc>
              <a:spcBef>
                <a:spcPts val="27"/>
              </a:spcBef>
            </a:pPr>
            <a:endParaRPr sz="800"/>
          </a:p>
          <a:p>
            <a:pPr marL="12700">
              <a:lnSpc>
                <a:spcPct val="100000"/>
              </a:lnSpc>
              <a:tabLst>
                <a:tab pos="768985" algn="l"/>
                <a:tab pos="1441450" algn="l"/>
              </a:tabLst>
            </a:pP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100"/>
              </a:lnSpc>
              <a:spcBef>
                <a:spcPts val="29"/>
              </a:spcBef>
            </a:pPr>
            <a:endParaRPr sz="1100"/>
          </a:p>
          <a:p>
            <a:pPr marL="12700">
              <a:lnSpc>
                <a:spcPct val="100000"/>
              </a:lnSpc>
              <a:tabLst>
                <a:tab pos="768985" algn="l"/>
                <a:tab pos="1441450" algn="l"/>
              </a:tabLst>
            </a:pP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5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969" y="7997952"/>
            <a:ext cx="109855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7535" y="8150859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0548" y="8150859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969" y="846074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37535" y="8460740"/>
            <a:ext cx="6127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6728" y="846074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2969" y="8771890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21355" y="877189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77970" y="8771890"/>
            <a:ext cx="86550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,</a:t>
            </a:r>
            <a:r>
              <a:rPr dirty="0" smtClean="0" sz="1100" spc="5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0269" y="1139553"/>
          <a:ext cx="5601228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378307"/>
                <a:gridCol w="168198"/>
                <a:gridCol w="1723478"/>
                <a:gridCol w="1051661"/>
                <a:gridCol w="462127"/>
                <a:gridCol w="1051661"/>
                <a:gridCol w="572049"/>
              </a:tblGrid>
              <a:tr h="17399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&amp;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;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h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;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8995" y="3751579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328" y="3751579"/>
            <a:ext cx="103378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5254" y="3751579"/>
            <a:ext cx="94996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3923792"/>
            <a:ext cx="109855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4958" y="4076700"/>
            <a:ext cx="103314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6868" y="4076700"/>
            <a:ext cx="128524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7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9291" y="4076700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438657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1945" y="4386579"/>
            <a:ext cx="212725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1930" y="4386579"/>
            <a:ext cx="137033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9291" y="4386579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469772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4958" y="4697729"/>
            <a:ext cx="103314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0688" y="469772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9291" y="4697729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969" y="500760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4958" y="5007609"/>
            <a:ext cx="103314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8328" y="5007609"/>
            <a:ext cx="103378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6278" y="5007609"/>
            <a:ext cx="153797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69" y="531875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9585" y="5318759"/>
            <a:ext cx="1958339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4508" y="5318759"/>
            <a:ext cx="11176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38048" y="531875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2969" y="562864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1573" y="562864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55921" y="562864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37909" y="562864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2969" y="5939790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7535" y="5939790"/>
            <a:ext cx="78041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14508" y="5939790"/>
            <a:ext cx="11176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69291" y="5939790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2969" y="6249670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7535" y="6249670"/>
            <a:ext cx="78041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14508" y="6249670"/>
            <a:ext cx="11176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5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53111" y="6249670"/>
            <a:ext cx="36131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95982" y="7640319"/>
            <a:ext cx="1035050" cy="13188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8255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algn="ctr" marL="16827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algn="ctr" marL="16827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algn="r" marR="1333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algn="ctr" marL="168275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2969" y="7802880"/>
            <a:ext cx="445134" cy="1156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 marR="12700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0269" y="1083673"/>
          <a:ext cx="5937625" cy="244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10"/>
                <a:gridCol w="547065"/>
                <a:gridCol w="673354"/>
                <a:gridCol w="756615"/>
                <a:gridCol w="1093012"/>
                <a:gridCol w="546576"/>
                <a:gridCol w="589045"/>
                <a:gridCol w="1076646"/>
              </a:tblGrid>
              <a:tr h="28892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1051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1051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1051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1051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1051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318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1051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M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8892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890269" y="6525623"/>
          <a:ext cx="5937625" cy="88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978"/>
                <a:gridCol w="1933517"/>
                <a:gridCol w="1052290"/>
                <a:gridCol w="462127"/>
                <a:gridCol w="630885"/>
                <a:gridCol w="420776"/>
                <a:gridCol w="572049"/>
              </a:tblGrid>
              <a:tr h="2882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1051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k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h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8892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h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71550"/>
            <a:ext cx="445134" cy="6686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945" y="971550"/>
            <a:ext cx="1539240" cy="6686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85165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algn="just" marL="12700" marR="12700" indent="672465">
              <a:lnSpc>
                <a:spcPts val="1280"/>
              </a:lnSpc>
              <a:spcBef>
                <a:spcPts val="35"/>
              </a:spcBef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1769109"/>
            <a:ext cx="3136265" cy="10852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[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w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16"/>
              </a:spcBef>
            </a:pPr>
            <a:endParaRPr sz="1300"/>
          </a:p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&lt;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2835909"/>
            <a:ext cx="94996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82550">
              <a:lnSpc>
                <a:spcPct val="100000"/>
              </a:lnSpc>
              <a:tabLst>
                <a:tab pos="418465" algn="l"/>
              </a:tabLst>
            </a:pP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0"/>
              </a:lnSpc>
              <a:tabLst>
                <a:tab pos="419734" algn="l"/>
              </a:tabLst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777" y="2835909"/>
            <a:ext cx="120269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4368" y="2835909"/>
            <a:ext cx="44640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5283961"/>
            <a:ext cx="2718435" cy="623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8288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5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+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50">
                <a:latin typeface="Consolas"/>
                <a:cs typeface="Consolas"/>
              </a:rPr>
              <a:t>B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23"/>
              </a:spcBef>
            </a:pPr>
            <a:endParaRPr sz="900"/>
          </a:p>
          <a:p>
            <a:pPr marL="434340">
              <a:lnSpc>
                <a:spcPct val="100000"/>
              </a:lnSpc>
              <a:tabLst>
                <a:tab pos="1948814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v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w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4829" y="5726429"/>
            <a:ext cx="445134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6315202"/>
            <a:ext cx="3136265" cy="496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&lt;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6793230"/>
            <a:ext cx="94996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82550">
              <a:lnSpc>
                <a:spcPct val="100000"/>
              </a:lnSpc>
              <a:tabLst>
                <a:tab pos="418465" algn="l"/>
              </a:tabLst>
            </a:pP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0"/>
              </a:lnSpc>
              <a:tabLst>
                <a:tab pos="419734" algn="l"/>
              </a:tabLst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8777" y="6793230"/>
            <a:ext cx="120269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4368" y="6793230"/>
            <a:ext cx="44640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6789" y="8743950"/>
            <a:ext cx="137033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48615" algn="l"/>
              </a:tabLst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8777" y="8743950"/>
            <a:ext cx="11176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4368" y="8743950"/>
            <a:ext cx="528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74089" y="3166473"/>
          <a:ext cx="3665544" cy="213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62"/>
                <a:gridCol w="756685"/>
                <a:gridCol w="588416"/>
                <a:gridCol w="462756"/>
                <a:gridCol w="840994"/>
                <a:gridCol w="739130"/>
              </a:tblGrid>
              <a:tr h="1739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p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739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74089" y="7123793"/>
          <a:ext cx="3665544" cy="164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652"/>
                <a:gridCol w="798595"/>
                <a:gridCol w="588416"/>
                <a:gridCol w="462756"/>
                <a:gridCol w="840994"/>
                <a:gridCol w="739130"/>
              </a:tblGrid>
              <a:tr h="17399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p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739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969" y="1306321"/>
            <a:ext cx="2547620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5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+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50">
                <a:latin typeface="Consolas"/>
                <a:cs typeface="Consolas"/>
              </a:rPr>
              <a:t>B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3561" y="249046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8934" y="2490469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2662682"/>
            <a:ext cx="782320" cy="82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685165" algn="l"/>
              </a:tabLst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7007" y="2815590"/>
            <a:ext cx="38931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4058" y="281559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7970" y="3140709"/>
            <a:ext cx="162306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3778" y="314070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3475482"/>
            <a:ext cx="4398010" cy="984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–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3918" y="346582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0331" y="3790950"/>
            <a:ext cx="17907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3778" y="379095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4740" y="4116070"/>
            <a:ext cx="313626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3918" y="411607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969" y="6525259"/>
            <a:ext cx="1098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187" y="6525259"/>
            <a:ext cx="1958339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8110" y="6525259"/>
            <a:ext cx="11176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01651" y="6525259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969" y="6844792"/>
            <a:ext cx="3136265" cy="188848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861820" indent="335915">
              <a:lnSpc>
                <a:spcPts val="1280"/>
              </a:lnSpc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264795" indent="-252729">
              <a:lnSpc>
                <a:spcPts val="1245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264795" indent="-252729">
              <a:lnSpc>
                <a:spcPts val="1280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432434" indent="-420370">
              <a:lnSpc>
                <a:spcPts val="1280"/>
              </a:lnSpc>
              <a:buFont typeface="Consolas"/>
              <a:buAutoNum type="arabicPlain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432434" indent="-420370">
              <a:lnSpc>
                <a:spcPts val="1280"/>
              </a:lnSpc>
              <a:buFont typeface="Consolas"/>
              <a:buAutoNum type="arabicPlain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16"/>
              </a:spcBef>
            </a:pPr>
            <a:endParaRPr sz="1300"/>
          </a:p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&lt;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969" y="8714740"/>
            <a:ext cx="94996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82550">
              <a:lnSpc>
                <a:spcPct val="100000"/>
              </a:lnSpc>
              <a:tabLst>
                <a:tab pos="418465" algn="l"/>
              </a:tabLst>
            </a:pP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0"/>
              </a:lnSpc>
              <a:tabLst>
                <a:tab pos="419734" algn="l"/>
              </a:tabLst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68777" y="8714740"/>
            <a:ext cx="120269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4368" y="8714740"/>
            <a:ext cx="44640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4089" y="936353"/>
          <a:ext cx="3581724" cy="38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62"/>
                <a:gridCol w="1219441"/>
                <a:gridCol w="1429410"/>
                <a:gridCol w="655310"/>
              </a:tblGrid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7399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0269" y="1713593"/>
          <a:ext cx="5858796" cy="429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183"/>
                <a:gridCol w="1052118"/>
                <a:gridCol w="1179906"/>
                <a:gridCol w="462280"/>
                <a:gridCol w="420369"/>
                <a:gridCol w="295274"/>
                <a:gridCol w="1093470"/>
                <a:gridCol w="379094"/>
                <a:gridCol w="656098"/>
              </a:tblGrid>
              <a:tr h="214629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dirty="0" smtClean="0" sz="1100" spc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100" spc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100" spc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6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dirty="0" smtClean="0" sz="1100" spc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6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100" spc="6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6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solidFill>
                            <a:srgbClr val="FF27A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90269" y="4553313"/>
          <a:ext cx="5265249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839946"/>
                <a:gridCol w="757313"/>
                <a:gridCol w="1008703"/>
                <a:gridCol w="463315"/>
                <a:gridCol w="505155"/>
                <a:gridCol w="1303261"/>
                <a:gridCol w="193811"/>
              </a:tblGrid>
              <a:tr h="214630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90269" y="5677263"/>
          <a:ext cx="5853805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378307"/>
                <a:gridCol w="168198"/>
                <a:gridCol w="1723478"/>
                <a:gridCol w="799084"/>
                <a:gridCol w="252577"/>
                <a:gridCol w="462127"/>
                <a:gridCol w="1623152"/>
                <a:gridCol w="253136"/>
              </a:tblGrid>
              <a:tr h="214630">
                <a:tc gridSpan="3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47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&amp;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;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39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h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969" y="3094482"/>
            <a:ext cx="2886075" cy="623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43434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55">
                <a:latin typeface="Consolas"/>
                <a:cs typeface="Consolas"/>
              </a:rPr>
              <a:t>9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+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50">
                <a:latin typeface="Consolas"/>
                <a:cs typeface="Consolas"/>
              </a:rPr>
              <a:t>B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23"/>
              </a:spcBef>
            </a:pPr>
            <a:endParaRPr sz="900"/>
          </a:p>
          <a:p>
            <a:pPr marL="434340">
              <a:lnSpc>
                <a:spcPct val="100000"/>
              </a:lnSpc>
              <a:tabLst>
                <a:tab pos="2032635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n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t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55">
                <a:solidFill>
                  <a:srgbClr val="00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2470" y="353695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n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4125722"/>
            <a:ext cx="3136265" cy="496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&lt;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4603750"/>
            <a:ext cx="94996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82550">
              <a:lnSpc>
                <a:spcPct val="100000"/>
              </a:lnSpc>
              <a:tabLst>
                <a:tab pos="418465" algn="l"/>
              </a:tabLst>
            </a:pP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0"/>
              </a:lnSpc>
              <a:tabLst>
                <a:tab pos="419734" algn="l"/>
              </a:tabLst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8777" y="4603750"/>
            <a:ext cx="120269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368" y="4603750"/>
            <a:ext cx="44640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7051802"/>
            <a:ext cx="3303904" cy="334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j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50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2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8</a:t>
            </a:r>
            <a:r>
              <a:rPr dirty="0" smtClean="0" sz="1100" spc="50">
                <a:latin typeface="Consolas"/>
                <a:cs typeface="Consolas"/>
              </a:rPr>
              <a:t>+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50">
                <a:latin typeface="Consolas"/>
                <a:cs typeface="Consolas"/>
              </a:rPr>
              <a:t>B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4610" y="7494269"/>
            <a:ext cx="280352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06805" algn="l"/>
                <a:tab pos="2285365" algn="l"/>
                <a:tab pos="2705735" algn="l"/>
              </a:tabLst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$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	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433070">
              <a:lnSpc>
                <a:spcPts val="1280"/>
              </a:lnSpc>
            </a:pP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P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r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c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6100" y="7494269"/>
            <a:ext cx="7829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f</a:t>
            </a:r>
            <a:r>
              <a:rPr dirty="0" smtClean="0" sz="1100" spc="60">
                <a:solidFill>
                  <a:srgbClr val="FF27A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45">
                <a:solidFill>
                  <a:srgbClr val="00FF00"/>
                </a:solidFill>
                <a:latin typeface="Consolas"/>
                <a:cs typeface="Consolas"/>
              </a:rPr>
              <a:t>$</a:t>
            </a:r>
            <a:r>
              <a:rPr dirty="0" smtClean="0" sz="1100" spc="50">
                <a:solidFill>
                  <a:srgbClr val="00FF00"/>
                </a:solidFill>
                <a:latin typeface="Consolas"/>
                <a:cs typeface="Consolas"/>
              </a:rPr>
              <a:t>'</a:t>
            </a:r>
            <a:r>
              <a:rPr dirty="0" smtClean="0" sz="1100" spc="6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020" y="7494269"/>
            <a:ext cx="145605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90625" algn="l"/>
              </a:tabLst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s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e</a:t>
            </a:r>
            <a:r>
              <a:rPr dirty="0" smtClean="0" sz="1100" spc="60">
                <a:solidFill>
                  <a:srgbClr val="FF27A0"/>
                </a:solidFill>
                <a:latin typeface="Consolas"/>
                <a:cs typeface="Consolas"/>
              </a:rPr>
              <a:t> 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l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o</a:t>
            </a:r>
            <a:r>
              <a:rPr dirty="0" smtClean="0" sz="1100" spc="45">
                <a:solidFill>
                  <a:srgbClr val="FFFF00"/>
                </a:solidFill>
                <a:latin typeface="Consolas"/>
                <a:cs typeface="Consolas"/>
              </a:rPr>
              <a:t>a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t</a:t>
            </a:r>
            <a:r>
              <a:rPr dirty="0" smtClean="0" sz="1100" spc="7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0</a:t>
            </a:r>
            <a:r>
              <a:rPr dirty="0" smtClean="0" sz="1100" spc="5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f</a:t>
            </a: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o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1880" y="7656830"/>
            <a:ext cx="19367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solidFill>
                  <a:srgbClr val="FF27A0"/>
                </a:solidFill>
                <a:latin typeface="Consolas"/>
                <a:cs typeface="Consolas"/>
              </a:rPr>
              <a:t>i</a:t>
            </a:r>
            <a:r>
              <a:rPr dirty="0" smtClean="0" sz="1100" spc="50">
                <a:solidFill>
                  <a:srgbClr val="FF27A0"/>
                </a:solidFill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3561" y="8235950"/>
            <a:ext cx="2774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8934" y="8235950"/>
            <a:ext cx="69659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69" y="8408161"/>
            <a:ext cx="782320" cy="6591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1280"/>
              </a:lnSpc>
              <a:tabLst>
                <a:tab pos="685165" algn="l"/>
              </a:tabLst>
            </a:pP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\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7007" y="8561069"/>
            <a:ext cx="389318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y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4058" y="856106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7970" y="8886190"/>
            <a:ext cx="162306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778" y="888619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4089" y="936353"/>
          <a:ext cx="3665544" cy="2176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62"/>
                <a:gridCol w="756685"/>
                <a:gridCol w="588416"/>
                <a:gridCol w="462756"/>
                <a:gridCol w="840994"/>
                <a:gridCol w="739130"/>
              </a:tblGrid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p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739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74089" y="4934313"/>
          <a:ext cx="3665544" cy="213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62"/>
                <a:gridCol w="756685"/>
                <a:gridCol w="588416"/>
                <a:gridCol w="462756"/>
                <a:gridCol w="840994"/>
                <a:gridCol w="739130"/>
              </a:tblGrid>
              <a:tr h="1739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p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7399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971550"/>
            <a:ext cx="4398010" cy="1156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 marR="12700">
              <a:lnSpc>
                <a:spcPts val="1280"/>
              </a:lnSpc>
              <a:spcBef>
                <a:spcPts val="35"/>
              </a:spcBef>
              <a:tabLst>
                <a:tab pos="264795" algn="l"/>
              </a:tabLst>
            </a:pP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50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–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H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5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3918" y="1134109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0331" y="1459230"/>
            <a:ext cx="179070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k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50">
                <a:latin typeface="Consolas"/>
                <a:cs typeface="Consolas"/>
              </a:rPr>
              <a:t>h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&amp;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3778" y="145923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740" y="1784350"/>
            <a:ext cx="3136265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w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g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B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50">
                <a:latin typeface="Consolas"/>
                <a:cs typeface="Consolas"/>
              </a:rPr>
              <a:t>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3918" y="1784350"/>
            <a:ext cx="1201420" cy="180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_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G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4513072"/>
            <a:ext cx="3136265" cy="188848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861820" indent="335915">
              <a:lnSpc>
                <a:spcPts val="1280"/>
              </a:lnSpc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V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0">
                <a:latin typeface="Consolas"/>
                <a:cs typeface="Consolas"/>
              </a:rPr>
              <a:t>r</a:t>
            </a:r>
            <a:r>
              <a:rPr dirty="0" smtClean="0" sz="1100" spc="50">
                <a:latin typeface="Consolas"/>
                <a:cs typeface="Consolas"/>
              </a:rPr>
              <a:t> 0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264795" indent="-252729">
              <a:lnSpc>
                <a:spcPts val="1245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264795" indent="-252729">
              <a:lnSpc>
                <a:spcPts val="1280"/>
              </a:lnSpc>
              <a:buFont typeface="Consolas"/>
              <a:buAutoNum type="arabicPlain"/>
              <a:tabLst>
                <a:tab pos="264795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432434" indent="-420370">
              <a:lnSpc>
                <a:spcPts val="1280"/>
              </a:lnSpc>
              <a:buFont typeface="Consolas"/>
              <a:buAutoNum type="arabicPlain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2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 marL="432434" indent="-420370">
              <a:lnSpc>
                <a:spcPts val="1280"/>
              </a:lnSpc>
              <a:buFont typeface="Consolas"/>
              <a:buAutoNum type="arabicPlain"/>
              <a:tabLst>
                <a:tab pos="432434" algn="l"/>
              </a:tabLst>
            </a:pP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0">
                <a:latin typeface="Consolas"/>
                <a:cs typeface="Consolas"/>
              </a:rPr>
              <a:t>4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d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50">
                <a:latin typeface="Consolas"/>
                <a:cs typeface="Consolas"/>
              </a:rPr>
              <a:t>p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16"/>
              </a:spcBef>
            </a:pPr>
            <a:endParaRPr sz="1300"/>
          </a:p>
          <a:p>
            <a:pPr marL="12700" marR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&lt;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'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5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.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5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F</a:t>
            </a:r>
            <a:r>
              <a:rPr dirty="0" smtClean="0" sz="1100" spc="5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'</a:t>
            </a:r>
            <a:r>
              <a:rPr dirty="0" smtClean="0" sz="1100" spc="50">
                <a:latin typeface="Consolas"/>
                <a:cs typeface="Consolas"/>
              </a:rPr>
              <a:t>&gt;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x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9</a:t>
            </a:r>
            <a:r>
              <a:rPr dirty="0" smtClean="0" sz="1100" spc="45">
                <a:latin typeface="Consolas"/>
                <a:cs typeface="Consolas"/>
              </a:rPr>
              <a:t>3</a:t>
            </a:r>
            <a:r>
              <a:rPr dirty="0" smtClean="0" sz="1100" spc="45">
                <a:latin typeface="Consolas"/>
                <a:cs typeface="Consolas"/>
              </a:rPr>
              <a:t>6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r</a:t>
            </a:r>
            <a:r>
              <a:rPr dirty="0" smtClean="0" sz="1100" spc="45">
                <a:latin typeface="Consolas"/>
                <a:cs typeface="Consolas"/>
              </a:rPr>
              <a:t>i</a:t>
            </a:r>
            <a:r>
              <a:rPr dirty="0" smtClean="0" sz="1100" spc="45">
                <a:latin typeface="Consolas"/>
                <a:cs typeface="Consolas"/>
              </a:rPr>
              <a:t>e</a:t>
            </a:r>
            <a:r>
              <a:rPr dirty="0" smtClean="0" sz="1100" spc="55">
                <a:latin typeface="Consolas"/>
                <a:cs typeface="Consolas"/>
              </a:rPr>
              <a:t>s</a:t>
            </a:r>
            <a:r>
              <a:rPr dirty="0" smtClean="0" sz="1100" spc="50">
                <a:latin typeface="Consolas"/>
                <a:cs typeface="Consolas"/>
              </a:rPr>
              <a:t>,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o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45">
                <a:latin typeface="Consolas"/>
                <a:cs typeface="Consolas"/>
              </a:rPr>
              <a:t>0</a:t>
            </a:r>
            <a:r>
              <a:rPr dirty="0" smtClean="0" sz="1100" spc="45">
                <a:latin typeface="Consolas"/>
                <a:cs typeface="Consolas"/>
              </a:rPr>
              <a:t>8</a:t>
            </a:r>
            <a:r>
              <a:rPr dirty="0" smtClean="0" sz="1100" spc="45">
                <a:latin typeface="Consolas"/>
                <a:cs typeface="Consolas"/>
              </a:rPr>
              <a:t>4</a:t>
            </a:r>
            <a:r>
              <a:rPr dirty="0" smtClean="0" sz="1100" spc="50">
                <a:latin typeface="Consolas"/>
                <a:cs typeface="Consolas"/>
              </a:rPr>
              <a:t>0</a:t>
            </a:r>
            <a:r>
              <a:rPr dirty="0" smtClean="0" sz="1100" spc="5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50">
                <a:latin typeface="Consolas"/>
                <a:cs typeface="Consolas"/>
              </a:rPr>
              <a:t>a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s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(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a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7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1</a:t>
            </a:r>
            <a:r>
              <a:rPr dirty="0" smtClean="0" sz="1100" spc="50">
                <a:latin typeface="Consolas"/>
                <a:cs typeface="Consolas"/>
              </a:rPr>
              <a:t>3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s</a:t>
            </a:r>
            <a:r>
              <a:rPr dirty="0" smtClean="0" sz="1100" spc="45">
                <a:latin typeface="Consolas"/>
                <a:cs typeface="Consolas"/>
              </a:rPr>
              <a:t>)</a:t>
            </a:r>
            <a:r>
              <a:rPr dirty="0" smtClean="0" sz="1100" spc="5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6383020"/>
            <a:ext cx="94996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82550">
              <a:lnSpc>
                <a:spcPct val="100000"/>
              </a:lnSpc>
              <a:tabLst>
                <a:tab pos="418465" algn="l"/>
              </a:tabLst>
            </a:pPr>
            <a:r>
              <a:rPr dirty="0" smtClean="0" sz="1100" spc="50">
                <a:latin typeface="Consolas"/>
                <a:cs typeface="Consolas"/>
              </a:rPr>
              <a:t>#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m</a:t>
            </a:r>
            <a:r>
              <a:rPr dirty="0" smtClean="0" sz="1100" spc="5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0"/>
              </a:lnSpc>
              <a:tabLst>
                <a:tab pos="419734" algn="l"/>
              </a:tabLst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	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8777" y="6383020"/>
            <a:ext cx="120269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l</a:t>
            </a:r>
            <a:r>
              <a:rPr dirty="0" smtClean="0" sz="1100" spc="50">
                <a:latin typeface="Consolas"/>
                <a:cs typeface="Consolas"/>
              </a:rPr>
              <a:t>l</a:t>
            </a:r>
            <a:r>
              <a:rPr dirty="0" smtClean="0" sz="1100" spc="60">
                <a:latin typeface="Consolas"/>
                <a:cs typeface="Consolas"/>
              </a:rPr>
              <a:t> </a:t>
            </a:r>
            <a:r>
              <a:rPr dirty="0" smtClean="0" sz="1100" spc="45">
                <a:latin typeface="Consolas"/>
                <a:cs typeface="Consolas"/>
              </a:rPr>
              <a:t>C</a:t>
            </a:r>
            <a:r>
              <a:rPr dirty="0" smtClean="0" sz="1100" spc="45">
                <a:latin typeface="Consolas"/>
                <a:cs typeface="Consolas"/>
              </a:rPr>
              <a:t>o</a:t>
            </a:r>
            <a:r>
              <a:rPr dirty="0" smtClean="0" sz="1100" spc="45">
                <a:latin typeface="Consolas"/>
                <a:cs typeface="Consolas"/>
              </a:rPr>
              <a:t>u</a:t>
            </a:r>
            <a:r>
              <a:rPr dirty="0" smtClean="0" sz="1100" spc="45">
                <a:latin typeface="Consolas"/>
                <a:cs typeface="Consolas"/>
              </a:rPr>
              <a:t>n</a:t>
            </a:r>
            <a:r>
              <a:rPr dirty="0" smtClean="0" sz="1100" spc="5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4368" y="6383020"/>
            <a:ext cx="446405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>
                <a:latin typeface="Consolas"/>
                <a:cs typeface="Consolas"/>
              </a:rPr>
              <a:t>D</a:t>
            </a:r>
            <a:r>
              <a:rPr dirty="0" smtClean="0" sz="1100" spc="45">
                <a:latin typeface="Consolas"/>
                <a:cs typeface="Consolas"/>
              </a:rPr>
              <a:t>t</a:t>
            </a:r>
            <a:r>
              <a:rPr dirty="0" smtClean="0" sz="1100" spc="45">
                <a:latin typeface="Consolas"/>
                <a:cs typeface="Consolas"/>
              </a:rPr>
              <a:t>y</a:t>
            </a:r>
            <a:r>
              <a:rPr dirty="0" smtClean="0" sz="1100" spc="45">
                <a:latin typeface="Consolas"/>
                <a:cs typeface="Consolas"/>
              </a:rPr>
              <a:t>p</a:t>
            </a:r>
            <a:r>
              <a:rPr dirty="0" smtClean="0" sz="1100" spc="5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0"/>
              </a:lnSpc>
            </a:pP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45">
                <a:latin typeface="Consolas"/>
                <a:cs typeface="Consolas"/>
              </a:rPr>
              <a:t>-</a:t>
            </a:r>
            <a:r>
              <a:rPr dirty="0" smtClean="0" sz="1100" spc="5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0269" y="2221593"/>
          <a:ext cx="5181289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839946"/>
                <a:gridCol w="757243"/>
                <a:gridCol w="841063"/>
                <a:gridCol w="504596"/>
                <a:gridCol w="547135"/>
                <a:gridCol w="1303261"/>
                <a:gridCol w="194300"/>
              </a:tblGrid>
              <a:tr h="214629"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90269" y="3345543"/>
          <a:ext cx="5853805" cy="1079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42"/>
                <a:gridCol w="378307"/>
                <a:gridCol w="168198"/>
                <a:gridCol w="1723478"/>
                <a:gridCol w="1051661"/>
                <a:gridCol w="462127"/>
                <a:gridCol w="630885"/>
                <a:gridCol w="420776"/>
                <a:gridCol w="572049"/>
                <a:gridCol w="252577"/>
              </a:tblGrid>
              <a:tr h="214629">
                <a:tc gridSpan="3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47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\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&amp;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;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h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46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;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,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74089" y="6713583"/>
          <a:ext cx="3665544" cy="2176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62"/>
                <a:gridCol w="756685"/>
                <a:gridCol w="588416"/>
                <a:gridCol w="462756"/>
                <a:gridCol w="840994"/>
                <a:gridCol w="739130"/>
              </a:tblGrid>
              <a:tr h="17399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p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w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z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y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f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G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s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p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r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d</a:t>
                      </a:r>
                      <a:r>
                        <a:rPr dirty="0" smtClean="0" sz="110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V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5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n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u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l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onsolas"/>
                          <a:cs typeface="Consolas"/>
                        </a:rPr>
                        <a:t>o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b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j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100" spc="-5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mtClean="0" sz="1100" spc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2023-09-20T09:00:35Z</dcterms:created>
  <dcterms:modified xsi:type="dcterms:W3CDTF">2023-09-20T09:00:35Z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2023-09-20T00:00:00Z</vt:filetime>
  </property>
  <property fmtid="{D5CDD505-2E9C-101B-9397-08002B2CF9AE}" pid="3" name="LastSaved">
    <vt:filetime>2023-09-20T00:00:00Z</vt:filetime>
  </property>
</Properties>
</file>