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1" r:id="rId4"/>
    <p:sldId id="270" r:id="rId5"/>
    <p:sldId id="272" r:id="rId6"/>
    <p:sldId id="275" r:id="rId7"/>
    <p:sldId id="273" r:id="rId8"/>
    <p:sldId id="274" r:id="rId9"/>
    <p:sldId id="276" r:id="rId10"/>
    <p:sldId id="277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79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039462" cy="163121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G2M INSIGHT FOR CAB INVESTMENT FIRM</a:t>
            </a:r>
          </a:p>
          <a:p>
            <a:r>
              <a:rPr lang="en-US" sz="4000" dirty="0">
                <a:solidFill>
                  <a:srgbClr val="FF6600"/>
                </a:solidFill>
              </a:rPr>
              <a:t>				</a:t>
            </a:r>
            <a:r>
              <a:rPr lang="en-US" sz="2800" dirty="0">
                <a:solidFill>
                  <a:srgbClr val="FF6600"/>
                </a:solidFill>
              </a:rPr>
              <a:t>LISUM 14</a:t>
            </a:r>
          </a:p>
          <a:p>
            <a:r>
              <a:rPr lang="en-US" sz="2000" dirty="0">
                <a:solidFill>
                  <a:srgbClr val="FF6600"/>
                </a:solidFill>
              </a:rPr>
              <a:t>21/10/2022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3588-FACF-C4A2-725E-06F4C93E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PROFIT RATE BY 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E9AEC-5C41-6062-AF58-EB880334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24" y="1825625"/>
            <a:ext cx="4067175" cy="435133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We know that yellow cab having high profit rate compared to pink cab</a:t>
            </a:r>
          </a:p>
          <a:p>
            <a:r>
              <a:rPr lang="en-US" dirty="0">
                <a:solidFill>
                  <a:schemeClr val="accent6"/>
                </a:solidFill>
              </a:rPr>
              <a:t>For yellow cabs we have high profit rate in New York city. That means New York people are using mostly yellow cabs. </a:t>
            </a:r>
          </a:p>
        </p:txBody>
      </p:sp>
      <p:pic>
        <p:nvPicPr>
          <p:cNvPr id="5" name="slide10" descr="Profit by city">
            <a:extLst>
              <a:ext uri="{FF2B5EF4-FFF2-40B4-BE49-F238E27FC236}">
                <a16:creationId xmlns:a16="http://schemas.microsoft.com/office/drawing/2014/main" id="{64E22DF5-48FD-3C59-57CB-E67F8E47C2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690688"/>
            <a:ext cx="6500812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228727" y="1228725"/>
            <a:ext cx="6858002" cy="4400551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RECOMMENDATIONS</a:t>
            </a:r>
            <a:endParaRPr lang="en-US" sz="3600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4750592" y="-350042"/>
            <a:ext cx="6858004" cy="7558088"/>
          </a:xfrm>
        </p:spPr>
        <p:txBody>
          <a:bodyPr vert="vert270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By comparing with yellow cab pink cab having the less count of users.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Yellow cab is high in profit rates.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</a:rPr>
              <a:t>For every investment firstly we prefer for the profits. So I recommend Yellow cab for client to invest. </a:t>
            </a: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 rot="5400000">
            <a:off x="2666999" y="-2667001"/>
            <a:ext cx="6858000" cy="12192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r>
              <a:rPr lang="en-US" sz="6000" dirty="0">
                <a:solidFill>
                  <a:srgbClr val="FF6600"/>
                </a:solidFill>
              </a:rPr>
              <a:t>					</a:t>
            </a:r>
            <a:r>
              <a:rPr lang="en-US" sz="8000" b="1" i="1" dirty="0">
                <a:solidFill>
                  <a:srgbClr val="FF6600"/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80E3-56FB-2C8D-06D8-BCCD95EC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3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</a:rPr>
              <a:t>BACKGROUND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DD02-FE6E-2DE0-53DB-968AB1E2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0194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6600"/>
                </a:solidFill>
              </a:rPr>
              <a:t>Problem Statement: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accent6"/>
                </a:solidFill>
              </a:rPr>
              <a:t>XYZ is a  private firm company in US. And they are planning to invest in cab industry due to the more growth in cab industry.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FF6600"/>
                </a:solidFill>
              </a:rPr>
              <a:t>Object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Providing the analysis to help the </a:t>
            </a:r>
            <a:r>
              <a:rPr lang="en-US" sz="2000" dirty="0" err="1">
                <a:solidFill>
                  <a:schemeClr val="accent6"/>
                </a:solidFill>
              </a:rPr>
              <a:t>xyz</a:t>
            </a:r>
            <a:r>
              <a:rPr lang="en-US" sz="2000" dirty="0">
                <a:solidFill>
                  <a:schemeClr val="accent6"/>
                </a:solidFill>
              </a:rPr>
              <a:t> company to identify the right company to invest.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6"/>
                </a:solidFill>
              </a:rPr>
              <a:t> For Analysis we have four data sets. They are</a:t>
            </a:r>
          </a:p>
          <a:p>
            <a:pPr algn="l">
              <a:lnSpc>
                <a:spcPct val="150000"/>
              </a:lnSpc>
            </a:pPr>
            <a:r>
              <a:rPr lang="en-GB" sz="2100" b="1" i="0" dirty="0" err="1">
                <a:solidFill>
                  <a:schemeClr val="accent6"/>
                </a:solidFill>
                <a:effectLst/>
              </a:rPr>
              <a:t>Cab_Data.csv</a:t>
            </a:r>
            <a:r>
              <a:rPr lang="en-GB" sz="2100" b="1" i="0" dirty="0">
                <a:solidFill>
                  <a:schemeClr val="accent6"/>
                </a:solidFill>
                <a:effectLst/>
              </a:rPr>
              <a:t> – </a:t>
            </a:r>
            <a:r>
              <a:rPr lang="en-GB" sz="2100" b="0" i="0" dirty="0">
                <a:solidFill>
                  <a:schemeClr val="accent6"/>
                </a:solidFill>
                <a:effectLst/>
              </a:rPr>
              <a:t>this file includes details of transaction for 2 cab companies</a:t>
            </a:r>
          </a:p>
          <a:p>
            <a:pPr algn="l">
              <a:lnSpc>
                <a:spcPct val="150000"/>
              </a:lnSpc>
            </a:pPr>
            <a:r>
              <a:rPr lang="en-GB" sz="2100" b="1" i="0" dirty="0" err="1">
                <a:solidFill>
                  <a:schemeClr val="accent6"/>
                </a:solidFill>
                <a:effectLst/>
              </a:rPr>
              <a:t>Customer_ID.csv</a:t>
            </a:r>
            <a:r>
              <a:rPr lang="en-GB" sz="2100" b="0" i="0" dirty="0">
                <a:solidFill>
                  <a:schemeClr val="accent6"/>
                </a:solidFill>
                <a:effectLst/>
              </a:rPr>
              <a:t> – this is a mapping table that contains a unique identifier which links the customer’s demographic details</a:t>
            </a:r>
          </a:p>
          <a:p>
            <a:pPr algn="l">
              <a:lnSpc>
                <a:spcPct val="150000"/>
              </a:lnSpc>
            </a:pPr>
            <a:r>
              <a:rPr lang="en-GB" sz="2100" b="1" i="0" dirty="0" err="1">
                <a:solidFill>
                  <a:schemeClr val="accent6"/>
                </a:solidFill>
                <a:effectLst/>
              </a:rPr>
              <a:t>Transaction_ID.csv</a:t>
            </a:r>
            <a:r>
              <a:rPr lang="en-GB" sz="2100" b="1" i="0" dirty="0">
                <a:solidFill>
                  <a:schemeClr val="accent6"/>
                </a:solidFill>
                <a:effectLst/>
              </a:rPr>
              <a:t> – </a:t>
            </a:r>
            <a:r>
              <a:rPr lang="en-GB" sz="2100" b="0" i="0" dirty="0">
                <a:solidFill>
                  <a:schemeClr val="accent6"/>
                </a:solidFill>
                <a:effectLst/>
              </a:rPr>
              <a:t>this is a mapping table that contains transaction to customer mapping and payment mode</a:t>
            </a:r>
          </a:p>
          <a:p>
            <a:pPr algn="l">
              <a:lnSpc>
                <a:spcPct val="150000"/>
              </a:lnSpc>
            </a:pPr>
            <a:r>
              <a:rPr lang="en-GB" sz="2100" b="1" i="0" dirty="0" err="1">
                <a:solidFill>
                  <a:schemeClr val="accent6"/>
                </a:solidFill>
                <a:effectLst/>
              </a:rPr>
              <a:t>City.csv</a:t>
            </a:r>
            <a:r>
              <a:rPr lang="en-GB" sz="2100" b="1" i="0" dirty="0">
                <a:solidFill>
                  <a:schemeClr val="accent6"/>
                </a:solidFill>
                <a:effectLst/>
              </a:rPr>
              <a:t> – </a:t>
            </a:r>
            <a:r>
              <a:rPr lang="en-GB" sz="2100" b="0" i="0" dirty="0">
                <a:solidFill>
                  <a:schemeClr val="accent6"/>
                </a:solidFill>
                <a:effectLst/>
              </a:rPr>
              <a:t>this file contains list of US cities, their population and number of cab users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b="1" dirty="0">
              <a:solidFill>
                <a:schemeClr val="accent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17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0C0-AB52-D1CE-98E8-33E89044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6600"/>
                </a:solidFill>
              </a:rPr>
              <a:t>DATA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6E3E-7280-AE99-D14A-FA219E81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 did the following steps to </a:t>
            </a:r>
            <a:r>
              <a:rPr lang="en-US" sz="2000" dirty="0" err="1">
                <a:solidFill>
                  <a:schemeClr val="accent6"/>
                </a:solidFill>
              </a:rPr>
              <a:t>analyse</a:t>
            </a:r>
            <a:r>
              <a:rPr lang="en-US" sz="2000" dirty="0">
                <a:solidFill>
                  <a:schemeClr val="accent6"/>
                </a:solidFill>
              </a:rPr>
              <a:t> the given data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Data sets Merging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Understanding the data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Data Wrangling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Data Visualization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946-1459-57DA-6632-5F1BD6D6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6600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AE2B-66F7-1589-E9BF-6FA56D7A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have merged the given four datasets into a single dataset using pandas.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have changed the date of travel data type to date time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have selected the data with in the given range i.e., 2016-01-31 to 2018-12-31.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was used describe function in pandas to get Descriptive 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0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E5F4-8FAA-A758-00A7-A8B9C158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</a:rPr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408-D1B3-E038-7E3B-6B7EF26F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have checked for the null values and duplicate data, There is no null values and duplicate data in the dataset.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</a:rPr>
              <a:t>I have checked for the outliers in the dataset. There is no outliers in the dataset except price charged , but there is no sufficient information so I ignored these outliers.</a:t>
            </a:r>
          </a:p>
        </p:txBody>
      </p:sp>
    </p:spTree>
    <p:extLst>
      <p:ext uri="{BB962C8B-B14F-4D97-AF65-F5344CB8AC3E}">
        <p14:creationId xmlns:p14="http://schemas.microsoft.com/office/powerpoint/2010/main" val="41693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7359-500D-AD92-73F1-22BC899D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1B25-AA66-8949-38A2-CFA951A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I used tableau to </a:t>
            </a:r>
            <a:r>
              <a:rPr lang="en-US" dirty="0" err="1">
                <a:solidFill>
                  <a:schemeClr val="accent6"/>
                </a:solidFill>
              </a:rPr>
              <a:t>viaualise</a:t>
            </a:r>
            <a:r>
              <a:rPr lang="en-US" dirty="0">
                <a:solidFill>
                  <a:schemeClr val="accent6"/>
                </a:solidFill>
              </a:rPr>
              <a:t> the data 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I was calculated profit by using cost of trip and price charged</a:t>
            </a:r>
          </a:p>
        </p:txBody>
      </p:sp>
    </p:spTree>
    <p:extLst>
      <p:ext uri="{BB962C8B-B14F-4D97-AF65-F5344CB8AC3E}">
        <p14:creationId xmlns:p14="http://schemas.microsoft.com/office/powerpoint/2010/main" val="70783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DD7F-1C92-EBBE-7394-1F67F1A2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</a:rPr>
              <a:t>USER ANALYSIS</a:t>
            </a:r>
          </a:p>
        </p:txBody>
      </p:sp>
      <p:pic>
        <p:nvPicPr>
          <p:cNvPr id="10" name="slide5" descr="Users Dashboard">
            <a:extLst>
              <a:ext uri="{FF2B5EF4-FFF2-40B4-BE49-F238E27FC236}">
                <a16:creationId xmlns:a16="http://schemas.microsoft.com/office/drawing/2014/main" id="{960B60CF-DF3A-4260-617F-8F776221D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654"/>
            <a:ext cx="5181600" cy="414528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E5014-9E6B-F60F-41EF-3F4707DB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6600" indent="-444600">
              <a:lnSpc>
                <a:spcPct val="100000"/>
              </a:lnSpc>
            </a:pPr>
            <a:r>
              <a:rPr lang="en-US" sz="2400" dirty="0">
                <a:solidFill>
                  <a:schemeClr val="accent6"/>
                </a:solidFill>
              </a:rPr>
              <a:t>According to the Graphs pink cab is having less users compared to the Yellow cab</a:t>
            </a:r>
          </a:p>
        </p:txBody>
      </p:sp>
    </p:spTree>
    <p:extLst>
      <p:ext uri="{BB962C8B-B14F-4D97-AF65-F5344CB8AC3E}">
        <p14:creationId xmlns:p14="http://schemas.microsoft.com/office/powerpoint/2010/main" val="237177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79F-874E-72B3-DF5A-CDE99A35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PROFIT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310B-9E60-A77A-6B88-7E28AA8AF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317467"/>
            <a:ext cx="4267200" cy="4859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For Yellow cabs 26-35 age group contribution is high in profits compared to other age groups.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Male and Female contribution is approximately equal in profits for pink cabs. But for yellow cabs male contribution is little bit high compared to female.</a:t>
            </a:r>
          </a:p>
        </p:txBody>
      </p:sp>
      <p:pic>
        <p:nvPicPr>
          <p:cNvPr id="5" name="slide11" descr="Profit by Age Group and Gender">
            <a:extLst>
              <a:ext uri="{FF2B5EF4-FFF2-40B4-BE49-F238E27FC236}">
                <a16:creationId xmlns:a16="http://schemas.microsoft.com/office/drawing/2014/main" id="{B0D87A41-2504-D15F-F6D4-6B60A129CB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14438"/>
            <a:ext cx="5934075" cy="48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2B51-3A20-992D-38A2-471CA77F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PROFIT PER YEAR FOR BOTH CABS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508D-62C1-DC72-5DA3-2D3EC922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0938" y="1825625"/>
            <a:ext cx="3852862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Compared to both cabs yellow cabs having high profits.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By individually for yellow cabs profit rate was decreased in 2018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For Pink cabs profit rate decreased from 2016 to 2017 is little bit and from 2017 to 2018 it decreased more.</a:t>
            </a:r>
          </a:p>
        </p:txBody>
      </p:sp>
      <p:pic>
        <p:nvPicPr>
          <p:cNvPr id="5" name="slide8" descr="Profit for every year">
            <a:extLst>
              <a:ext uri="{FF2B5EF4-FFF2-40B4-BE49-F238E27FC236}">
                <a16:creationId xmlns:a16="http://schemas.microsoft.com/office/drawing/2014/main" id="{D09D3554-5C42-C38F-1862-E67F2857D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690688"/>
            <a:ext cx="6657975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{D63778F1-0BF4-E147-B4F5-07B1CF267920}tf10001063</Template>
  <TotalTime>121</TotalTime>
  <Words>525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BACKGROUND WORK</vt:lpstr>
      <vt:lpstr>DATA ANALYSIS STEPS</vt:lpstr>
      <vt:lpstr>EXPLORATORY DATA ANALYSIS</vt:lpstr>
      <vt:lpstr>DATA PRE PROCESSING</vt:lpstr>
      <vt:lpstr>DATA VISUALISATION</vt:lpstr>
      <vt:lpstr>USER ANALYSIS</vt:lpstr>
      <vt:lpstr>PROFIT ANALYSIS</vt:lpstr>
      <vt:lpstr>PROFIT PER YEAR FOR BOTH CABS</vt:lpstr>
      <vt:lpstr>PROFIT RATE BY CITY</vt:lpstr>
      <vt:lpstr>      RECOMMENDATIONS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eBay11267</dc:creator>
  <cp:lastModifiedBy>eBay11267</cp:lastModifiedBy>
  <cp:revision>12</cp:revision>
  <dcterms:created xsi:type="dcterms:W3CDTF">2022-10-21T13:29:58Z</dcterms:created>
  <dcterms:modified xsi:type="dcterms:W3CDTF">2022-10-21T15:31:14Z</dcterms:modified>
</cp:coreProperties>
</file>