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CodeStorm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Unleash your creativity with code.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web-based challenge to build creative apps.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React, work in teams, and win prizes.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Signup by April 5. Teams of 2–4. All juniors welcome.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Reach us at hello@yourorg.com or click the link below.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