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Poppins Bold" charset="1" panose="0000080000000000000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92664" y="2871822"/>
            <a:ext cx="4234053" cy="9525"/>
            <a:chOff x="0" y="0"/>
            <a:chExt cx="5645404" cy="127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645404" cy="12700"/>
            </a:xfrm>
            <a:custGeom>
              <a:avLst/>
              <a:gdLst/>
              <a:ahLst/>
              <a:cxnLst/>
              <a:rect r="r" b="b" t="t" l="l"/>
              <a:pathLst>
                <a:path h="12700" w="5645404">
                  <a:moveTo>
                    <a:pt x="6350" y="0"/>
                  </a:moveTo>
                  <a:lnTo>
                    <a:pt x="5639054" y="0"/>
                  </a:lnTo>
                  <a:cubicBezTo>
                    <a:pt x="5642483" y="0"/>
                    <a:pt x="5645404" y="2794"/>
                    <a:pt x="5645404" y="6350"/>
                  </a:cubicBezTo>
                  <a:cubicBezTo>
                    <a:pt x="5645404" y="9906"/>
                    <a:pt x="5642610" y="12700"/>
                    <a:pt x="5639054" y="12700"/>
                  </a:cubicBezTo>
                  <a:lnTo>
                    <a:pt x="6350" y="12700"/>
                  </a:lnTo>
                  <a:cubicBezTo>
                    <a:pt x="2794" y="12573"/>
                    <a:pt x="0" y="10033"/>
                    <a:pt x="0" y="6350"/>
                  </a:cubicBezTo>
                  <a:cubicBezTo>
                    <a:pt x="0" y="2667"/>
                    <a:pt x="2794" y="0"/>
                    <a:pt x="6350" y="0"/>
                  </a:cubicBezTo>
                  <a:close/>
                </a:path>
              </a:pathLst>
            </a:custGeom>
            <a:solidFill>
              <a:srgbClr val="292929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0" y="-63723"/>
            <a:ext cx="1204511" cy="10287000"/>
          </a:xfrm>
          <a:custGeom>
            <a:avLst/>
            <a:gdLst/>
            <a:ahLst/>
            <a:cxnLst/>
            <a:rect r="r" b="b" t="t" l="l"/>
            <a:pathLst>
              <a:path h="10287000" w="1204511">
                <a:moveTo>
                  <a:pt x="0" y="0"/>
                </a:moveTo>
                <a:lnTo>
                  <a:pt x="1204511" y="0"/>
                </a:lnTo>
                <a:lnTo>
                  <a:pt x="120451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14" t="0" r="-214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92664" y="2807112"/>
            <a:ext cx="4496342" cy="1061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292929"/>
                </a:solidFill>
                <a:latin typeface="Poppins Bold"/>
                <a:ea typeface="Poppins Bold"/>
                <a:cs typeface="Poppins Bold"/>
                <a:sym typeface="Poppins Bold"/>
              </a:rPr>
              <a:t>in cm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10431" y="1831632"/>
            <a:ext cx="5924179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b="true" sz="9000" spc="179">
                <a:solidFill>
                  <a:srgbClr val="292929"/>
                </a:solidFill>
                <a:latin typeface="Poppins Bold"/>
                <a:ea typeface="Poppins Bold"/>
                <a:cs typeface="Poppins Bold"/>
                <a:sym typeface="Poppins Bold"/>
              </a:rPr>
              <a:t>Elevation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04511" y="4321562"/>
            <a:ext cx="8362198" cy="5901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851"/>
              </a:lnSpc>
            </a:pPr>
            <a:r>
              <a:rPr lang="en-US" b="true" sz="14851" spc="296">
                <a:solidFill>
                  <a:srgbClr val="292929"/>
                </a:solidFill>
                <a:latin typeface="Poppins Bold"/>
                <a:ea typeface="Poppins Bold"/>
                <a:cs typeface="Poppins Bold"/>
                <a:sym typeface="Poppins Bold"/>
              </a:rPr>
              <a:t>{{Image1}}</a:t>
            </a:r>
          </a:p>
          <a:p>
            <a:pPr algn="ctr">
              <a:lnSpc>
                <a:spcPts val="14851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1019887" y="180975"/>
            <a:ext cx="7268113" cy="10140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361"/>
              </a:lnSpc>
            </a:pPr>
            <a:r>
              <a:rPr lang="en-US" b="true" sz="19361" spc="382">
                <a:solidFill>
                  <a:srgbClr val="292929"/>
                </a:solidFill>
                <a:latin typeface="Poppins Bold"/>
                <a:ea typeface="Poppins Bold"/>
                <a:cs typeface="Poppins Bold"/>
                <a:sym typeface="Poppins Bold"/>
              </a:rPr>
              <a:t>{{Image2}}</a:t>
            </a:r>
          </a:p>
          <a:p>
            <a:pPr algn="ctr">
              <a:lnSpc>
                <a:spcPts val="19361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87902" y="2943844"/>
            <a:ext cx="4234053" cy="9525"/>
            <a:chOff x="0" y="0"/>
            <a:chExt cx="5645404" cy="127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645404" cy="12700"/>
            </a:xfrm>
            <a:custGeom>
              <a:avLst/>
              <a:gdLst/>
              <a:ahLst/>
              <a:cxnLst/>
              <a:rect r="r" b="b" t="t" l="l"/>
              <a:pathLst>
                <a:path h="12700" w="5645404">
                  <a:moveTo>
                    <a:pt x="6350" y="0"/>
                  </a:moveTo>
                  <a:lnTo>
                    <a:pt x="5639054" y="0"/>
                  </a:lnTo>
                  <a:cubicBezTo>
                    <a:pt x="5642483" y="0"/>
                    <a:pt x="5645404" y="2794"/>
                    <a:pt x="5645404" y="6350"/>
                  </a:cubicBezTo>
                  <a:cubicBezTo>
                    <a:pt x="5645404" y="9906"/>
                    <a:pt x="5642610" y="12700"/>
                    <a:pt x="5639054" y="12700"/>
                  </a:cubicBezTo>
                  <a:lnTo>
                    <a:pt x="6350" y="12700"/>
                  </a:lnTo>
                  <a:cubicBezTo>
                    <a:pt x="2794" y="12573"/>
                    <a:pt x="0" y="10033"/>
                    <a:pt x="0" y="6350"/>
                  </a:cubicBezTo>
                  <a:cubicBezTo>
                    <a:pt x="0" y="2667"/>
                    <a:pt x="2794" y="0"/>
                    <a:pt x="6350" y="0"/>
                  </a:cubicBezTo>
                  <a:close/>
                </a:path>
              </a:pathLst>
            </a:custGeom>
            <a:solidFill>
              <a:srgbClr val="292929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0" y="-113357"/>
            <a:ext cx="1204511" cy="10287000"/>
          </a:xfrm>
          <a:custGeom>
            <a:avLst/>
            <a:gdLst/>
            <a:ahLst/>
            <a:cxnLst/>
            <a:rect r="r" b="b" t="t" l="l"/>
            <a:pathLst>
              <a:path h="10287000" w="1204511">
                <a:moveTo>
                  <a:pt x="0" y="0"/>
                </a:moveTo>
                <a:lnTo>
                  <a:pt x="1204511" y="0"/>
                </a:lnTo>
                <a:lnTo>
                  <a:pt x="120451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14" t="0" r="-214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92664" y="2757478"/>
            <a:ext cx="4496342" cy="1061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292929"/>
                </a:solidFill>
                <a:latin typeface="Poppins Bold"/>
                <a:ea typeface="Poppins Bold"/>
                <a:cs typeface="Poppins Bold"/>
                <a:sym typeface="Poppins Bold"/>
              </a:rPr>
              <a:t>in cm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10431" y="1781998"/>
            <a:ext cx="5924179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b="true" sz="9000" spc="179">
                <a:solidFill>
                  <a:srgbClr val="292929"/>
                </a:solidFill>
                <a:latin typeface="Poppins Bold"/>
                <a:ea typeface="Poppins Bold"/>
                <a:cs typeface="Poppins Bold"/>
                <a:sym typeface="Poppins Bold"/>
              </a:rPr>
              <a:t>Elevation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144000" y="5487343"/>
            <a:ext cx="8937905" cy="4853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27"/>
              </a:lnSpc>
            </a:pPr>
            <a:r>
              <a:rPr lang="en-US" b="true" sz="12226" spc="242">
                <a:solidFill>
                  <a:srgbClr val="292929"/>
                </a:solidFill>
                <a:latin typeface="Poppins Bold"/>
                <a:ea typeface="Poppins Bold"/>
                <a:cs typeface="Poppins Bold"/>
                <a:sym typeface="Poppins Bold"/>
              </a:rPr>
              <a:t>{{Image4}}</a:t>
            </a:r>
          </a:p>
          <a:p>
            <a:pPr algn="ctr">
              <a:lnSpc>
                <a:spcPts val="12227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9182640" y="586717"/>
            <a:ext cx="9105360" cy="4732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28"/>
              </a:lnSpc>
            </a:pPr>
            <a:r>
              <a:rPr lang="en-US" b="true" sz="11928" spc="238">
                <a:solidFill>
                  <a:srgbClr val="292929"/>
                </a:solidFill>
                <a:latin typeface="Poppins Bold"/>
                <a:ea typeface="Poppins Bold"/>
                <a:cs typeface="Poppins Bold"/>
                <a:sym typeface="Poppins Bold"/>
              </a:rPr>
              <a:t>{{Image3}}</a:t>
            </a:r>
          </a:p>
          <a:p>
            <a:pPr algn="ctr">
              <a:lnSpc>
                <a:spcPts val="11928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87902" y="2885625"/>
            <a:ext cx="4234053" cy="9525"/>
            <a:chOff x="0" y="0"/>
            <a:chExt cx="5645404" cy="127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645404" cy="12700"/>
            </a:xfrm>
            <a:custGeom>
              <a:avLst/>
              <a:gdLst/>
              <a:ahLst/>
              <a:cxnLst/>
              <a:rect r="r" b="b" t="t" l="l"/>
              <a:pathLst>
                <a:path h="12700" w="5645404">
                  <a:moveTo>
                    <a:pt x="6350" y="0"/>
                  </a:moveTo>
                  <a:lnTo>
                    <a:pt x="5639054" y="0"/>
                  </a:lnTo>
                  <a:cubicBezTo>
                    <a:pt x="5642483" y="0"/>
                    <a:pt x="5645404" y="2794"/>
                    <a:pt x="5645404" y="6350"/>
                  </a:cubicBezTo>
                  <a:cubicBezTo>
                    <a:pt x="5645404" y="9906"/>
                    <a:pt x="5642610" y="12700"/>
                    <a:pt x="5639054" y="12700"/>
                  </a:cubicBezTo>
                  <a:lnTo>
                    <a:pt x="6350" y="12700"/>
                  </a:lnTo>
                  <a:cubicBezTo>
                    <a:pt x="2794" y="12573"/>
                    <a:pt x="0" y="10033"/>
                    <a:pt x="0" y="6350"/>
                  </a:cubicBezTo>
                  <a:cubicBezTo>
                    <a:pt x="0" y="2667"/>
                    <a:pt x="2794" y="0"/>
                    <a:pt x="6350" y="0"/>
                  </a:cubicBezTo>
                  <a:close/>
                </a:path>
              </a:pathLst>
            </a:custGeom>
            <a:solidFill>
              <a:srgbClr val="292929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0" y="-171576"/>
            <a:ext cx="1204511" cy="10287000"/>
          </a:xfrm>
          <a:custGeom>
            <a:avLst/>
            <a:gdLst/>
            <a:ahLst/>
            <a:cxnLst/>
            <a:rect r="r" b="b" t="t" l="l"/>
            <a:pathLst>
              <a:path h="10287000" w="1204511">
                <a:moveTo>
                  <a:pt x="0" y="0"/>
                </a:moveTo>
                <a:lnTo>
                  <a:pt x="1204511" y="0"/>
                </a:lnTo>
                <a:lnTo>
                  <a:pt x="120451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14" t="0" r="-214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92664" y="2699259"/>
            <a:ext cx="4496342" cy="1061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 b="true">
                <a:solidFill>
                  <a:srgbClr val="292929"/>
                </a:solidFill>
                <a:latin typeface="Poppins Bold"/>
                <a:ea typeface="Poppins Bold"/>
                <a:cs typeface="Poppins Bold"/>
                <a:sym typeface="Poppins Bold"/>
              </a:rPr>
              <a:t>in cm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10431" y="1752354"/>
            <a:ext cx="592417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97"/>
              </a:lnSpc>
            </a:pPr>
            <a:r>
              <a:rPr lang="en-US" b="true" sz="8997" spc="176">
                <a:solidFill>
                  <a:srgbClr val="292929"/>
                </a:solidFill>
                <a:latin typeface="Poppins Bold"/>
                <a:ea typeface="Poppins Bold"/>
                <a:cs typeface="Poppins Bold"/>
                <a:sym typeface="Poppins Bold"/>
              </a:rPr>
              <a:t>Elevation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182640" y="5374894"/>
            <a:ext cx="8937905" cy="4853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26"/>
              </a:lnSpc>
            </a:pPr>
            <a:r>
              <a:rPr lang="en-US" b="true" sz="12226" spc="229">
                <a:solidFill>
                  <a:srgbClr val="292929"/>
                </a:solidFill>
                <a:latin typeface="Poppins Bold"/>
                <a:ea typeface="Poppins Bold"/>
                <a:cs typeface="Poppins Bold"/>
                <a:sym typeface="Poppins Bold"/>
              </a:rPr>
              <a:t>{{Image6}}</a:t>
            </a:r>
          </a:p>
          <a:p>
            <a:pPr algn="ctr">
              <a:lnSpc>
                <a:spcPts val="12226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9182640" y="528498"/>
            <a:ext cx="9105360" cy="4732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28"/>
              </a:lnSpc>
            </a:pPr>
            <a:r>
              <a:rPr lang="en-US" b="true" sz="11928" spc="238">
                <a:solidFill>
                  <a:srgbClr val="292929"/>
                </a:solidFill>
                <a:latin typeface="Poppins Bold"/>
                <a:ea typeface="Poppins Bold"/>
                <a:cs typeface="Poppins Bold"/>
                <a:sym typeface="Poppins Bold"/>
              </a:rPr>
              <a:t>{{Image5}}</a:t>
            </a:r>
          </a:p>
          <a:p>
            <a:pPr algn="ctr">
              <a:lnSpc>
                <a:spcPts val="11928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87902" y="2885625"/>
            <a:ext cx="4234053" cy="9525"/>
            <a:chOff x="0" y="0"/>
            <a:chExt cx="5645404" cy="127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645404" cy="12700"/>
            </a:xfrm>
            <a:custGeom>
              <a:avLst/>
              <a:gdLst/>
              <a:ahLst/>
              <a:cxnLst/>
              <a:rect r="r" b="b" t="t" l="l"/>
              <a:pathLst>
                <a:path h="12700" w="5645404">
                  <a:moveTo>
                    <a:pt x="6350" y="0"/>
                  </a:moveTo>
                  <a:lnTo>
                    <a:pt x="5639054" y="0"/>
                  </a:lnTo>
                  <a:cubicBezTo>
                    <a:pt x="5642483" y="0"/>
                    <a:pt x="5645404" y="2794"/>
                    <a:pt x="5645404" y="6350"/>
                  </a:cubicBezTo>
                  <a:cubicBezTo>
                    <a:pt x="5645404" y="9906"/>
                    <a:pt x="5642610" y="12700"/>
                    <a:pt x="5639054" y="12700"/>
                  </a:cubicBezTo>
                  <a:lnTo>
                    <a:pt x="6350" y="12700"/>
                  </a:lnTo>
                  <a:cubicBezTo>
                    <a:pt x="2794" y="12573"/>
                    <a:pt x="0" y="10033"/>
                    <a:pt x="0" y="6350"/>
                  </a:cubicBezTo>
                  <a:cubicBezTo>
                    <a:pt x="0" y="2667"/>
                    <a:pt x="2794" y="0"/>
                    <a:pt x="6350" y="0"/>
                  </a:cubicBezTo>
                  <a:close/>
                </a:path>
              </a:pathLst>
            </a:custGeom>
            <a:solidFill>
              <a:srgbClr val="292929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0" y="-171576"/>
            <a:ext cx="1204511" cy="10287000"/>
          </a:xfrm>
          <a:custGeom>
            <a:avLst/>
            <a:gdLst/>
            <a:ahLst/>
            <a:cxnLst/>
            <a:rect r="r" b="b" t="t" l="l"/>
            <a:pathLst>
              <a:path h="10287000" w="1204511">
                <a:moveTo>
                  <a:pt x="0" y="0"/>
                </a:moveTo>
                <a:lnTo>
                  <a:pt x="1204511" y="0"/>
                </a:lnTo>
                <a:lnTo>
                  <a:pt x="120451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14" t="0" r="-214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92664" y="2699259"/>
            <a:ext cx="4496342" cy="1061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 b="true">
                <a:solidFill>
                  <a:srgbClr val="292929"/>
                </a:solidFill>
                <a:latin typeface="Poppins Bold"/>
                <a:ea typeface="Poppins Bold"/>
                <a:cs typeface="Poppins Bold"/>
                <a:sym typeface="Poppins Bold"/>
              </a:rPr>
              <a:t>in cm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10431" y="1752354"/>
            <a:ext cx="592417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97"/>
              </a:lnSpc>
            </a:pPr>
            <a:r>
              <a:rPr lang="en-US" b="true" sz="8997" spc="176">
                <a:solidFill>
                  <a:srgbClr val="292929"/>
                </a:solidFill>
                <a:latin typeface="Poppins Bold"/>
                <a:ea typeface="Poppins Bold"/>
                <a:cs typeface="Poppins Bold"/>
                <a:sym typeface="Poppins Bold"/>
              </a:rPr>
              <a:t>Elevation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182640" y="5374894"/>
            <a:ext cx="8937905" cy="4853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26"/>
              </a:lnSpc>
            </a:pPr>
            <a:r>
              <a:rPr lang="en-US" b="true" sz="12226" spc="229">
                <a:solidFill>
                  <a:srgbClr val="292929"/>
                </a:solidFill>
                <a:latin typeface="Poppins Bold"/>
                <a:ea typeface="Poppins Bold"/>
                <a:cs typeface="Poppins Bold"/>
                <a:sym typeface="Poppins Bold"/>
              </a:rPr>
              <a:t>{{Image8}}</a:t>
            </a:r>
          </a:p>
          <a:p>
            <a:pPr algn="ctr">
              <a:lnSpc>
                <a:spcPts val="12226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9182640" y="528498"/>
            <a:ext cx="9105360" cy="4732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28"/>
              </a:lnSpc>
            </a:pPr>
            <a:r>
              <a:rPr lang="en-US" b="true" sz="11928" spc="238">
                <a:solidFill>
                  <a:srgbClr val="292929"/>
                </a:solidFill>
                <a:latin typeface="Poppins Bold"/>
                <a:ea typeface="Poppins Bold"/>
                <a:cs typeface="Poppins Bold"/>
                <a:sym typeface="Poppins Bold"/>
              </a:rPr>
              <a:t>{{Image7}}</a:t>
            </a:r>
          </a:p>
          <a:p>
            <a:pPr algn="ctr">
              <a:lnSpc>
                <a:spcPts val="11928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DAGxbLqQqJk</dc:identifier>
  <dcterms:modified xsi:type="dcterms:W3CDTF">2011-08-01T06:04:30Z</dcterms:modified>
  <cp:revision>1</cp:revision>
  <dc:title>template.pptx</dc:title>
</cp:coreProperties>
</file>